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67A96-F1BC-4CBD-A3AE-35AD2EE0B241}" type="datetimeFigureOut">
              <a:rPr lang="es-ES" smtClean="0"/>
              <a:pPr/>
              <a:t>31/01/2018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851FC9-DFCE-4DD1-A3FC-73322B08102C}" type="slidenum">
              <a:rPr lang="es-ES" smtClean="0"/>
              <a:pPr/>
              <a:t>‹Nº›</a:t>
            </a:fld>
            <a:endParaRPr lang="es-ES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Resultado de imagen de arag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40544" y="1785926"/>
            <a:ext cx="8062912" cy="1428760"/>
          </a:xfrm>
        </p:spPr>
        <p:txBody>
          <a:bodyPr>
            <a:noAutofit/>
          </a:bodyPr>
          <a:lstStyle/>
          <a:p>
            <a:pPr algn="ctr"/>
            <a:r>
              <a:rPr lang="es-ES" sz="96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ARAGON</a:t>
            </a:r>
            <a:r>
              <a:rPr lang="es-ES" sz="9600" dirty="0" smtClean="0"/>
              <a:t> </a:t>
            </a:r>
            <a:endParaRPr lang="es-ES" sz="96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428596" y="5857892"/>
            <a:ext cx="8062912" cy="1571612"/>
          </a:xfrm>
        </p:spPr>
        <p:txBody>
          <a:bodyPr/>
          <a:lstStyle/>
          <a:p>
            <a:pPr algn="ctr"/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ANDREA.S</a:t>
            </a:r>
            <a:r>
              <a:rPr lang="es-ES" dirty="0" smtClean="0"/>
              <a:t>,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ALVARO.S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Y</a:t>
            </a:r>
            <a:r>
              <a:rPr lang="es-ES" dirty="0" smtClean="0"/>
              <a:t> </a:t>
            </a:r>
            <a:r>
              <a:rPr lang="es-E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JAVI.C</a:t>
            </a:r>
            <a:endParaRPr lang="es-E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Provincias-de-Arag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143504" y="4205300"/>
            <a:ext cx="2143140" cy="2438362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ARAGON GÉOGRAPHIE (1)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dirty="0" err="1" smtClean="0"/>
              <a:t>L’Aragon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une </a:t>
            </a:r>
            <a:r>
              <a:rPr lang="es-ES" dirty="0" err="1" smtClean="0"/>
              <a:t>communauté</a:t>
            </a:r>
            <a:r>
              <a:rPr lang="es-ES" dirty="0" smtClean="0"/>
              <a:t> </a:t>
            </a:r>
            <a:r>
              <a:rPr lang="es-ES" dirty="0" err="1" smtClean="0"/>
              <a:t>autonome</a:t>
            </a:r>
            <a:r>
              <a:rPr lang="es-ES" dirty="0" smtClean="0"/>
              <a:t> </a:t>
            </a:r>
            <a:r>
              <a:rPr lang="es-ES" dirty="0" err="1" smtClean="0"/>
              <a:t>située</a:t>
            </a:r>
            <a:r>
              <a:rPr lang="es-ES" dirty="0" smtClean="0"/>
              <a:t> </a:t>
            </a:r>
            <a:r>
              <a:rPr lang="es-ES" dirty="0" err="1" smtClean="0"/>
              <a:t>au</a:t>
            </a:r>
            <a:r>
              <a:rPr lang="es-ES" dirty="0" smtClean="0"/>
              <a:t> </a:t>
            </a:r>
            <a:r>
              <a:rPr lang="es-ES" dirty="0" err="1" smtClean="0"/>
              <a:t>nord-est</a:t>
            </a:r>
            <a:r>
              <a:rPr lang="es-ES" dirty="0" smtClean="0"/>
              <a:t> de </a:t>
            </a:r>
            <a:r>
              <a:rPr lang="es-ES" dirty="0" err="1" smtClean="0"/>
              <a:t>l’Espagne</a:t>
            </a:r>
            <a:r>
              <a:rPr lang="es-ES" dirty="0" smtClean="0"/>
              <a:t> </a:t>
            </a:r>
            <a:r>
              <a:rPr lang="es-ES" dirty="0" err="1" smtClean="0"/>
              <a:t>qui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composée</a:t>
            </a:r>
            <a:r>
              <a:rPr lang="es-ES" dirty="0" smtClean="0"/>
              <a:t> de </a:t>
            </a:r>
            <a:r>
              <a:rPr lang="es-ES" dirty="0" err="1" smtClean="0"/>
              <a:t>trois</a:t>
            </a:r>
            <a:r>
              <a:rPr lang="es-ES" dirty="0" smtClean="0"/>
              <a:t> </a:t>
            </a:r>
            <a:r>
              <a:rPr lang="es-ES" dirty="0" err="1" smtClean="0"/>
              <a:t>provinces</a:t>
            </a:r>
            <a:r>
              <a:rPr lang="es-ES" dirty="0" smtClean="0"/>
              <a:t>. Huesca, Teruel et </a:t>
            </a:r>
            <a:r>
              <a:rPr lang="es-ES" dirty="0" err="1" smtClean="0"/>
              <a:t>Saragosse</a:t>
            </a:r>
            <a:r>
              <a:rPr lang="es-ES" dirty="0" smtClean="0"/>
              <a:t> </a:t>
            </a:r>
            <a:r>
              <a:rPr lang="es-ES" dirty="0" err="1" smtClean="0"/>
              <a:t>où</a:t>
            </a:r>
            <a:r>
              <a:rPr lang="es-ES" dirty="0" smtClean="0"/>
              <a:t> se </a:t>
            </a:r>
            <a:r>
              <a:rPr lang="es-ES" dirty="0" err="1" smtClean="0"/>
              <a:t>trouve</a:t>
            </a:r>
            <a:r>
              <a:rPr lang="es-ES" dirty="0" smtClean="0"/>
              <a:t> </a:t>
            </a:r>
            <a:r>
              <a:rPr lang="es-ES" dirty="0" smtClean="0"/>
              <a:t>la </a:t>
            </a:r>
            <a:r>
              <a:rPr lang="es-ES" dirty="0" err="1" smtClean="0"/>
              <a:t>capitale</a:t>
            </a:r>
            <a:r>
              <a:rPr lang="es-ES" dirty="0" smtClean="0"/>
              <a:t> de </a:t>
            </a:r>
            <a:r>
              <a:rPr lang="es-ES" dirty="0" err="1" smtClean="0"/>
              <a:t>l´Aragon</a:t>
            </a:r>
            <a:r>
              <a:rPr lang="es-ES" dirty="0" smtClean="0"/>
              <a:t>. </a:t>
            </a:r>
          </a:p>
          <a:p>
            <a:pPr>
              <a:buNone/>
            </a:pPr>
            <a:r>
              <a:rPr lang="es-ES" dirty="0" smtClean="0"/>
              <a:t>Elle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bordée</a:t>
            </a:r>
            <a:r>
              <a:rPr lang="es-ES" dirty="0" smtClean="0"/>
              <a:t> </a:t>
            </a:r>
            <a:r>
              <a:rPr lang="es-ES" dirty="0" err="1" smtClean="0"/>
              <a:t>au</a:t>
            </a:r>
            <a:r>
              <a:rPr lang="es-ES" dirty="0" smtClean="0"/>
              <a:t> </a:t>
            </a:r>
            <a:r>
              <a:rPr lang="es-ES" dirty="0" err="1" smtClean="0"/>
              <a:t>nord</a:t>
            </a:r>
            <a:r>
              <a:rPr lang="es-ES" dirty="0" smtClean="0"/>
              <a:t> par la France, à </a:t>
            </a:r>
            <a:r>
              <a:rPr lang="es-ES" dirty="0" err="1" smtClean="0"/>
              <a:t>l’est</a:t>
            </a:r>
            <a:r>
              <a:rPr lang="es-ES" dirty="0" smtClean="0"/>
              <a:t> par la </a:t>
            </a:r>
            <a:r>
              <a:rPr lang="fr-FR" dirty="0" smtClean="0"/>
              <a:t>Catalogne </a:t>
            </a:r>
            <a:r>
              <a:rPr lang="fr-FR" dirty="0" smtClean="0"/>
              <a:t>et la communauté valencienne, au sud par la Castille-et-</a:t>
            </a:r>
            <a:r>
              <a:rPr lang="fr-FR" dirty="0" err="1" smtClean="0"/>
              <a:t>Leon</a:t>
            </a:r>
            <a:r>
              <a:rPr lang="fr-FR" dirty="0" smtClean="0"/>
              <a:t>, la Navarre et la Rioja.</a:t>
            </a:r>
          </a:p>
          <a:p>
            <a:pPr>
              <a:buNone/>
            </a:pPr>
            <a:endParaRPr lang="fr-FR" dirty="0"/>
          </a:p>
        </p:txBody>
      </p:sp>
      <p:pic>
        <p:nvPicPr>
          <p:cNvPr id="4" name="3 Imagen" descr="240px-Aragon_in_Spain_(plus_Canarias).sv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822866"/>
            <a:ext cx="2500330" cy="2035133"/>
          </a:xfrm>
          <a:prstGeom prst="rect">
            <a:avLst/>
          </a:prstGeom>
        </p:spPr>
      </p:pic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ARAGON GÉOGRAPHIE (2)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Le </a:t>
            </a:r>
            <a:r>
              <a:rPr lang="es-ES" dirty="0" err="1" smtClean="0"/>
              <a:t>relief</a:t>
            </a:r>
            <a:r>
              <a:rPr lang="es-ES" dirty="0" smtClean="0"/>
              <a:t> de </a:t>
            </a:r>
            <a:r>
              <a:rPr lang="es-ES" dirty="0" err="1" smtClean="0"/>
              <a:t>l’Aragon</a:t>
            </a:r>
            <a:r>
              <a:rPr lang="es-ES" dirty="0" smtClean="0"/>
              <a:t> </a:t>
            </a:r>
            <a:r>
              <a:rPr lang="es-ES" dirty="0" err="1" smtClean="0"/>
              <a:t>est</a:t>
            </a:r>
            <a:r>
              <a:rPr lang="es-ES" dirty="0" smtClean="0"/>
              <a:t> </a:t>
            </a:r>
            <a:r>
              <a:rPr lang="es-ES" dirty="0" err="1" smtClean="0"/>
              <a:t>constitué</a:t>
            </a:r>
            <a:r>
              <a:rPr lang="es-ES" dirty="0" smtClean="0"/>
              <a:t> par la </a:t>
            </a:r>
            <a:r>
              <a:rPr lang="es-ES" dirty="0" err="1" smtClean="0"/>
              <a:t>vallée</a:t>
            </a:r>
            <a:r>
              <a:rPr lang="es-ES" dirty="0" smtClean="0"/>
              <a:t> </a:t>
            </a:r>
            <a:r>
              <a:rPr lang="es-ES" dirty="0" smtClean="0"/>
              <a:t>de </a:t>
            </a:r>
            <a:r>
              <a:rPr lang="es-ES" dirty="0" err="1" smtClean="0"/>
              <a:t>l’Ebre</a:t>
            </a:r>
            <a:r>
              <a:rPr lang="es-ES" dirty="0" smtClean="0"/>
              <a:t>, </a:t>
            </a:r>
            <a:r>
              <a:rPr lang="es-ES" dirty="0" err="1" smtClean="0"/>
              <a:t>c’est</a:t>
            </a:r>
            <a:r>
              <a:rPr lang="es-ES" dirty="0" smtClean="0"/>
              <a:t> le </a:t>
            </a:r>
            <a:r>
              <a:rPr lang="es-ES" dirty="0" err="1" smtClean="0"/>
              <a:t>fleuve</a:t>
            </a:r>
            <a:r>
              <a:rPr lang="es-ES" dirty="0" smtClean="0"/>
              <a:t> le plus </a:t>
            </a:r>
            <a:r>
              <a:rPr lang="es-ES" dirty="0" err="1" smtClean="0"/>
              <a:t>important</a:t>
            </a:r>
            <a:r>
              <a:rPr lang="es-ES" dirty="0" smtClean="0"/>
              <a:t> de </a:t>
            </a:r>
            <a:r>
              <a:rPr lang="es-ES" dirty="0" err="1" smtClean="0"/>
              <a:t>l’Espagne</a:t>
            </a:r>
            <a:r>
              <a:rPr lang="es-ES" dirty="0" smtClean="0"/>
              <a:t> par </a:t>
            </a:r>
            <a:r>
              <a:rPr lang="es-ES" dirty="0" err="1" smtClean="0"/>
              <a:t>rapport</a:t>
            </a:r>
            <a:r>
              <a:rPr lang="es-ES" dirty="0" smtClean="0"/>
              <a:t> </a:t>
            </a:r>
            <a:r>
              <a:rPr lang="es-ES" dirty="0" smtClean="0"/>
              <a:t>à </a:t>
            </a:r>
            <a:r>
              <a:rPr lang="es-ES" dirty="0" smtClean="0"/>
              <a:t>son </a:t>
            </a:r>
            <a:r>
              <a:rPr lang="es-ES" dirty="0" err="1" smtClean="0"/>
              <a:t>débit</a:t>
            </a:r>
            <a:r>
              <a:rPr lang="es-ES" dirty="0" smtClean="0"/>
              <a:t>, par les </a:t>
            </a:r>
            <a:r>
              <a:rPr lang="es-ES" dirty="0" err="1" smtClean="0"/>
              <a:t>Pyrénées</a:t>
            </a:r>
            <a:r>
              <a:rPr lang="es-ES" dirty="0" smtClean="0"/>
              <a:t> </a:t>
            </a:r>
            <a:r>
              <a:rPr lang="es-ES" dirty="0" smtClean="0"/>
              <a:t>et </a:t>
            </a:r>
            <a:r>
              <a:rPr lang="es-ES" dirty="0" err="1" smtClean="0"/>
              <a:t>au</a:t>
            </a:r>
            <a:r>
              <a:rPr lang="es-ES" dirty="0" smtClean="0"/>
              <a:t> sud par la </a:t>
            </a:r>
            <a:r>
              <a:rPr lang="es-ES" dirty="0" err="1" smtClean="0"/>
              <a:t>chaîne</a:t>
            </a:r>
            <a:r>
              <a:rPr lang="es-ES" dirty="0" smtClean="0"/>
              <a:t> </a:t>
            </a:r>
            <a:r>
              <a:rPr lang="es-ES" dirty="0" err="1" smtClean="0"/>
              <a:t>montagneuse</a:t>
            </a:r>
            <a:r>
              <a:rPr lang="es-ES" dirty="0" smtClean="0"/>
              <a:t> </a:t>
            </a:r>
            <a:r>
              <a:rPr lang="es-ES" dirty="0" err="1" smtClean="0"/>
              <a:t>i</a:t>
            </a:r>
            <a:r>
              <a:rPr lang="es-ES" dirty="0" err="1" smtClean="0"/>
              <a:t>bérique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4" name="3 Imagen" descr="basa-de-la-mor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8486" y="3714752"/>
            <a:ext cx="4335514" cy="3143248"/>
          </a:xfrm>
          <a:prstGeom prst="rect">
            <a:avLst/>
          </a:prstGeom>
        </p:spPr>
      </p:pic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LÉGENDE DE SAINT-GEORGE(1)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En </a:t>
            </a:r>
            <a:r>
              <a:rPr lang="es-ES" dirty="0" err="1" smtClean="0"/>
              <a:t>Sicile</a:t>
            </a:r>
            <a:r>
              <a:rPr lang="es-ES" dirty="0" smtClean="0"/>
              <a:t> </a:t>
            </a:r>
            <a:r>
              <a:rPr lang="es-ES" dirty="0" smtClean="0"/>
              <a:t>les </a:t>
            </a:r>
            <a:r>
              <a:rPr lang="es-ES" dirty="0" err="1" smtClean="0"/>
              <a:t>habitants</a:t>
            </a:r>
            <a:r>
              <a:rPr lang="es-ES" dirty="0" smtClean="0"/>
              <a:t> </a:t>
            </a:r>
            <a:r>
              <a:rPr lang="es-ES" dirty="0" err="1" smtClean="0"/>
              <a:t>vivaient</a:t>
            </a:r>
            <a:r>
              <a:rPr lang="es-ES" dirty="0" smtClean="0"/>
              <a:t> </a:t>
            </a:r>
            <a:r>
              <a:rPr lang="es-ES" dirty="0" err="1" smtClean="0"/>
              <a:t>sous</a:t>
            </a:r>
            <a:r>
              <a:rPr lang="es-ES" dirty="0" smtClean="0"/>
              <a:t> </a:t>
            </a:r>
            <a:r>
              <a:rPr lang="es-ES" dirty="0" err="1" smtClean="0"/>
              <a:t>l’oppresion</a:t>
            </a:r>
            <a:r>
              <a:rPr lang="es-ES" dirty="0" smtClean="0"/>
              <a:t> </a:t>
            </a:r>
            <a:r>
              <a:rPr lang="es-ES" dirty="0" err="1" smtClean="0"/>
              <a:t>d’avoir</a:t>
            </a:r>
            <a:r>
              <a:rPr lang="es-ES" dirty="0" smtClean="0"/>
              <a:t> à </a:t>
            </a:r>
            <a:r>
              <a:rPr lang="es-ES" dirty="0" err="1" smtClean="0"/>
              <a:t>nourrir</a:t>
            </a:r>
            <a:r>
              <a:rPr lang="es-ES" dirty="0" smtClean="0"/>
              <a:t> un </a:t>
            </a:r>
            <a:r>
              <a:rPr lang="es-ES" dirty="0" err="1" smtClean="0"/>
              <a:t>dragon</a:t>
            </a:r>
            <a:r>
              <a:rPr lang="es-ES" dirty="0" smtClean="0"/>
              <a:t> </a:t>
            </a:r>
            <a:r>
              <a:rPr lang="es-ES" dirty="0" err="1" smtClean="0"/>
              <a:t>qui</a:t>
            </a:r>
            <a:r>
              <a:rPr lang="es-ES" dirty="0" smtClean="0"/>
              <a:t> </a:t>
            </a:r>
            <a:r>
              <a:rPr lang="es-ES" dirty="0" err="1" smtClean="0"/>
              <a:t>vivait</a:t>
            </a:r>
            <a:r>
              <a:rPr lang="es-ES" dirty="0" smtClean="0"/>
              <a:t>  </a:t>
            </a:r>
            <a:r>
              <a:rPr lang="es-ES" dirty="0" err="1" smtClean="0"/>
              <a:t>dans</a:t>
            </a:r>
            <a:r>
              <a:rPr lang="es-ES" dirty="0" smtClean="0"/>
              <a:t> un </a:t>
            </a:r>
            <a:r>
              <a:rPr lang="es-ES" dirty="0" err="1" smtClean="0"/>
              <a:t>lac</a:t>
            </a:r>
            <a:r>
              <a:rPr lang="es-ES" dirty="0" smtClean="0"/>
              <a:t> </a:t>
            </a:r>
            <a:r>
              <a:rPr lang="es-ES" dirty="0" err="1" smtClean="0"/>
              <a:t>proche</a:t>
            </a:r>
            <a:r>
              <a:rPr lang="es-ES" dirty="0" smtClean="0"/>
              <a:t>. </a:t>
            </a:r>
            <a:r>
              <a:rPr lang="es-ES" dirty="0" err="1" smtClean="0"/>
              <a:t>Tous</a:t>
            </a:r>
            <a:r>
              <a:rPr lang="es-ES" dirty="0" smtClean="0"/>
              <a:t> les </a:t>
            </a:r>
            <a:r>
              <a:rPr lang="es-ES" dirty="0" err="1" smtClean="0"/>
              <a:t>jours</a:t>
            </a:r>
            <a:r>
              <a:rPr lang="es-ES" dirty="0" smtClean="0"/>
              <a:t> </a:t>
            </a:r>
            <a:r>
              <a:rPr lang="es-ES" dirty="0" err="1" smtClean="0"/>
              <a:t>ils</a:t>
            </a:r>
            <a:r>
              <a:rPr lang="es-ES" dirty="0" smtClean="0"/>
              <a:t> </a:t>
            </a:r>
            <a:r>
              <a:rPr lang="es-ES" dirty="0" err="1" smtClean="0"/>
              <a:t>jettaient</a:t>
            </a:r>
            <a:r>
              <a:rPr lang="es-ES" dirty="0" smtClean="0"/>
              <a:t> une paire de </a:t>
            </a:r>
            <a:r>
              <a:rPr lang="es-ES" dirty="0" err="1" smtClean="0"/>
              <a:t>moutons</a:t>
            </a:r>
            <a:r>
              <a:rPr lang="es-ES" dirty="0" smtClean="0"/>
              <a:t> </a:t>
            </a:r>
            <a:r>
              <a:rPr lang="es-ES" dirty="0" err="1" smtClean="0"/>
              <a:t>au</a:t>
            </a:r>
            <a:r>
              <a:rPr lang="es-ES" dirty="0" smtClean="0"/>
              <a:t> </a:t>
            </a:r>
            <a:r>
              <a:rPr lang="es-ES" dirty="0" err="1" smtClean="0"/>
              <a:t>lac</a:t>
            </a:r>
            <a:r>
              <a:rPr lang="es-ES" dirty="0" smtClean="0"/>
              <a:t> </a:t>
            </a:r>
            <a:r>
              <a:rPr lang="es-ES" dirty="0" err="1" smtClean="0"/>
              <a:t>pour</a:t>
            </a:r>
            <a:r>
              <a:rPr lang="es-ES" dirty="0" smtClean="0"/>
              <a:t> </a:t>
            </a:r>
            <a:r>
              <a:rPr lang="es-ES" dirty="0" err="1" smtClean="0"/>
              <a:t>qu’il</a:t>
            </a:r>
            <a:r>
              <a:rPr lang="es-ES" dirty="0" smtClean="0"/>
              <a:t> </a:t>
            </a:r>
            <a:r>
              <a:rPr lang="es-ES" dirty="0" err="1" smtClean="0"/>
              <a:t>ne</a:t>
            </a:r>
            <a:r>
              <a:rPr lang="es-ES" dirty="0" smtClean="0"/>
              <a:t> les </a:t>
            </a:r>
            <a:r>
              <a:rPr lang="es-ES" dirty="0" err="1" smtClean="0"/>
              <a:t>n’attaque</a:t>
            </a:r>
            <a:r>
              <a:rPr lang="es-ES" dirty="0" smtClean="0"/>
              <a:t> </a:t>
            </a:r>
            <a:r>
              <a:rPr lang="es-ES" dirty="0" err="1" smtClean="0"/>
              <a:t>pas</a:t>
            </a:r>
            <a:r>
              <a:rPr lang="es-ES" dirty="0" smtClean="0"/>
              <a:t>. </a:t>
            </a:r>
            <a:r>
              <a:rPr lang="es-ES" dirty="0" err="1" smtClean="0"/>
              <a:t>Quand</a:t>
            </a:r>
            <a:r>
              <a:rPr lang="es-ES" dirty="0" smtClean="0"/>
              <a:t> </a:t>
            </a:r>
            <a:r>
              <a:rPr lang="es-ES" dirty="0" err="1" smtClean="0"/>
              <a:t>il</a:t>
            </a:r>
            <a:r>
              <a:rPr lang="es-ES" dirty="0" smtClean="0"/>
              <a:t> </a:t>
            </a:r>
            <a:r>
              <a:rPr lang="es-ES" dirty="0" err="1" smtClean="0"/>
              <a:t>ne</a:t>
            </a:r>
            <a:r>
              <a:rPr lang="es-ES" dirty="0" smtClean="0"/>
              <a:t> </a:t>
            </a:r>
            <a:r>
              <a:rPr lang="es-ES" dirty="0" err="1" smtClean="0"/>
              <a:t>restait</a:t>
            </a:r>
            <a:r>
              <a:rPr lang="es-ES" dirty="0" smtClean="0"/>
              <a:t> </a:t>
            </a:r>
            <a:r>
              <a:rPr lang="es-ES" dirty="0" smtClean="0"/>
              <a:t>plus de </a:t>
            </a:r>
            <a:r>
              <a:rPr lang="es-ES" dirty="0" err="1" smtClean="0"/>
              <a:t>cheptel</a:t>
            </a:r>
            <a:r>
              <a:rPr lang="es-ES" dirty="0" smtClean="0"/>
              <a:t>, </a:t>
            </a:r>
            <a:r>
              <a:rPr lang="es-ES" dirty="0" err="1" smtClean="0"/>
              <a:t>ils</a:t>
            </a:r>
            <a:r>
              <a:rPr lang="es-ES" dirty="0" smtClean="0"/>
              <a:t> </a:t>
            </a:r>
            <a:r>
              <a:rPr lang="es-ES" dirty="0" err="1" smtClean="0"/>
              <a:t>ont</a:t>
            </a:r>
            <a:r>
              <a:rPr lang="es-ES" dirty="0" smtClean="0"/>
              <a:t> </a:t>
            </a:r>
            <a:r>
              <a:rPr lang="es-ES" dirty="0" err="1" smtClean="0"/>
              <a:t>décidé</a:t>
            </a:r>
            <a:r>
              <a:rPr lang="es-ES" dirty="0" smtClean="0"/>
              <a:t> de </a:t>
            </a:r>
            <a:r>
              <a:rPr lang="es-ES" dirty="0" err="1" smtClean="0"/>
              <a:t>nourrir</a:t>
            </a:r>
            <a:r>
              <a:rPr lang="es-ES" dirty="0" smtClean="0"/>
              <a:t> le </a:t>
            </a:r>
            <a:r>
              <a:rPr lang="es-ES" dirty="0" err="1" smtClean="0"/>
              <a:t>dragon</a:t>
            </a:r>
            <a:r>
              <a:rPr lang="es-ES" dirty="0" smtClean="0"/>
              <a:t> </a:t>
            </a:r>
            <a:r>
              <a:rPr lang="es-ES" dirty="0" err="1" smtClean="0"/>
              <a:t>avac</a:t>
            </a:r>
            <a:r>
              <a:rPr lang="es-ES" dirty="0" smtClean="0"/>
              <a:t> des </a:t>
            </a:r>
            <a:r>
              <a:rPr lang="es-ES" dirty="0" err="1" smtClean="0"/>
              <a:t>jeunes</a:t>
            </a:r>
            <a:r>
              <a:rPr lang="es-ES" dirty="0" smtClean="0"/>
              <a:t> </a:t>
            </a:r>
            <a:r>
              <a:rPr lang="es-ES" dirty="0" err="1" smtClean="0"/>
              <a:t>femmes</a:t>
            </a:r>
            <a:r>
              <a:rPr lang="es-ES" dirty="0" smtClean="0"/>
              <a:t> </a:t>
            </a:r>
            <a:r>
              <a:rPr lang="es-ES" dirty="0" err="1" smtClean="0"/>
              <a:t>choisies</a:t>
            </a:r>
            <a:r>
              <a:rPr lang="es-ES" dirty="0" smtClean="0"/>
              <a:t> </a:t>
            </a:r>
            <a:r>
              <a:rPr lang="es-ES" dirty="0" smtClean="0"/>
              <a:t>par </a:t>
            </a:r>
            <a:r>
              <a:rPr lang="es-ES" dirty="0" err="1" smtClean="0"/>
              <a:t>tirage</a:t>
            </a:r>
            <a:r>
              <a:rPr lang="es-ES" dirty="0" smtClean="0"/>
              <a:t>.</a:t>
            </a:r>
            <a:endParaRPr lang="es-ES" dirty="0"/>
          </a:p>
        </p:txBody>
      </p:sp>
      <p:pic>
        <p:nvPicPr>
          <p:cNvPr id="4" name="3 Imagen" descr="170px-Icon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250985" y="4357694"/>
            <a:ext cx="1893015" cy="2500306"/>
          </a:xfrm>
          <a:prstGeom prst="rect">
            <a:avLst/>
          </a:prstGeom>
        </p:spPr>
      </p:pic>
      <p:pic>
        <p:nvPicPr>
          <p:cNvPr id="5" name="4 Imagen" descr="Geor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57818" y="4381030"/>
            <a:ext cx="1867063" cy="2476970"/>
          </a:xfrm>
          <a:prstGeom prst="rect">
            <a:avLst/>
          </a:prstGeom>
        </p:spPr>
      </p:pic>
    </p:spTree>
  </p:cSld>
  <p:clrMapOvr>
    <a:masterClrMapping/>
  </p:clrMapOvr>
  <p:transition>
    <p:checker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LÉGENDE DE SAINT-GEORGE(2)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Un </a:t>
            </a:r>
            <a:r>
              <a:rPr lang="es-ES" dirty="0" err="1" smtClean="0"/>
              <a:t>jour</a:t>
            </a:r>
            <a:r>
              <a:rPr lang="es-ES" dirty="0" smtClean="0"/>
              <a:t> </a:t>
            </a:r>
            <a:r>
              <a:rPr lang="es-ES" dirty="0" err="1" smtClean="0"/>
              <a:t>quand</a:t>
            </a:r>
            <a:r>
              <a:rPr lang="es-ES" dirty="0" smtClean="0"/>
              <a:t> le </a:t>
            </a:r>
            <a:r>
              <a:rPr lang="es-ES" dirty="0" err="1" smtClean="0"/>
              <a:t>moment</a:t>
            </a:r>
            <a:r>
              <a:rPr lang="es-ES" dirty="0" smtClean="0"/>
              <a:t> </a:t>
            </a:r>
            <a:r>
              <a:rPr lang="es-ES" dirty="0" err="1" smtClean="0"/>
              <a:t>s’approchait</a:t>
            </a:r>
            <a:r>
              <a:rPr lang="es-ES" dirty="0" smtClean="0"/>
              <a:t> </a:t>
            </a:r>
            <a:r>
              <a:rPr lang="es-ES" dirty="0" err="1" smtClean="0"/>
              <a:t>où</a:t>
            </a:r>
            <a:r>
              <a:rPr lang="es-ES" dirty="0" smtClean="0"/>
              <a:t> </a:t>
            </a:r>
            <a:r>
              <a:rPr lang="es-ES" dirty="0" smtClean="0"/>
              <a:t>la </a:t>
            </a:r>
            <a:r>
              <a:rPr lang="es-ES" dirty="0" err="1" smtClean="0"/>
              <a:t>fille</a:t>
            </a:r>
            <a:r>
              <a:rPr lang="es-ES" dirty="0" smtClean="0"/>
              <a:t> du </a:t>
            </a:r>
            <a:r>
              <a:rPr lang="es-ES" dirty="0" err="1" smtClean="0"/>
              <a:t>roi</a:t>
            </a:r>
            <a:r>
              <a:rPr lang="es-ES" dirty="0" smtClean="0"/>
              <a:t> </a:t>
            </a:r>
            <a:r>
              <a:rPr lang="es-ES" dirty="0" err="1" smtClean="0"/>
              <a:t>qui</a:t>
            </a:r>
            <a:r>
              <a:rPr lang="es-ES" dirty="0" smtClean="0"/>
              <a:t> </a:t>
            </a:r>
            <a:r>
              <a:rPr lang="es-ES" dirty="0" err="1" smtClean="0"/>
              <a:t>avait</a:t>
            </a:r>
            <a:r>
              <a:rPr lang="es-ES" dirty="0" smtClean="0"/>
              <a:t> </a:t>
            </a:r>
            <a:r>
              <a:rPr lang="es-ES" dirty="0" err="1" smtClean="0"/>
              <a:t>été</a:t>
            </a:r>
            <a:r>
              <a:rPr lang="es-ES" dirty="0" smtClean="0"/>
              <a:t> </a:t>
            </a:r>
            <a:r>
              <a:rPr lang="es-ES" dirty="0" err="1" smtClean="0"/>
              <a:t>selectionnée</a:t>
            </a:r>
            <a:r>
              <a:rPr lang="es-ES" dirty="0" smtClean="0"/>
              <a:t>, </a:t>
            </a:r>
            <a:r>
              <a:rPr lang="es-ES" dirty="0" err="1" smtClean="0"/>
              <a:t>devait</a:t>
            </a:r>
            <a:r>
              <a:rPr lang="es-ES" dirty="0" smtClean="0"/>
              <a:t> </a:t>
            </a:r>
            <a:r>
              <a:rPr lang="es-ES" dirty="0" err="1" smtClean="0"/>
              <a:t>être</a:t>
            </a:r>
            <a:r>
              <a:rPr lang="es-ES" dirty="0" smtClean="0"/>
              <a:t> </a:t>
            </a:r>
            <a:r>
              <a:rPr lang="es-ES" dirty="0" err="1" smtClean="0"/>
              <a:t>mangée</a:t>
            </a:r>
            <a:r>
              <a:rPr lang="es-ES" dirty="0" smtClean="0"/>
              <a:t> </a:t>
            </a:r>
            <a:r>
              <a:rPr lang="es-ES" dirty="0" smtClean="0"/>
              <a:t>du </a:t>
            </a:r>
            <a:r>
              <a:rPr lang="es-ES" dirty="0" err="1" smtClean="0"/>
              <a:t>dragon</a:t>
            </a:r>
            <a:r>
              <a:rPr lang="es-ES" dirty="0" smtClean="0"/>
              <a:t>, </a:t>
            </a:r>
            <a:r>
              <a:rPr lang="es-ES" dirty="0" err="1" smtClean="0"/>
              <a:t>alors</a:t>
            </a:r>
            <a:r>
              <a:rPr lang="es-ES" dirty="0" smtClean="0"/>
              <a:t> Saint-George a </a:t>
            </a:r>
            <a:r>
              <a:rPr lang="es-ES" dirty="0" err="1" smtClean="0"/>
              <a:t>sauvé</a:t>
            </a:r>
            <a:r>
              <a:rPr lang="es-ES" dirty="0" smtClean="0"/>
              <a:t> la </a:t>
            </a:r>
            <a:r>
              <a:rPr lang="es-ES" dirty="0" err="1" smtClean="0"/>
              <a:t>fille</a:t>
            </a:r>
            <a:r>
              <a:rPr lang="es-ES" dirty="0" smtClean="0"/>
              <a:t>. Et à partir de ce </a:t>
            </a:r>
            <a:r>
              <a:rPr lang="es-ES" dirty="0" err="1" smtClean="0"/>
              <a:t>moment</a:t>
            </a:r>
            <a:r>
              <a:rPr lang="es-ES" dirty="0" smtClean="0"/>
              <a:t>, </a:t>
            </a:r>
            <a:r>
              <a:rPr lang="es-ES" dirty="0" err="1" smtClean="0"/>
              <a:t>on</a:t>
            </a:r>
            <a:r>
              <a:rPr lang="es-ES" dirty="0" smtClean="0"/>
              <a:t> </a:t>
            </a:r>
            <a:r>
              <a:rPr lang="es-ES" dirty="0" err="1" smtClean="0"/>
              <a:t>fête</a:t>
            </a:r>
            <a:r>
              <a:rPr lang="es-ES" dirty="0" smtClean="0"/>
              <a:t> le 23 </a:t>
            </a:r>
            <a:r>
              <a:rPr lang="es-ES" dirty="0" err="1" smtClean="0"/>
              <a:t>Avril</a:t>
            </a:r>
            <a:r>
              <a:rPr lang="es-ES" dirty="0" smtClean="0"/>
              <a:t> </a:t>
            </a:r>
            <a:r>
              <a:rPr lang="es-ES" dirty="0" err="1" smtClean="0"/>
              <a:t>comme</a:t>
            </a:r>
            <a:r>
              <a:rPr lang="es-ES" dirty="0" smtClean="0"/>
              <a:t> le </a:t>
            </a:r>
            <a:r>
              <a:rPr lang="es-ES" dirty="0" err="1" smtClean="0"/>
              <a:t>jour</a:t>
            </a:r>
            <a:r>
              <a:rPr lang="es-ES" dirty="0" smtClean="0"/>
              <a:t> de Saint-George et la </a:t>
            </a:r>
            <a:r>
              <a:rPr lang="es-ES" dirty="0" err="1" smtClean="0"/>
              <a:t>fête</a:t>
            </a:r>
            <a:r>
              <a:rPr lang="es-ES" dirty="0" smtClean="0"/>
              <a:t> de la </a:t>
            </a:r>
            <a:r>
              <a:rPr lang="es-ES" dirty="0" err="1" smtClean="0"/>
              <a:t>Région</a:t>
            </a:r>
            <a:r>
              <a:rPr lang="es-ES" dirty="0" smtClean="0"/>
              <a:t>.  </a:t>
            </a:r>
            <a:endParaRPr lang="es-ES" dirty="0"/>
          </a:p>
        </p:txBody>
      </p:sp>
      <p:pic>
        <p:nvPicPr>
          <p:cNvPr id="4" name="3 Imagen" descr="St-George-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214810" y="4018340"/>
            <a:ext cx="3786213" cy="2839660"/>
          </a:xfrm>
          <a:prstGeom prst="rect">
            <a:avLst/>
          </a:prstGeom>
        </p:spPr>
      </p:pic>
      <p:pic>
        <p:nvPicPr>
          <p:cNvPr id="5" name="4 Imagen" descr="descarg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000232" y="4154562"/>
            <a:ext cx="1824038" cy="2527229"/>
          </a:xfrm>
          <a:prstGeom prst="rect">
            <a:avLst/>
          </a:prstGeom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L´histoire</a:t>
            </a:r>
            <a:r>
              <a:rPr lang="es-ES" dirty="0" smtClean="0"/>
              <a:t> de </a:t>
            </a:r>
            <a:r>
              <a:rPr lang="es-ES" dirty="0" err="1" smtClean="0"/>
              <a:t>l’Aragon</a:t>
            </a:r>
            <a:r>
              <a:rPr lang="es-ES" dirty="0" smtClean="0"/>
              <a:t>(1</a:t>
            </a:r>
            <a:r>
              <a:rPr lang="es-ES" dirty="0" smtClean="0"/>
              <a:t>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err="1" smtClean="0"/>
              <a:t>L´Aragon</a:t>
            </a:r>
            <a:r>
              <a:rPr lang="es-ES" dirty="0" smtClean="0"/>
              <a:t> se forme </a:t>
            </a:r>
            <a:r>
              <a:rPr lang="es-ES" dirty="0" err="1" smtClean="0"/>
              <a:t>avec</a:t>
            </a:r>
            <a:r>
              <a:rPr lang="es-ES" dirty="0" smtClean="0"/>
              <a:t> le </a:t>
            </a:r>
            <a:r>
              <a:rPr lang="es-ES" dirty="0" err="1" smtClean="0"/>
              <a:t>mariage</a:t>
            </a:r>
            <a:r>
              <a:rPr lang="es-ES" dirty="0" smtClean="0"/>
              <a:t> de </a:t>
            </a:r>
            <a:r>
              <a:rPr lang="es-ES" dirty="0" err="1" smtClean="0"/>
              <a:t>Galinda</a:t>
            </a:r>
            <a:r>
              <a:rPr lang="es-ES" dirty="0" smtClean="0"/>
              <a:t> </a:t>
            </a:r>
            <a:r>
              <a:rPr lang="es-ES" dirty="0" smtClean="0"/>
              <a:t>II d’ </a:t>
            </a:r>
            <a:r>
              <a:rPr lang="es-ES" dirty="0" err="1" smtClean="0"/>
              <a:t>Aragon</a:t>
            </a:r>
            <a:r>
              <a:rPr lang="es-ES" dirty="0" smtClean="0"/>
              <a:t> </a:t>
            </a:r>
            <a:r>
              <a:rPr lang="es-ES" dirty="0" err="1" smtClean="0"/>
              <a:t>avec</a:t>
            </a:r>
            <a:r>
              <a:rPr lang="es-ES" dirty="0" smtClean="0"/>
              <a:t> García </a:t>
            </a:r>
            <a:r>
              <a:rPr lang="es-ES" dirty="0" err="1" smtClean="0"/>
              <a:t>Sanchez</a:t>
            </a:r>
            <a:r>
              <a:rPr lang="es-ES" dirty="0" smtClean="0"/>
              <a:t> </a:t>
            </a:r>
            <a:r>
              <a:rPr lang="es-ES" dirty="0" smtClean="0"/>
              <a:t>I</a:t>
            </a:r>
            <a:r>
              <a:rPr lang="es-ES" dirty="0" smtClean="0"/>
              <a:t> </a:t>
            </a:r>
            <a:r>
              <a:rPr lang="es-ES" dirty="0" smtClean="0"/>
              <a:t>de la </a:t>
            </a:r>
            <a:r>
              <a:rPr lang="es-ES" dirty="0" err="1" smtClean="0"/>
              <a:t>Navarre</a:t>
            </a:r>
            <a:r>
              <a:rPr lang="es-ES" dirty="0" smtClean="0"/>
              <a:t>. En </a:t>
            </a:r>
            <a:r>
              <a:rPr lang="es-ES" dirty="0" smtClean="0"/>
              <a:t>1035 Ramiro </a:t>
            </a:r>
            <a:r>
              <a:rPr lang="es-ES" dirty="0" err="1" smtClean="0"/>
              <a:t>fils</a:t>
            </a:r>
            <a:r>
              <a:rPr lang="es-ES" dirty="0" smtClean="0"/>
              <a:t> </a:t>
            </a:r>
            <a:r>
              <a:rPr lang="es-ES" dirty="0" err="1" smtClean="0"/>
              <a:t>naturel</a:t>
            </a:r>
            <a:r>
              <a:rPr lang="es-ES" dirty="0" smtClean="0"/>
              <a:t> de </a:t>
            </a:r>
            <a:r>
              <a:rPr lang="es-ES" dirty="0" err="1" smtClean="0"/>
              <a:t>Navarre</a:t>
            </a:r>
            <a:r>
              <a:rPr lang="es-ES" dirty="0" smtClean="0"/>
              <a:t> </a:t>
            </a:r>
            <a:r>
              <a:rPr lang="es-ES" dirty="0" smtClean="0"/>
              <a:t>et du </a:t>
            </a:r>
            <a:r>
              <a:rPr lang="es-ES" dirty="0" err="1" smtClean="0"/>
              <a:t>comté</a:t>
            </a:r>
            <a:r>
              <a:rPr lang="es-ES" dirty="0" smtClean="0"/>
              <a:t> de </a:t>
            </a:r>
            <a:r>
              <a:rPr lang="es-ES" dirty="0" err="1" smtClean="0"/>
              <a:t>l´Aragon</a:t>
            </a:r>
            <a:r>
              <a:rPr lang="es-ES" dirty="0" smtClean="0"/>
              <a:t> incorpore les </a:t>
            </a:r>
            <a:r>
              <a:rPr lang="es-ES" dirty="0" err="1" smtClean="0"/>
              <a:t>comtés</a:t>
            </a:r>
            <a:r>
              <a:rPr lang="es-ES" dirty="0" smtClean="0"/>
              <a:t> de </a:t>
            </a:r>
            <a:r>
              <a:rPr lang="es-ES" dirty="0" err="1" smtClean="0"/>
              <a:t>Sobrarbe</a:t>
            </a:r>
            <a:r>
              <a:rPr lang="es-ES" dirty="0" smtClean="0"/>
              <a:t> et de la </a:t>
            </a:r>
            <a:r>
              <a:rPr lang="es-ES" dirty="0" err="1" smtClean="0"/>
              <a:t>Ribargoza</a:t>
            </a:r>
            <a:r>
              <a:rPr lang="es-ES" dirty="0" smtClean="0"/>
              <a:t>. </a:t>
            </a:r>
            <a:endParaRPr lang="es-ES" dirty="0"/>
          </a:p>
        </p:txBody>
      </p:sp>
      <p:pic>
        <p:nvPicPr>
          <p:cNvPr id="4" name="3 Imagen" descr="P010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0034" y="3857628"/>
            <a:ext cx="2071702" cy="25431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err="1" smtClean="0"/>
              <a:t>L’histoire</a:t>
            </a:r>
            <a:r>
              <a:rPr lang="es-ES" dirty="0" smtClean="0"/>
              <a:t> de </a:t>
            </a:r>
            <a:r>
              <a:rPr lang="es-ES" dirty="0" err="1" smtClean="0"/>
              <a:t>l’Aragon</a:t>
            </a:r>
            <a:r>
              <a:rPr lang="es-ES" dirty="0" smtClean="0"/>
              <a:t> (2)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s-ES" smtClean="0"/>
              <a:t> </a:t>
            </a:r>
            <a:endParaRPr lang="es-ES" dirty="0" smtClean="0"/>
          </a:p>
          <a:p>
            <a:r>
              <a:rPr lang="es-ES" dirty="0" smtClean="0"/>
              <a:t>En 1707, le </a:t>
            </a:r>
            <a:r>
              <a:rPr lang="es-ES" dirty="0" err="1" smtClean="0"/>
              <a:t>royaume</a:t>
            </a:r>
            <a:r>
              <a:rPr lang="es-ES" dirty="0" smtClean="0"/>
              <a:t> de </a:t>
            </a:r>
            <a:r>
              <a:rPr lang="es-ES" dirty="0" err="1" smtClean="0"/>
              <a:t>l’Aragon</a:t>
            </a:r>
            <a:r>
              <a:rPr lang="es-ES" dirty="0" smtClean="0"/>
              <a:t> a </a:t>
            </a:r>
            <a:r>
              <a:rPr lang="es-ES" dirty="0" err="1" smtClean="0"/>
              <a:t>rejoint</a:t>
            </a:r>
            <a:r>
              <a:rPr lang="es-ES" dirty="0" smtClean="0"/>
              <a:t> le </a:t>
            </a:r>
            <a:r>
              <a:rPr lang="es-ES" dirty="0" err="1" smtClean="0"/>
              <a:t>royaume</a:t>
            </a:r>
            <a:r>
              <a:rPr lang="es-ES" dirty="0" smtClean="0"/>
              <a:t> de </a:t>
            </a:r>
            <a:r>
              <a:rPr lang="es-ES" dirty="0" err="1" smtClean="0"/>
              <a:t>l’Espagne</a:t>
            </a:r>
            <a:r>
              <a:rPr lang="es-ES" dirty="0" smtClean="0"/>
              <a:t>.</a:t>
            </a:r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273</TotalTime>
  <Words>305</Words>
  <Application>Microsoft Office PowerPoint</Application>
  <PresentationFormat>Presentación en pantalla (4:3)</PresentationFormat>
  <Paragraphs>16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Flujo</vt:lpstr>
      <vt:lpstr>ARAGON </vt:lpstr>
      <vt:lpstr>ARAGON GÉOGRAPHIE (1)</vt:lpstr>
      <vt:lpstr>ARAGON GÉOGRAPHIE (2)</vt:lpstr>
      <vt:lpstr>LA LÉGENDE DE SAINT-GEORGE(1)</vt:lpstr>
      <vt:lpstr>LA LÉGENDE DE SAINT-GEORGE(2)</vt:lpstr>
      <vt:lpstr>L´histoire de l’Aragon(1)</vt:lpstr>
      <vt:lpstr>L’histoire de l’Aragon (2)</vt:lpstr>
    </vt:vector>
  </TitlesOfParts>
  <Company>www.intercambiosvirtuales.org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ARAGÓN</dc:title>
  <dc:creator>www.intercambiosvirtuales.org</dc:creator>
  <cp:lastModifiedBy>hermepol@gmail.com</cp:lastModifiedBy>
  <cp:revision>10</cp:revision>
  <dcterms:created xsi:type="dcterms:W3CDTF">2018-01-17T10:24:22Z</dcterms:created>
  <dcterms:modified xsi:type="dcterms:W3CDTF">2018-01-31T18:38:43Z</dcterms:modified>
</cp:coreProperties>
</file>