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CD35-0ECC-46A6-83BA-9DD58C5230B2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F14-E7AD-46BF-9A41-093DB6220D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CD35-0ECC-46A6-83BA-9DD58C5230B2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F14-E7AD-46BF-9A41-093DB6220D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CD35-0ECC-46A6-83BA-9DD58C5230B2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F14-E7AD-46BF-9A41-093DB6220D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CD35-0ECC-46A6-83BA-9DD58C5230B2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F14-E7AD-46BF-9A41-093DB6220D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CD35-0ECC-46A6-83BA-9DD58C5230B2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F14-E7AD-46BF-9A41-093DB6220D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CD35-0ECC-46A6-83BA-9DD58C5230B2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F14-E7AD-46BF-9A41-093DB6220D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CD35-0ECC-46A6-83BA-9DD58C5230B2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F14-E7AD-46BF-9A41-093DB6220D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CD35-0ECC-46A6-83BA-9DD58C5230B2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F14-E7AD-46BF-9A41-093DB6220D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CD35-0ECC-46A6-83BA-9DD58C5230B2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F14-E7AD-46BF-9A41-093DB6220D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CD35-0ECC-46A6-83BA-9DD58C5230B2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F14-E7AD-46BF-9A41-093DB6220D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CD35-0ECC-46A6-83BA-9DD58C5230B2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C61F14-E7AD-46BF-9A41-093DB6220D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4ECD35-0ECC-46A6-83BA-9DD58C5230B2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C61F14-E7AD-46BF-9A41-093DB6220DD5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Les series à la </a:t>
            </a:r>
            <a:r>
              <a:rPr lang="es-ES" dirty="0" err="1" smtClean="0"/>
              <a:t>télévision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ES" dirty="0" smtClean="0"/>
              <a:t>Pablo, Ana, Miguel et Adrián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Oregón </a:t>
            </a:r>
            <a:r>
              <a:rPr lang="es-ES" dirty="0" err="1" smtClean="0"/>
              <a:t>télé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Maintenant</a:t>
            </a:r>
            <a:r>
              <a:rPr lang="es-ES" dirty="0" smtClean="0"/>
              <a:t>, je vais </a:t>
            </a:r>
            <a:r>
              <a:rPr lang="es-ES" dirty="0" err="1" smtClean="0"/>
              <a:t>parler</a:t>
            </a:r>
            <a:r>
              <a:rPr lang="es-ES" dirty="0" smtClean="0"/>
              <a:t> </a:t>
            </a:r>
            <a:r>
              <a:rPr lang="es-ES" dirty="0" err="1" smtClean="0"/>
              <a:t>d´une</a:t>
            </a:r>
            <a:r>
              <a:rPr lang="es-ES" dirty="0" smtClean="0"/>
              <a:t> </a:t>
            </a:r>
            <a:r>
              <a:rPr lang="es-ES" dirty="0" err="1" smtClean="0"/>
              <a:t>série</a:t>
            </a:r>
            <a:r>
              <a:rPr lang="es-ES" dirty="0" smtClean="0"/>
              <a:t> </a:t>
            </a:r>
            <a:r>
              <a:rPr lang="es-ES" dirty="0" err="1" smtClean="0"/>
              <a:t>télé</a:t>
            </a:r>
            <a:r>
              <a:rPr lang="es-ES" dirty="0" smtClean="0"/>
              <a:t> </a:t>
            </a:r>
            <a:r>
              <a:rPr lang="es-ES" dirty="0" err="1" smtClean="0"/>
              <a:t>très</a:t>
            </a:r>
            <a:r>
              <a:rPr lang="es-ES" dirty="0" smtClean="0"/>
              <a:t> </a:t>
            </a:r>
            <a:r>
              <a:rPr lang="es-ES" dirty="0" err="1" smtClean="0"/>
              <a:t>connue</a:t>
            </a:r>
            <a:r>
              <a:rPr lang="es-ES" dirty="0" smtClean="0"/>
              <a:t> en </a:t>
            </a:r>
            <a:r>
              <a:rPr lang="es-ES" dirty="0" err="1" smtClean="0"/>
              <a:t>Aragon</a:t>
            </a:r>
            <a:r>
              <a:rPr lang="es-ES" dirty="0" smtClean="0"/>
              <a:t> ,</a:t>
            </a:r>
            <a:r>
              <a:rPr lang="es-ES" dirty="0" err="1" smtClean="0"/>
              <a:t>dont</a:t>
            </a:r>
            <a:r>
              <a:rPr lang="es-ES" dirty="0" smtClean="0"/>
              <a:t> le </a:t>
            </a:r>
            <a:r>
              <a:rPr lang="es-ES" dirty="0" err="1" smtClean="0"/>
              <a:t>nom</a:t>
            </a:r>
            <a:r>
              <a:rPr lang="es-ES" dirty="0" smtClean="0"/>
              <a:t> </a:t>
            </a:r>
            <a:r>
              <a:rPr lang="es-ES" dirty="0" err="1" smtClean="0"/>
              <a:t>est</a:t>
            </a:r>
            <a:r>
              <a:rPr lang="es-ES" dirty="0" smtClean="0"/>
              <a:t> “Oregón </a:t>
            </a:r>
            <a:r>
              <a:rPr lang="es-ES" dirty="0" err="1" smtClean="0"/>
              <a:t>télé</a:t>
            </a:r>
            <a:r>
              <a:rPr lang="es-ES" dirty="0" smtClean="0"/>
              <a:t>”. </a:t>
            </a:r>
            <a:r>
              <a:rPr lang="es-ES" dirty="0" err="1" smtClean="0"/>
              <a:t>Il</a:t>
            </a:r>
            <a:r>
              <a:rPr lang="es-ES" dirty="0" smtClean="0"/>
              <a:t> </a:t>
            </a:r>
            <a:r>
              <a:rPr lang="es-ES" dirty="0" err="1" smtClean="0"/>
              <a:t>s’agit</a:t>
            </a:r>
            <a:r>
              <a:rPr lang="es-ES" dirty="0" smtClean="0"/>
              <a:t> de </a:t>
            </a:r>
            <a:r>
              <a:rPr lang="es-ES" dirty="0" err="1" smtClean="0"/>
              <a:t>petits</a:t>
            </a:r>
            <a:r>
              <a:rPr lang="es-ES" dirty="0" smtClean="0"/>
              <a:t> </a:t>
            </a:r>
            <a:r>
              <a:rPr lang="es-ES" dirty="0" err="1" smtClean="0"/>
              <a:t>sketchs</a:t>
            </a:r>
            <a:r>
              <a:rPr lang="es-ES" dirty="0" smtClean="0"/>
              <a:t> </a:t>
            </a:r>
            <a:r>
              <a:rPr lang="es-ES" dirty="0" err="1" smtClean="0"/>
              <a:t>qui</a:t>
            </a:r>
            <a:r>
              <a:rPr lang="es-ES" dirty="0" smtClean="0"/>
              <a:t> </a:t>
            </a:r>
            <a:r>
              <a:rPr lang="es-ES" dirty="0" err="1" smtClean="0"/>
              <a:t>racontent</a:t>
            </a:r>
            <a:r>
              <a:rPr lang="es-ES" dirty="0" smtClean="0"/>
              <a:t> des </a:t>
            </a:r>
            <a:r>
              <a:rPr lang="es-ES" dirty="0" err="1" smtClean="0"/>
              <a:t>petites</a:t>
            </a:r>
            <a:r>
              <a:rPr lang="es-ES" dirty="0" smtClean="0"/>
              <a:t> </a:t>
            </a:r>
            <a:r>
              <a:rPr lang="es-ES" dirty="0" err="1" smtClean="0"/>
              <a:t>histoires</a:t>
            </a:r>
            <a:r>
              <a:rPr lang="es-ES" dirty="0" smtClean="0"/>
              <a:t>, par </a:t>
            </a:r>
            <a:r>
              <a:rPr lang="es-ES" dirty="0" err="1" smtClean="0"/>
              <a:t>exemple</a:t>
            </a:r>
            <a:r>
              <a:rPr lang="es-ES" dirty="0" smtClean="0"/>
              <a:t> </a:t>
            </a:r>
            <a:r>
              <a:rPr lang="es-ES" dirty="0" err="1" smtClean="0"/>
              <a:t>dans</a:t>
            </a:r>
            <a:r>
              <a:rPr lang="es-ES" dirty="0" smtClean="0"/>
              <a:t> </a:t>
            </a:r>
            <a:r>
              <a:rPr lang="es-ES" dirty="0" err="1" smtClean="0"/>
              <a:t>tous</a:t>
            </a:r>
            <a:r>
              <a:rPr lang="es-ES" dirty="0" smtClean="0"/>
              <a:t> les </a:t>
            </a:r>
            <a:r>
              <a:rPr lang="es-ES" dirty="0" err="1" smtClean="0"/>
              <a:t>épisodes</a:t>
            </a:r>
            <a:r>
              <a:rPr lang="es-ES" dirty="0" smtClean="0"/>
              <a:t> de la </a:t>
            </a:r>
            <a:r>
              <a:rPr lang="es-ES" dirty="0" err="1" smtClean="0"/>
              <a:t>série</a:t>
            </a:r>
            <a:r>
              <a:rPr lang="es-ES" dirty="0" smtClean="0"/>
              <a:t> </a:t>
            </a:r>
            <a:r>
              <a:rPr lang="es-ES" dirty="0" err="1" smtClean="0"/>
              <a:t>il</a:t>
            </a:r>
            <a:r>
              <a:rPr lang="es-ES" dirty="0" smtClean="0"/>
              <a:t> y a un sketch </a:t>
            </a:r>
            <a:r>
              <a:rPr lang="es-ES" dirty="0" err="1" smtClean="0"/>
              <a:t>qui</a:t>
            </a:r>
            <a:r>
              <a:rPr lang="es-ES" dirty="0" smtClean="0"/>
              <a:t> </a:t>
            </a:r>
            <a:r>
              <a:rPr lang="es-ES" dirty="0" err="1" smtClean="0"/>
              <a:t>s´appelle</a:t>
            </a:r>
            <a:r>
              <a:rPr lang="es-ES" dirty="0" smtClean="0"/>
              <a:t>  “</a:t>
            </a:r>
            <a:r>
              <a:rPr lang="es-ES" dirty="0" err="1" smtClean="0"/>
              <a:t>Jose</a:t>
            </a:r>
            <a:r>
              <a:rPr lang="es-ES" dirty="0" smtClean="0"/>
              <a:t> Miguel et E.T” </a:t>
            </a:r>
            <a:r>
              <a:rPr lang="es-ES" dirty="0" err="1" smtClean="0"/>
              <a:t>où</a:t>
            </a:r>
            <a:r>
              <a:rPr lang="es-ES" dirty="0" smtClean="0"/>
              <a:t> </a:t>
            </a:r>
            <a:r>
              <a:rPr lang="es-ES" dirty="0" err="1" smtClean="0"/>
              <a:t>Jose</a:t>
            </a:r>
            <a:r>
              <a:rPr lang="es-ES" dirty="0" smtClean="0"/>
              <a:t> Miguel, </a:t>
            </a:r>
            <a:r>
              <a:rPr lang="es-ES" dirty="0" err="1" smtClean="0"/>
              <a:t>aragonais</a:t>
            </a:r>
            <a:r>
              <a:rPr lang="es-ES" dirty="0" smtClean="0"/>
              <a:t>, </a:t>
            </a:r>
            <a:r>
              <a:rPr lang="es-ES" dirty="0" err="1" smtClean="0"/>
              <a:t>apprend</a:t>
            </a:r>
            <a:r>
              <a:rPr lang="es-ES" dirty="0" smtClean="0"/>
              <a:t> à E.T </a:t>
            </a:r>
            <a:r>
              <a:rPr lang="es-ES" dirty="0" err="1" smtClean="0"/>
              <a:t>l’extraterrestre</a:t>
            </a:r>
            <a:r>
              <a:rPr lang="es-ES" dirty="0" smtClean="0"/>
              <a:t> nos habitudes </a:t>
            </a:r>
            <a:r>
              <a:rPr lang="es-ES" dirty="0" err="1" smtClean="0"/>
              <a:t>quotidiennes</a:t>
            </a:r>
            <a:r>
              <a:rPr lang="es-ES" dirty="0" smtClean="0"/>
              <a:t> </a:t>
            </a:r>
            <a:r>
              <a:rPr lang="es-ES" dirty="0" err="1" smtClean="0"/>
              <a:t>mais</a:t>
            </a:r>
            <a:r>
              <a:rPr lang="es-ES" dirty="0" smtClean="0"/>
              <a:t> </a:t>
            </a:r>
            <a:r>
              <a:rPr lang="es-ES" dirty="0" err="1" smtClean="0"/>
              <a:t>d’une</a:t>
            </a:r>
            <a:r>
              <a:rPr lang="es-ES" dirty="0" smtClean="0"/>
              <a:t> </a:t>
            </a:r>
            <a:r>
              <a:rPr lang="es-ES" dirty="0" err="1" smtClean="0"/>
              <a:t>façon</a:t>
            </a:r>
            <a:r>
              <a:rPr lang="es-ES" dirty="0" smtClean="0"/>
              <a:t> </a:t>
            </a:r>
            <a:r>
              <a:rPr lang="es-ES" dirty="0" err="1" smtClean="0"/>
              <a:t>très</a:t>
            </a:r>
            <a:r>
              <a:rPr lang="es-ES" dirty="0" smtClean="0"/>
              <a:t> </a:t>
            </a:r>
            <a:r>
              <a:rPr lang="es-ES" dirty="0" err="1" smtClean="0"/>
              <a:t>amusante</a:t>
            </a:r>
            <a:r>
              <a:rPr lang="es-ES" dirty="0" smtClean="0"/>
              <a:t>.           </a:t>
            </a:r>
            <a:endParaRPr lang="es-ES" dirty="0"/>
          </a:p>
        </p:txBody>
      </p:sp>
      <p:pic>
        <p:nvPicPr>
          <p:cNvPr id="4" name="3 Imagen" descr="descar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4786322"/>
            <a:ext cx="3129501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La que se avecina (entre </a:t>
            </a:r>
            <a:r>
              <a:rPr lang="fr-FR" dirty="0" smtClean="0"/>
              <a:t>voisins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Je vais </a:t>
            </a:r>
            <a:r>
              <a:rPr lang="es-ES" dirty="0" err="1" smtClean="0"/>
              <a:t>vous</a:t>
            </a:r>
            <a:r>
              <a:rPr lang="es-ES" dirty="0" smtClean="0"/>
              <a:t> </a:t>
            </a:r>
            <a:r>
              <a:rPr lang="es-ES" dirty="0" err="1" smtClean="0"/>
              <a:t>parler</a:t>
            </a:r>
            <a:r>
              <a:rPr lang="es-ES" dirty="0" smtClean="0"/>
              <a:t> de “ la que se avecina “ une </a:t>
            </a:r>
            <a:r>
              <a:rPr lang="es-ES" dirty="0" err="1" smtClean="0"/>
              <a:t>série</a:t>
            </a:r>
            <a:r>
              <a:rPr lang="es-ES" dirty="0" smtClean="0"/>
              <a:t> de </a:t>
            </a:r>
            <a:r>
              <a:rPr lang="es-ES" dirty="0" err="1" smtClean="0"/>
              <a:t>mode</a:t>
            </a:r>
            <a:r>
              <a:rPr lang="es-ES" dirty="0" smtClean="0"/>
              <a:t> </a:t>
            </a:r>
            <a:r>
              <a:rPr lang="es-ES" dirty="0" err="1" smtClean="0"/>
              <a:t>depuis</a:t>
            </a:r>
            <a:r>
              <a:rPr lang="es-ES" dirty="0" smtClean="0"/>
              <a:t> </a:t>
            </a:r>
            <a:r>
              <a:rPr lang="es-ES" dirty="0" err="1" smtClean="0"/>
              <a:t>neuf</a:t>
            </a:r>
            <a:r>
              <a:rPr lang="es-ES" dirty="0" smtClean="0"/>
              <a:t> </a:t>
            </a:r>
            <a:r>
              <a:rPr lang="es-ES" dirty="0" err="1" smtClean="0"/>
              <a:t>saisons</a:t>
            </a:r>
            <a:r>
              <a:rPr lang="es-ES" dirty="0" smtClean="0"/>
              <a:t> </a:t>
            </a:r>
            <a:r>
              <a:rPr lang="es-ES" dirty="0" err="1" smtClean="0"/>
              <a:t>déjà</a:t>
            </a:r>
            <a:r>
              <a:rPr lang="es-ES" dirty="0" smtClean="0"/>
              <a:t>. </a:t>
            </a:r>
            <a:r>
              <a:rPr lang="es-ES" dirty="0" err="1" smtClean="0"/>
              <a:t>Il</a:t>
            </a:r>
            <a:r>
              <a:rPr lang="es-ES" dirty="0" smtClean="0"/>
              <a:t> </a:t>
            </a:r>
            <a:r>
              <a:rPr lang="es-ES" dirty="0" err="1" smtClean="0"/>
              <a:t>s’agit</a:t>
            </a:r>
            <a:r>
              <a:rPr lang="es-ES" dirty="0" smtClean="0"/>
              <a:t> </a:t>
            </a:r>
            <a:r>
              <a:rPr lang="es-ES" dirty="0" err="1" smtClean="0"/>
              <a:t>d’une</a:t>
            </a:r>
            <a:r>
              <a:rPr lang="es-ES" dirty="0" smtClean="0"/>
              <a:t> </a:t>
            </a:r>
            <a:r>
              <a:rPr lang="es-ES" dirty="0" err="1" smtClean="0"/>
              <a:t>communauté</a:t>
            </a:r>
            <a:r>
              <a:rPr lang="es-ES" dirty="0" smtClean="0"/>
              <a:t> </a:t>
            </a:r>
            <a:r>
              <a:rPr lang="es-ES" dirty="0" smtClean="0"/>
              <a:t>de </a:t>
            </a:r>
            <a:r>
              <a:rPr lang="es-ES" dirty="0" err="1" smtClean="0"/>
              <a:t>voisins</a:t>
            </a:r>
            <a:r>
              <a:rPr lang="es-ES" dirty="0" smtClean="0"/>
              <a:t> </a:t>
            </a:r>
            <a:r>
              <a:rPr lang="es-ES" dirty="0" err="1" smtClean="0"/>
              <a:t>trés</a:t>
            </a:r>
            <a:r>
              <a:rPr lang="es-ES" dirty="0" smtClean="0"/>
              <a:t> </a:t>
            </a:r>
            <a:r>
              <a:rPr lang="es-ES" dirty="0" err="1" smtClean="0"/>
              <a:t>particulière</a:t>
            </a:r>
            <a:r>
              <a:rPr lang="es-ES" dirty="0" smtClean="0"/>
              <a:t> </a:t>
            </a:r>
            <a:r>
              <a:rPr lang="es-ES" dirty="0" err="1" smtClean="0"/>
              <a:t>où</a:t>
            </a:r>
            <a:r>
              <a:rPr lang="es-ES" dirty="0" smtClean="0"/>
              <a:t> le </a:t>
            </a:r>
            <a:r>
              <a:rPr lang="es-ES" dirty="0" err="1" smtClean="0"/>
              <a:t>concierge</a:t>
            </a:r>
            <a:r>
              <a:rPr lang="es-ES" dirty="0" smtClean="0"/>
              <a:t> </a:t>
            </a:r>
            <a:r>
              <a:rPr lang="es-ES" dirty="0" err="1" smtClean="0"/>
              <a:t>est</a:t>
            </a:r>
            <a:r>
              <a:rPr lang="es-ES" dirty="0" smtClean="0"/>
              <a:t> </a:t>
            </a:r>
            <a:r>
              <a:rPr lang="es-ES" dirty="0" err="1" smtClean="0"/>
              <a:t>idiot</a:t>
            </a:r>
            <a:r>
              <a:rPr lang="es-ES" dirty="0" smtClean="0"/>
              <a:t>.</a:t>
            </a:r>
          </a:p>
          <a:p>
            <a:r>
              <a:rPr lang="es-ES" dirty="0" smtClean="0"/>
              <a:t>Un </a:t>
            </a:r>
            <a:r>
              <a:rPr lang="es-ES" dirty="0" err="1" smtClean="0"/>
              <a:t>voisin</a:t>
            </a:r>
            <a:r>
              <a:rPr lang="es-ES" dirty="0" smtClean="0"/>
              <a:t> </a:t>
            </a:r>
            <a:r>
              <a:rPr lang="es-ES" dirty="0" err="1" smtClean="0"/>
              <a:t>est</a:t>
            </a:r>
            <a:r>
              <a:rPr lang="es-ES" dirty="0" smtClean="0"/>
              <a:t> un </a:t>
            </a:r>
            <a:r>
              <a:rPr lang="es-ES" dirty="0" err="1" smtClean="0"/>
              <a:t>poissonnier</a:t>
            </a:r>
            <a:r>
              <a:rPr lang="es-ES" dirty="0" smtClean="0"/>
              <a:t> et </a:t>
            </a:r>
            <a:r>
              <a:rPr lang="es-ES" dirty="0" err="1" smtClean="0"/>
              <a:t>il</a:t>
            </a:r>
            <a:r>
              <a:rPr lang="es-ES" dirty="0" smtClean="0"/>
              <a:t> </a:t>
            </a:r>
            <a:r>
              <a:rPr lang="es-ES" dirty="0" err="1" smtClean="0"/>
              <a:t>veut</a:t>
            </a:r>
            <a:r>
              <a:rPr lang="es-ES" dirty="0" smtClean="0"/>
              <a:t> devenir le </a:t>
            </a:r>
            <a:r>
              <a:rPr lang="es-ES" dirty="0" err="1" smtClean="0"/>
              <a:t>président</a:t>
            </a:r>
            <a:r>
              <a:rPr lang="es-ES" dirty="0" smtClean="0"/>
              <a:t> de la </a:t>
            </a:r>
            <a:r>
              <a:rPr lang="es-ES" dirty="0" err="1" smtClean="0"/>
              <a:t>communauté</a:t>
            </a:r>
            <a:r>
              <a:rPr lang="es-ES" dirty="0" smtClean="0"/>
              <a:t>. Une </a:t>
            </a:r>
            <a:r>
              <a:rPr lang="es-ES" dirty="0" err="1" smtClean="0"/>
              <a:t>autre</a:t>
            </a:r>
            <a:r>
              <a:rPr lang="es-ES" dirty="0" smtClean="0"/>
              <a:t> </a:t>
            </a:r>
            <a:r>
              <a:rPr lang="es-ES" dirty="0" err="1" smtClean="0"/>
              <a:t>voisine</a:t>
            </a:r>
            <a:r>
              <a:rPr lang="es-ES" dirty="0" smtClean="0"/>
              <a:t> </a:t>
            </a:r>
            <a:r>
              <a:rPr lang="es-ES" dirty="0" err="1" smtClean="0"/>
              <a:t>est</a:t>
            </a:r>
            <a:r>
              <a:rPr lang="es-ES" dirty="0" smtClean="0"/>
              <a:t> une </a:t>
            </a:r>
            <a:r>
              <a:rPr lang="es-ES" dirty="0" err="1" smtClean="0"/>
              <a:t>actrice</a:t>
            </a:r>
            <a:r>
              <a:rPr lang="es-ES" dirty="0" smtClean="0"/>
              <a:t> </a:t>
            </a:r>
            <a:r>
              <a:rPr lang="es-ES" dirty="0" err="1" smtClean="0"/>
              <a:t>mais</a:t>
            </a:r>
            <a:r>
              <a:rPr lang="es-ES" dirty="0" smtClean="0"/>
              <a:t> elle </a:t>
            </a:r>
            <a:r>
              <a:rPr lang="es-ES" dirty="0" err="1" smtClean="0"/>
              <a:t>ne</a:t>
            </a:r>
            <a:r>
              <a:rPr lang="es-ES" dirty="0" smtClean="0"/>
              <a:t> </a:t>
            </a:r>
            <a:r>
              <a:rPr lang="es-ES" dirty="0" err="1" smtClean="0"/>
              <a:t>joue</a:t>
            </a:r>
            <a:r>
              <a:rPr lang="es-ES" dirty="0" smtClean="0"/>
              <a:t> </a:t>
            </a:r>
            <a:r>
              <a:rPr lang="es-ES" dirty="0" err="1" smtClean="0"/>
              <a:t>pas</a:t>
            </a:r>
            <a:r>
              <a:rPr lang="es-ES" dirty="0" smtClean="0"/>
              <a:t> </a:t>
            </a:r>
            <a:r>
              <a:rPr lang="es-ES" dirty="0" err="1" smtClean="0"/>
              <a:t>beaucoup</a:t>
            </a:r>
            <a:r>
              <a:rPr lang="fr-FR" dirty="0" smtClean="0"/>
              <a:t> de rôles. Il y a deux voisins qui se battent pour être présidents de la communauté.</a:t>
            </a:r>
            <a:endParaRPr lang="es-E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H="1">
            <a:off x="5148064" y="704088"/>
            <a:ext cx="72008" cy="1140736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3 Marcador de contenido" descr="9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428604"/>
            <a:ext cx="4226256" cy="621508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El hormiguero (la </a:t>
            </a:r>
            <a:r>
              <a:rPr lang="es-ES" dirty="0" err="1" smtClean="0"/>
              <a:t>fourmilliére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“hormiguero” </a:t>
            </a:r>
            <a:r>
              <a:rPr lang="es-ES" dirty="0" err="1" smtClean="0"/>
              <a:t>est</a:t>
            </a:r>
            <a:r>
              <a:rPr lang="es-ES" dirty="0" smtClean="0"/>
              <a:t> une </a:t>
            </a:r>
            <a:r>
              <a:rPr lang="es-ES" dirty="0" err="1" smtClean="0"/>
              <a:t>émission</a:t>
            </a:r>
            <a:r>
              <a:rPr lang="es-ES" dirty="0" smtClean="0"/>
              <a:t> </a:t>
            </a:r>
            <a:r>
              <a:rPr lang="es-ES" dirty="0" err="1" smtClean="0"/>
              <a:t>télé</a:t>
            </a:r>
            <a:r>
              <a:rPr lang="es-ES" dirty="0" smtClean="0"/>
              <a:t> </a:t>
            </a:r>
            <a:r>
              <a:rPr lang="es-ES" dirty="0" err="1" smtClean="0"/>
              <a:t>où</a:t>
            </a:r>
            <a:r>
              <a:rPr lang="es-ES" dirty="0" smtClean="0"/>
              <a:t> le </a:t>
            </a:r>
            <a:r>
              <a:rPr lang="es-ES" dirty="0" err="1" smtClean="0"/>
              <a:t>présentateur</a:t>
            </a:r>
            <a:r>
              <a:rPr lang="es-ES" dirty="0" smtClean="0"/>
              <a:t> </a:t>
            </a:r>
            <a:r>
              <a:rPr lang="es-ES" dirty="0" err="1" smtClean="0"/>
              <a:t>fait</a:t>
            </a:r>
            <a:r>
              <a:rPr lang="es-ES" dirty="0" smtClean="0"/>
              <a:t> des interviews à des </a:t>
            </a:r>
            <a:r>
              <a:rPr lang="es-ES" dirty="0" err="1" smtClean="0"/>
              <a:t>personnes</a:t>
            </a:r>
            <a:r>
              <a:rPr lang="es-ES" dirty="0" smtClean="0"/>
              <a:t> </a:t>
            </a:r>
            <a:r>
              <a:rPr lang="es-ES" dirty="0" err="1" smtClean="0"/>
              <a:t>célèbres</a:t>
            </a:r>
            <a:r>
              <a:rPr lang="es-ES" dirty="0" smtClean="0"/>
              <a:t> 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   Elle </a:t>
            </a:r>
            <a:r>
              <a:rPr lang="es-ES" dirty="0" err="1" smtClean="0"/>
              <a:t>est</a:t>
            </a:r>
            <a:r>
              <a:rPr lang="es-ES" dirty="0" smtClean="0"/>
              <a:t> </a:t>
            </a:r>
            <a:r>
              <a:rPr lang="es-ES" dirty="0" err="1" smtClean="0"/>
              <a:t>menée</a:t>
            </a:r>
            <a:r>
              <a:rPr lang="es-ES" dirty="0" smtClean="0"/>
              <a:t> par Pablo Motos</a:t>
            </a:r>
            <a:r>
              <a:rPr lang="es-ES" dirty="0" smtClean="0"/>
              <a:t>. </a:t>
            </a:r>
            <a:r>
              <a:rPr lang="es-ES" dirty="0" err="1" smtClean="0"/>
              <a:t>L’émission</a:t>
            </a:r>
            <a:r>
              <a:rPr lang="es-ES" dirty="0" smtClean="0"/>
              <a:t> </a:t>
            </a:r>
            <a:r>
              <a:rPr lang="es-ES" dirty="0" err="1" smtClean="0"/>
              <a:t>télé</a:t>
            </a:r>
            <a:r>
              <a:rPr lang="es-ES" dirty="0" smtClean="0"/>
              <a:t> </a:t>
            </a:r>
            <a:r>
              <a:rPr lang="es-ES" dirty="0" err="1" smtClean="0"/>
              <a:t>passe</a:t>
            </a:r>
            <a:r>
              <a:rPr lang="es-ES" dirty="0" smtClean="0"/>
              <a:t> de </a:t>
            </a:r>
            <a:r>
              <a:rPr lang="es-ES" dirty="0" err="1" smtClean="0"/>
              <a:t>lundi</a:t>
            </a:r>
            <a:r>
              <a:rPr lang="es-ES" dirty="0" smtClean="0"/>
              <a:t> à </a:t>
            </a:r>
            <a:r>
              <a:rPr lang="es-ES" dirty="0" err="1" smtClean="0"/>
              <a:t>jeudi</a:t>
            </a:r>
            <a:r>
              <a:rPr lang="es-ES" dirty="0" smtClean="0"/>
              <a:t> de 21:45 </a:t>
            </a:r>
            <a:r>
              <a:rPr lang="es-ES" dirty="0" smtClean="0"/>
              <a:t>à 22:40. Pablo </a:t>
            </a:r>
            <a:r>
              <a:rPr lang="es-ES" dirty="0" smtClean="0"/>
              <a:t>Motos a </a:t>
            </a:r>
            <a:r>
              <a:rPr lang="es-ES" dirty="0" err="1" smtClean="0"/>
              <a:t>deux</a:t>
            </a:r>
            <a:r>
              <a:rPr lang="es-ES" dirty="0" smtClean="0"/>
              <a:t> </a:t>
            </a:r>
            <a:r>
              <a:rPr lang="es-ES" dirty="0" err="1" smtClean="0"/>
              <a:t>mascottes</a:t>
            </a:r>
            <a:r>
              <a:rPr lang="es-ES" dirty="0" smtClean="0"/>
              <a:t> </a:t>
            </a:r>
            <a:r>
              <a:rPr lang="es-ES" dirty="0" err="1" smtClean="0"/>
              <a:t>qui</a:t>
            </a:r>
            <a:r>
              <a:rPr lang="es-ES" dirty="0" smtClean="0"/>
              <a:t> </a:t>
            </a:r>
            <a:r>
              <a:rPr lang="es-ES" dirty="0" err="1" smtClean="0"/>
              <a:t>sont</a:t>
            </a:r>
            <a:r>
              <a:rPr lang="es-ES" dirty="0" smtClean="0"/>
              <a:t> des </a:t>
            </a:r>
            <a:r>
              <a:rPr lang="es-ES" dirty="0" err="1" smtClean="0"/>
              <a:t>fourmies</a:t>
            </a:r>
            <a:r>
              <a:rPr lang="es-ES" dirty="0" smtClean="0"/>
              <a:t> en peluche, </a:t>
            </a:r>
            <a:r>
              <a:rPr lang="es-ES" dirty="0" err="1" smtClean="0"/>
              <a:t>qui</a:t>
            </a:r>
            <a:r>
              <a:rPr lang="es-ES" dirty="0" smtClean="0"/>
              <a:t> </a:t>
            </a:r>
            <a:r>
              <a:rPr lang="es-ES" dirty="0" err="1" smtClean="0"/>
              <a:t>parlent</a:t>
            </a:r>
            <a:r>
              <a:rPr lang="es-ES" dirty="0" smtClean="0"/>
              <a:t> et </a:t>
            </a:r>
            <a:r>
              <a:rPr lang="es-ES" dirty="0" err="1" smtClean="0"/>
              <a:t>qui</a:t>
            </a:r>
            <a:r>
              <a:rPr lang="es-ES" dirty="0" smtClean="0"/>
              <a:t> </a:t>
            </a:r>
            <a:r>
              <a:rPr lang="es-ES" dirty="0" err="1" smtClean="0"/>
              <a:t>sont</a:t>
            </a:r>
            <a:r>
              <a:rPr lang="es-ES" dirty="0" smtClean="0"/>
              <a:t> </a:t>
            </a:r>
            <a:r>
              <a:rPr lang="es-ES" dirty="0" err="1" smtClean="0"/>
              <a:t>drôles</a:t>
            </a:r>
            <a:r>
              <a:rPr lang="es-ES" dirty="0" smtClean="0"/>
              <a:t>. </a:t>
            </a:r>
            <a:r>
              <a:rPr lang="es-ES" dirty="0" err="1" smtClean="0"/>
              <a:t>Il</a:t>
            </a:r>
            <a:r>
              <a:rPr lang="es-ES" dirty="0" smtClean="0"/>
              <a:t> </a:t>
            </a:r>
            <a:r>
              <a:rPr lang="es-ES" dirty="0" smtClean="0"/>
              <a:t>y a </a:t>
            </a:r>
            <a:r>
              <a:rPr lang="es-ES" dirty="0" err="1" smtClean="0"/>
              <a:t>beaucoup</a:t>
            </a:r>
            <a:r>
              <a:rPr lang="es-ES" dirty="0" smtClean="0"/>
              <a:t> de </a:t>
            </a:r>
            <a:r>
              <a:rPr lang="es-ES" dirty="0" err="1" smtClean="0"/>
              <a:t>collaborateurs</a:t>
            </a:r>
            <a:r>
              <a:rPr lang="es-ES" dirty="0" smtClean="0"/>
              <a:t>, </a:t>
            </a:r>
            <a:r>
              <a:rPr lang="es-ES" dirty="0" err="1" smtClean="0"/>
              <a:t>dans</a:t>
            </a:r>
            <a:r>
              <a:rPr lang="es-ES" dirty="0" smtClean="0"/>
              <a:t> </a:t>
            </a:r>
            <a:r>
              <a:rPr lang="es-ES" dirty="0" smtClean="0"/>
              <a:t>la </a:t>
            </a:r>
            <a:r>
              <a:rPr lang="es-ES" dirty="0" err="1" smtClean="0"/>
              <a:t>dernière</a:t>
            </a:r>
            <a:r>
              <a:rPr lang="es-ES" dirty="0" smtClean="0"/>
              <a:t> </a:t>
            </a:r>
            <a:r>
              <a:rPr lang="es-ES" dirty="0" err="1" smtClean="0"/>
              <a:t>partie</a:t>
            </a:r>
            <a:r>
              <a:rPr lang="es-ES" dirty="0" smtClean="0"/>
              <a:t> de </a:t>
            </a:r>
            <a:r>
              <a:rPr lang="es-ES" dirty="0" err="1" smtClean="0"/>
              <a:t>l´émision</a:t>
            </a:r>
            <a:r>
              <a:rPr lang="es-ES" dirty="0" smtClean="0"/>
              <a:t> </a:t>
            </a:r>
            <a:r>
              <a:rPr lang="es-ES" dirty="0" err="1" smtClean="0"/>
              <a:t>ils</a:t>
            </a:r>
            <a:r>
              <a:rPr lang="es-ES" dirty="0" smtClean="0"/>
              <a:t> </a:t>
            </a:r>
            <a:r>
              <a:rPr lang="es-ES" dirty="0" err="1" smtClean="0"/>
              <a:t>font</a:t>
            </a:r>
            <a:r>
              <a:rPr lang="es-ES" dirty="0" smtClean="0"/>
              <a:t> des </a:t>
            </a:r>
            <a:r>
              <a:rPr lang="es-ES" dirty="0" err="1" smtClean="0"/>
              <a:t>expériments</a:t>
            </a:r>
            <a:r>
              <a:rPr lang="es-ES" dirty="0" smtClean="0"/>
              <a:t> </a:t>
            </a:r>
            <a:r>
              <a:rPr lang="es-ES" dirty="0" err="1" smtClean="0"/>
              <a:t>scientifiques</a:t>
            </a:r>
            <a:r>
              <a:rPr lang="es-ES" dirty="0" smtClean="0"/>
              <a:t>, des tours </a:t>
            </a:r>
            <a:r>
              <a:rPr lang="es-ES" dirty="0" smtClean="0"/>
              <a:t>de </a:t>
            </a:r>
            <a:r>
              <a:rPr lang="es-ES" dirty="0" err="1" smtClean="0"/>
              <a:t>magie</a:t>
            </a:r>
            <a:r>
              <a:rPr lang="es-ES" dirty="0" smtClean="0"/>
              <a:t> </a:t>
            </a:r>
            <a:r>
              <a:rPr lang="es-ES" dirty="0" err="1" smtClean="0"/>
              <a:t>etc</a:t>
            </a:r>
            <a:r>
              <a:rPr lang="es-ES" dirty="0" smtClean="0"/>
              <a:t>…</a:t>
            </a:r>
            <a:endParaRPr lang="es-E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0800000" flipV="1">
            <a:off x="1043608" y="4293096"/>
            <a:ext cx="3672407" cy="1872208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pic>
        <p:nvPicPr>
          <p:cNvPr id="4" name="3 Marcador de contenido" descr="Resultado de imagen de el hormiguero antena 3 imagenes de las hormiga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861048"/>
            <a:ext cx="4608511" cy="244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Resultado de imagen de el hormiguero antena 3 imagenes de las hormiga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20688"/>
            <a:ext cx="53280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Masterchef</a:t>
            </a:r>
            <a:r>
              <a:rPr lang="es-ES" dirty="0" smtClean="0"/>
              <a:t> Junior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Il</a:t>
            </a:r>
            <a:r>
              <a:rPr lang="es-ES" dirty="0" smtClean="0"/>
              <a:t> </a:t>
            </a:r>
            <a:r>
              <a:rPr lang="es-ES" dirty="0" err="1" smtClean="0"/>
              <a:t>s´agit</a:t>
            </a:r>
            <a:r>
              <a:rPr lang="es-ES" dirty="0" smtClean="0"/>
              <a:t> </a:t>
            </a:r>
            <a:r>
              <a:rPr lang="es-ES" dirty="0" err="1" smtClean="0"/>
              <a:t>d´une</a:t>
            </a:r>
            <a:r>
              <a:rPr lang="es-ES" dirty="0" smtClean="0"/>
              <a:t> </a:t>
            </a:r>
            <a:r>
              <a:rPr lang="es-ES" dirty="0" err="1" smtClean="0"/>
              <a:t>émission</a:t>
            </a:r>
            <a:r>
              <a:rPr lang="es-ES" dirty="0" smtClean="0"/>
              <a:t> </a:t>
            </a:r>
            <a:r>
              <a:rPr lang="es-ES" dirty="0" err="1" smtClean="0"/>
              <a:t>gstronomique</a:t>
            </a:r>
            <a:r>
              <a:rPr lang="es-ES" dirty="0" smtClean="0"/>
              <a:t> de la </a:t>
            </a:r>
            <a:r>
              <a:rPr lang="es-ES" dirty="0" err="1" smtClean="0"/>
              <a:t>télé</a:t>
            </a:r>
            <a:r>
              <a:rPr lang="es-ES" dirty="0" smtClean="0"/>
              <a:t> </a:t>
            </a:r>
            <a:r>
              <a:rPr lang="es-ES" dirty="0" err="1" smtClean="0"/>
              <a:t>où</a:t>
            </a:r>
            <a:r>
              <a:rPr lang="es-ES" dirty="0" smtClean="0"/>
              <a:t> </a:t>
            </a:r>
            <a:r>
              <a:rPr lang="es-ES" dirty="0" smtClean="0"/>
              <a:t>d</a:t>
            </a:r>
            <a:r>
              <a:rPr lang="es-ES" dirty="0" smtClean="0"/>
              <a:t>es </a:t>
            </a:r>
            <a:r>
              <a:rPr lang="es-ES" dirty="0" err="1" smtClean="0"/>
              <a:t>enfants</a:t>
            </a:r>
            <a:r>
              <a:rPr lang="es-ES" dirty="0" smtClean="0"/>
              <a:t> entre 8 et 12 </a:t>
            </a:r>
            <a:r>
              <a:rPr lang="es-ES" dirty="0" err="1" smtClean="0"/>
              <a:t>ans</a:t>
            </a:r>
            <a:r>
              <a:rPr lang="es-ES" dirty="0" smtClean="0"/>
              <a:t> </a:t>
            </a:r>
            <a:r>
              <a:rPr lang="es-ES" dirty="0" err="1" smtClean="0"/>
              <a:t>rivalisent</a:t>
            </a:r>
            <a:r>
              <a:rPr lang="es-ES" dirty="0" smtClean="0"/>
              <a:t> </a:t>
            </a:r>
            <a:r>
              <a:rPr lang="es-ES" dirty="0" err="1" smtClean="0"/>
              <a:t>pour</a:t>
            </a:r>
            <a:r>
              <a:rPr lang="es-ES" dirty="0" smtClean="0"/>
              <a:t> </a:t>
            </a:r>
            <a:r>
              <a:rPr lang="es-ES" dirty="0" smtClean="0"/>
              <a:t>devenir </a:t>
            </a:r>
            <a:r>
              <a:rPr lang="es-ES" dirty="0" smtClean="0"/>
              <a:t>les </a:t>
            </a:r>
            <a:r>
              <a:rPr lang="es-ES" dirty="0" err="1" smtClean="0"/>
              <a:t>meilleurs</a:t>
            </a:r>
            <a:r>
              <a:rPr lang="es-ES" dirty="0" smtClean="0"/>
              <a:t> </a:t>
            </a:r>
            <a:r>
              <a:rPr lang="es-ES" dirty="0" err="1" smtClean="0"/>
              <a:t>cuisiniers</a:t>
            </a:r>
            <a:r>
              <a:rPr lang="es-ES" dirty="0" smtClean="0"/>
              <a:t> </a:t>
            </a:r>
            <a:r>
              <a:rPr lang="es-ES" dirty="0" err="1" smtClean="0"/>
              <a:t>juniors</a:t>
            </a:r>
            <a:r>
              <a:rPr lang="es-ES" dirty="0" smtClean="0"/>
              <a:t> </a:t>
            </a:r>
            <a:r>
              <a:rPr lang="es-ES" dirty="0" smtClean="0"/>
              <a:t>de </a:t>
            </a:r>
            <a:r>
              <a:rPr lang="es-ES" dirty="0" err="1" smtClean="0"/>
              <a:t>l´Espagne</a:t>
            </a:r>
            <a:r>
              <a:rPr lang="es-ES" dirty="0" smtClean="0"/>
              <a:t> , </a:t>
            </a:r>
            <a:r>
              <a:rPr lang="es-ES" dirty="0" err="1" smtClean="0"/>
              <a:t>présentée</a:t>
            </a:r>
            <a:r>
              <a:rPr lang="es-ES" dirty="0" smtClean="0"/>
              <a:t> </a:t>
            </a:r>
            <a:r>
              <a:rPr lang="es-ES" dirty="0" smtClean="0"/>
              <a:t>par Eva </a:t>
            </a:r>
            <a:r>
              <a:rPr lang="es-ES" dirty="0" err="1" smtClean="0"/>
              <a:t>Gonzalez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    </a:t>
            </a:r>
            <a:r>
              <a:rPr lang="es-ES" dirty="0" err="1" smtClean="0"/>
              <a:t>Il</a:t>
            </a:r>
            <a:r>
              <a:rPr lang="es-ES" dirty="0" smtClean="0"/>
              <a:t> a </a:t>
            </a:r>
            <a:r>
              <a:rPr lang="es-ES" dirty="0" err="1" smtClean="0"/>
              <a:t>été</a:t>
            </a:r>
            <a:r>
              <a:rPr lang="es-ES" dirty="0" smtClean="0"/>
              <a:t> </a:t>
            </a:r>
            <a:r>
              <a:rPr lang="es-ES" dirty="0" err="1" smtClean="0"/>
              <a:t>commencé</a:t>
            </a:r>
            <a:r>
              <a:rPr lang="es-ES" dirty="0" smtClean="0"/>
              <a:t> sur </a:t>
            </a:r>
            <a:r>
              <a:rPr lang="es-ES" dirty="0" smtClean="0"/>
              <a:t>la 1 de TVE le 23 </a:t>
            </a:r>
            <a:r>
              <a:rPr lang="es-ES" dirty="0" err="1" smtClean="0"/>
              <a:t>décembre</a:t>
            </a:r>
            <a:r>
              <a:rPr lang="es-ES" dirty="0" smtClean="0"/>
              <a:t> 2013</a:t>
            </a:r>
            <a:r>
              <a:rPr lang="es-ES" dirty="0" smtClean="0"/>
              <a:t>. </a:t>
            </a:r>
            <a:r>
              <a:rPr lang="es-ES" dirty="0" err="1" smtClean="0"/>
              <a:t>Masterchef</a:t>
            </a:r>
            <a:r>
              <a:rPr lang="es-ES" dirty="0" smtClean="0"/>
              <a:t> </a:t>
            </a:r>
            <a:r>
              <a:rPr lang="es-ES" dirty="0" smtClean="0"/>
              <a:t>Junior  a </a:t>
            </a:r>
            <a:r>
              <a:rPr lang="es-ES" dirty="0" err="1" smtClean="0"/>
              <a:t>rempli</a:t>
            </a:r>
            <a:r>
              <a:rPr lang="es-ES" dirty="0" smtClean="0"/>
              <a:t> </a:t>
            </a:r>
            <a:r>
              <a:rPr lang="es-ES" dirty="0" err="1" smtClean="0"/>
              <a:t>dejà</a:t>
            </a:r>
            <a:r>
              <a:rPr lang="es-ES" dirty="0" smtClean="0"/>
              <a:t> 5 </a:t>
            </a:r>
            <a:r>
              <a:rPr lang="es-ES" dirty="0" err="1" smtClean="0"/>
              <a:t>ans</a:t>
            </a:r>
            <a:r>
              <a:rPr lang="es-ES" dirty="0" smtClean="0"/>
              <a:t>  et plus de 100 </a:t>
            </a:r>
            <a:r>
              <a:rPr lang="es-ES" dirty="0" err="1" smtClean="0"/>
              <a:t>épisodes</a:t>
            </a:r>
            <a:r>
              <a:rPr lang="es-ES" dirty="0" smtClean="0"/>
              <a:t>. Les </a:t>
            </a:r>
            <a:r>
              <a:rPr lang="es-ES" dirty="0" err="1" smtClean="0"/>
              <a:t>aspirants</a:t>
            </a:r>
            <a:r>
              <a:rPr lang="es-ES" dirty="0" smtClean="0"/>
              <a:t> </a:t>
            </a:r>
            <a:r>
              <a:rPr lang="es-ES" dirty="0" err="1" smtClean="0"/>
              <a:t>ont</a:t>
            </a:r>
            <a:r>
              <a:rPr lang="es-ES" dirty="0" smtClean="0"/>
              <a:t> </a:t>
            </a:r>
            <a:r>
              <a:rPr lang="es-ES" dirty="0" err="1" smtClean="0"/>
              <a:t>comme</a:t>
            </a:r>
            <a:r>
              <a:rPr lang="es-ES" dirty="0" smtClean="0"/>
              <a:t> </a:t>
            </a:r>
            <a:r>
              <a:rPr lang="es-ES" dirty="0" err="1" smtClean="0"/>
              <a:t>professeurs</a:t>
            </a:r>
            <a:r>
              <a:rPr lang="es-ES" dirty="0" smtClean="0"/>
              <a:t> et </a:t>
            </a:r>
            <a:r>
              <a:rPr lang="es-ES" dirty="0" err="1" smtClean="0"/>
              <a:t>jury</a:t>
            </a:r>
            <a:r>
              <a:rPr lang="es-ES" dirty="0" smtClean="0"/>
              <a:t> </a:t>
            </a:r>
            <a:r>
              <a:rPr lang="es-ES" dirty="0" err="1" smtClean="0"/>
              <a:t>trois</a:t>
            </a:r>
            <a:r>
              <a:rPr lang="es-ES" dirty="0" smtClean="0"/>
              <a:t> chefs </a:t>
            </a:r>
            <a:r>
              <a:rPr lang="es-ES" dirty="0" err="1" smtClean="0"/>
              <a:t>importants</a:t>
            </a:r>
            <a:r>
              <a:rPr lang="es-ES" dirty="0" smtClean="0"/>
              <a:t>, </a:t>
            </a:r>
            <a:r>
              <a:rPr lang="es-ES" dirty="0" smtClean="0"/>
              <a:t>José </a:t>
            </a:r>
            <a:r>
              <a:rPr lang="es-ES" dirty="0" err="1" smtClean="0"/>
              <a:t>Rodriguez</a:t>
            </a:r>
            <a:r>
              <a:rPr lang="es-ES" dirty="0" smtClean="0"/>
              <a:t>, </a:t>
            </a:r>
            <a:r>
              <a:rPr lang="es-ES" dirty="0" err="1" smtClean="0"/>
              <a:t>Samantha</a:t>
            </a:r>
            <a:r>
              <a:rPr lang="es-ES" dirty="0" smtClean="0"/>
              <a:t> Vallejo et Jordi </a:t>
            </a:r>
            <a:r>
              <a:rPr lang="es-ES" dirty="0" smtClean="0"/>
              <a:t>Cruz. </a:t>
            </a:r>
            <a:r>
              <a:rPr lang="es-ES" dirty="0" smtClean="0"/>
              <a:t>U</a:t>
            </a:r>
            <a:r>
              <a:rPr lang="es-ES" dirty="0" smtClean="0"/>
              <a:t>ne </a:t>
            </a:r>
            <a:r>
              <a:rPr lang="es-ES" dirty="0" err="1" smtClean="0"/>
              <a:t>nouveauté</a:t>
            </a:r>
            <a:r>
              <a:rPr lang="es-ES" dirty="0" smtClean="0"/>
              <a:t> </a:t>
            </a:r>
            <a:r>
              <a:rPr lang="es-ES" dirty="0" smtClean="0"/>
              <a:t>à </a:t>
            </a:r>
            <a:r>
              <a:rPr lang="es-ES" dirty="0" err="1" smtClean="0"/>
              <a:t>cette</a:t>
            </a:r>
            <a:r>
              <a:rPr lang="es-ES" dirty="0" smtClean="0"/>
              <a:t> </a:t>
            </a:r>
            <a:r>
              <a:rPr lang="es-ES" dirty="0" err="1" smtClean="0"/>
              <a:t>dernière</a:t>
            </a:r>
            <a:r>
              <a:rPr lang="es-ES" dirty="0" smtClean="0"/>
              <a:t> </a:t>
            </a:r>
            <a:r>
              <a:rPr lang="es-ES" dirty="0" err="1" smtClean="0"/>
              <a:t>édition</a:t>
            </a:r>
            <a:r>
              <a:rPr lang="es-ES" dirty="0" smtClean="0"/>
              <a:t>, </a:t>
            </a:r>
            <a:r>
              <a:rPr lang="es-ES" dirty="0" err="1" smtClean="0"/>
              <a:t>ils</a:t>
            </a:r>
            <a:r>
              <a:rPr lang="es-ES" dirty="0" smtClean="0"/>
              <a:t> </a:t>
            </a:r>
            <a:r>
              <a:rPr lang="es-ES" dirty="0" err="1" smtClean="0"/>
              <a:t>ont</a:t>
            </a:r>
            <a:r>
              <a:rPr lang="es-ES" dirty="0" smtClean="0"/>
              <a:t> un robot </a:t>
            </a:r>
            <a:r>
              <a:rPr lang="es-ES" dirty="0" err="1" smtClean="0"/>
              <a:t>cuisinier</a:t>
            </a:r>
            <a:r>
              <a:rPr lang="es-ES" dirty="0" smtClean="0"/>
              <a:t> </a:t>
            </a:r>
            <a:r>
              <a:rPr lang="es-ES" dirty="0" err="1" smtClean="0"/>
              <a:t>appellé</a:t>
            </a:r>
            <a:r>
              <a:rPr lang="es-ES" dirty="0" smtClean="0"/>
              <a:t> “ </a:t>
            </a:r>
            <a:r>
              <a:rPr lang="es-ES" dirty="0" err="1" smtClean="0"/>
              <a:t>Chefito</a:t>
            </a:r>
            <a:r>
              <a:rPr lang="es-ES" dirty="0" smtClean="0"/>
              <a:t> ( </a:t>
            </a:r>
            <a:r>
              <a:rPr lang="es-ES" dirty="0" err="1" smtClean="0"/>
              <a:t>petit</a:t>
            </a:r>
            <a:r>
              <a:rPr lang="es-ES" dirty="0" smtClean="0"/>
              <a:t> chef) </a:t>
            </a:r>
            <a:r>
              <a:rPr lang="es-ES" dirty="0" smtClean="0"/>
              <a:t>” </a:t>
            </a:r>
            <a:r>
              <a:rPr lang="es-ES" dirty="0" err="1" smtClean="0"/>
              <a:t>qui</a:t>
            </a:r>
            <a:r>
              <a:rPr lang="es-ES" dirty="0" smtClean="0"/>
              <a:t> </a:t>
            </a:r>
            <a:r>
              <a:rPr lang="es-ES" dirty="0" err="1" smtClean="0"/>
              <a:t>donne</a:t>
            </a:r>
            <a:r>
              <a:rPr lang="es-ES" dirty="0" smtClean="0"/>
              <a:t> des </a:t>
            </a:r>
            <a:r>
              <a:rPr lang="es-ES" dirty="0" err="1" smtClean="0"/>
              <a:t>conseils</a:t>
            </a:r>
            <a:r>
              <a:rPr lang="es-ES" dirty="0" smtClean="0"/>
              <a:t>. </a:t>
            </a:r>
            <a:endParaRPr lang="es-E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Masterchef</a:t>
            </a:r>
            <a:r>
              <a:rPr lang="es-ES" dirty="0" smtClean="0"/>
              <a:t> Junior (</a:t>
            </a:r>
            <a:r>
              <a:rPr lang="es-ES" dirty="0" err="1" smtClean="0"/>
              <a:t>continuation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À </a:t>
            </a:r>
            <a:r>
              <a:rPr lang="es-ES" dirty="0" err="1" smtClean="0"/>
              <a:t>cette</a:t>
            </a:r>
            <a:r>
              <a:rPr lang="es-ES" dirty="0" smtClean="0"/>
              <a:t> </a:t>
            </a:r>
            <a:r>
              <a:rPr lang="es-ES" dirty="0" err="1" smtClean="0"/>
              <a:t>édition</a:t>
            </a:r>
            <a:r>
              <a:rPr lang="es-ES" dirty="0" smtClean="0"/>
              <a:t> </a:t>
            </a:r>
            <a:r>
              <a:rPr lang="es-ES" dirty="0" err="1" smtClean="0"/>
              <a:t>il</a:t>
            </a:r>
            <a:r>
              <a:rPr lang="es-ES" dirty="0" smtClean="0"/>
              <a:t> y a 16 </a:t>
            </a:r>
            <a:r>
              <a:rPr lang="es-ES" dirty="0" err="1" smtClean="0"/>
              <a:t>participants</a:t>
            </a:r>
            <a:r>
              <a:rPr lang="es-ES" dirty="0" smtClean="0"/>
              <a:t>, </a:t>
            </a:r>
            <a:r>
              <a:rPr lang="es-ES" dirty="0" err="1" smtClean="0"/>
              <a:t>d´entre</a:t>
            </a:r>
            <a:r>
              <a:rPr lang="es-ES" dirty="0" smtClean="0"/>
              <a:t> 8 et 12 </a:t>
            </a:r>
            <a:r>
              <a:rPr lang="es-ES" dirty="0" err="1" smtClean="0"/>
              <a:t>ans</a:t>
            </a:r>
            <a:r>
              <a:rPr lang="es-ES" dirty="0" smtClean="0"/>
              <a:t> </a:t>
            </a:r>
            <a:r>
              <a:rPr lang="es-ES" dirty="0" err="1" smtClean="0"/>
              <a:t>choisis</a:t>
            </a:r>
            <a:r>
              <a:rPr lang="es-ES" dirty="0" smtClean="0"/>
              <a:t> </a:t>
            </a:r>
            <a:r>
              <a:rPr lang="es-ES" dirty="0" err="1" smtClean="0"/>
              <a:t>dans</a:t>
            </a:r>
            <a:r>
              <a:rPr lang="es-ES" dirty="0" smtClean="0"/>
              <a:t> un casting </a:t>
            </a:r>
            <a:r>
              <a:rPr lang="es-ES" dirty="0" err="1" smtClean="0"/>
              <a:t>auquel</a:t>
            </a:r>
            <a:r>
              <a:rPr lang="es-ES" dirty="0" smtClean="0"/>
              <a:t> </a:t>
            </a:r>
            <a:r>
              <a:rPr lang="es-ES" dirty="0" err="1" smtClean="0"/>
              <a:t>beaucoup</a:t>
            </a:r>
            <a:r>
              <a:rPr lang="es-ES" dirty="0" smtClean="0"/>
              <a:t> des </a:t>
            </a:r>
            <a:r>
              <a:rPr lang="es-ES" dirty="0" err="1" smtClean="0"/>
              <a:t>candidats</a:t>
            </a:r>
            <a:r>
              <a:rPr lang="es-ES" dirty="0" smtClean="0"/>
              <a:t> </a:t>
            </a:r>
            <a:r>
              <a:rPr lang="es-ES" dirty="0" err="1" smtClean="0"/>
              <a:t>ont</a:t>
            </a:r>
            <a:r>
              <a:rPr lang="es-ES" dirty="0" smtClean="0"/>
              <a:t> </a:t>
            </a:r>
            <a:r>
              <a:rPr lang="es-ES" dirty="0" smtClean="0"/>
              <a:t>participé. </a:t>
            </a:r>
            <a:r>
              <a:rPr lang="es-ES" dirty="0" err="1" smtClean="0"/>
              <a:t>Cette</a:t>
            </a:r>
            <a:r>
              <a:rPr lang="es-ES" dirty="0" smtClean="0"/>
              <a:t> </a:t>
            </a:r>
            <a:r>
              <a:rPr lang="es-ES" dirty="0" err="1" smtClean="0"/>
              <a:t>nouvelle</a:t>
            </a:r>
            <a:r>
              <a:rPr lang="es-ES" dirty="0" smtClean="0"/>
              <a:t> </a:t>
            </a:r>
            <a:r>
              <a:rPr lang="es-ES" dirty="0" err="1" smtClean="0"/>
              <a:t>saison</a:t>
            </a:r>
            <a:r>
              <a:rPr lang="es-ES" dirty="0" smtClean="0"/>
              <a:t> de </a:t>
            </a:r>
            <a:r>
              <a:rPr lang="es-ES" dirty="0" err="1" smtClean="0"/>
              <a:t>masterchef</a:t>
            </a:r>
            <a:r>
              <a:rPr lang="es-ES" dirty="0" smtClean="0"/>
              <a:t> junior </a:t>
            </a:r>
            <a:r>
              <a:rPr lang="es-ES" dirty="0" err="1" smtClean="0"/>
              <a:t>comprend</a:t>
            </a:r>
            <a:r>
              <a:rPr lang="es-ES" dirty="0" smtClean="0"/>
              <a:t> des </a:t>
            </a:r>
            <a:r>
              <a:rPr lang="es-ES" dirty="0" err="1" smtClean="0"/>
              <a:t>preuves</a:t>
            </a:r>
            <a:r>
              <a:rPr lang="es-ES" dirty="0" smtClean="0"/>
              <a:t> plus dures.</a:t>
            </a:r>
          </a:p>
        </p:txBody>
      </p:sp>
      <p:pic>
        <p:nvPicPr>
          <p:cNvPr id="4" name="3 Imagen" descr="Resultado de imagen de imagenes master chef juni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05064"/>
            <a:ext cx="3816424" cy="231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Resultado de imagen de master chef junior españa juec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05064"/>
            <a:ext cx="3672408" cy="231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411</Words>
  <Application>Microsoft Office PowerPoint</Application>
  <PresentationFormat>Presentación en pantalla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Flujo</vt:lpstr>
      <vt:lpstr>Les series à la télévision</vt:lpstr>
      <vt:lpstr>Oregón télé</vt:lpstr>
      <vt:lpstr>La que se avecina (entre voisins)</vt:lpstr>
      <vt:lpstr>Diapositiva 4</vt:lpstr>
      <vt:lpstr>El hormiguero (la fourmilliére)</vt:lpstr>
      <vt:lpstr>Diapositiva 6</vt:lpstr>
      <vt:lpstr>Masterchef Junior</vt:lpstr>
      <vt:lpstr>Masterchef Junior (continuation)</vt:lpstr>
    </vt:vector>
  </TitlesOfParts>
  <Company>www.intercambiosvirtuales.org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series à la télévision</dc:title>
  <dc:creator>www.intercambiosvirtuales.org</dc:creator>
  <cp:lastModifiedBy>hermepol@gmail.com</cp:lastModifiedBy>
  <cp:revision>12</cp:revision>
  <dcterms:created xsi:type="dcterms:W3CDTF">2018-01-17T12:24:26Z</dcterms:created>
  <dcterms:modified xsi:type="dcterms:W3CDTF">2018-02-01T06:42:50Z</dcterms:modified>
</cp:coreProperties>
</file>