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81"/>
    <a:srgbClr val="A4A800"/>
    <a:srgbClr val="587877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20FC-B9FD-43BC-94C3-77A138270F06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12179-9F73-4B1F-901D-480ACC903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12179-9F73-4B1F-901D-480ACC9037C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314784-F89B-4CE3-BAB6-7C668CCFD764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CD51BC-BB0E-4614-A335-4E05F6CB97C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728" y="500042"/>
            <a:ext cx="7192326" cy="2143140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4"/>
                </a:solidFill>
                <a:latin typeface="Cooper Black" pitchFamily="18" charset="0"/>
              </a:rPr>
              <a:t>L’ EMPLOI DU TEMPS AU LYCÉE</a:t>
            </a:r>
          </a:p>
        </p:txBody>
      </p:sp>
      <p:pic>
        <p:nvPicPr>
          <p:cNvPr id="14338" name="Picture 2" descr="Resultado de imagen de logotipo ies jeronimo zur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00372"/>
            <a:ext cx="2643206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142976" y="6000768"/>
            <a:ext cx="7406640" cy="857232"/>
          </a:xfrm>
        </p:spPr>
        <p:txBody>
          <a:bodyPr/>
          <a:lstStyle/>
          <a:p>
            <a:pPr algn="ctr"/>
            <a:r>
              <a:rPr lang="es-ES" dirty="0" err="1">
                <a:latin typeface="Berlin Sans FB Demi" pitchFamily="34" charset="0"/>
              </a:rPr>
              <a:t>Fait</a:t>
            </a:r>
            <a:r>
              <a:rPr lang="es-ES" dirty="0">
                <a:latin typeface="Berlin Sans FB Demi" pitchFamily="34" charset="0"/>
              </a:rPr>
              <a:t> par: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Ainara</a:t>
            </a:r>
            <a:r>
              <a:rPr lang="es-ES" dirty="0">
                <a:latin typeface="Berlin Sans FB Demi" pitchFamily="34" charset="0"/>
              </a:rPr>
              <a:t>,</a:t>
            </a:r>
            <a:r>
              <a:rPr lang="es-ES" dirty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Ángela</a:t>
            </a:r>
            <a:r>
              <a:rPr lang="es-ES" dirty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es-ES" dirty="0">
                <a:latin typeface="Berlin Sans FB Demi" pitchFamily="34" charset="0"/>
              </a:rPr>
              <a:t>et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Marcos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 </a:t>
            </a:r>
            <a:r>
              <a:rPr lang="es-ES" sz="6700" dirty="0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Les </a:t>
            </a:r>
            <a:r>
              <a:rPr lang="es-ES" sz="6700" dirty="0" err="1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matiéres</a:t>
            </a:r>
            <a:r>
              <a:rPr lang="es-ES" sz="6700" dirty="0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es-ES" sz="6700" dirty="0" err="1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pas</a:t>
            </a:r>
            <a:r>
              <a:rPr lang="es-ES" sz="6700" dirty="0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es-ES" sz="6700" dirty="0" err="1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bilingues</a:t>
            </a:r>
            <a:r>
              <a:rPr lang="es-ES" sz="6700" dirty="0">
                <a:solidFill>
                  <a:schemeClr val="tx2">
                    <a:lumMod val="50000"/>
                  </a:schemeClr>
                </a:solidFill>
                <a:latin typeface="Edwardian Script ITC" panose="030303020407070D0804" pitchFamily="66" charset="0"/>
              </a:rPr>
              <a:t>  </a:t>
            </a:r>
            <a:endParaRPr lang="es-ES" sz="6700" b="1" dirty="0">
              <a:solidFill>
                <a:schemeClr val="tx2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357298"/>
            <a:ext cx="7498080" cy="5500702"/>
          </a:xfrm>
        </p:spPr>
        <p:txBody>
          <a:bodyPr>
            <a:noAutofit/>
          </a:bodyPr>
          <a:lstStyle/>
          <a:p>
            <a:pPr marL="27432" indent="0">
              <a:buNone/>
            </a:pPr>
            <a:r>
              <a:rPr lang="es-ES" dirty="0">
                <a:latin typeface="Brush Script MT" pitchFamily="66" charset="0"/>
              </a:rPr>
              <a:t>.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Nous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avons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six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matiéres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qui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ne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sont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pas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bilingues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; la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Biologie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L’histoire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la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langue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Espagnole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Education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Physique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,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l’art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et </a:t>
            </a:r>
            <a:r>
              <a:rPr lang="es-E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l’anglais</a:t>
            </a:r>
            <a:endParaRPr lang="es-ES" dirty="0">
              <a:latin typeface="Brush Script MT" pitchFamily="66" charset="0"/>
            </a:endParaRPr>
          </a:p>
          <a:p>
            <a:pPr marL="27432" indent="0">
              <a:buNone/>
            </a:pP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Dans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les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cours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de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biologie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nous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aprenons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beacoup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de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choses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; sur les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animaux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, sur les 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plantes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,sur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l’univers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,sur la Terre ,sur les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planètes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, sur la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pollution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atmosphérique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, etc.</a:t>
            </a:r>
          </a:p>
          <a:p>
            <a:pPr marL="27432" indent="0"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En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Espagnol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nous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aprenons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, les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verbes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 ,les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conjugaisons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, les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articles,etc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40730A-0AAC-40FE-915D-3836B57CA2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65" y="3284984"/>
            <a:ext cx="848891" cy="6197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44AD021-C007-40FF-8BB5-24D2FFF4FB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23" y="1701418"/>
            <a:ext cx="848891" cy="4753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18E2774-A795-4A8A-8D47-AE4B55528D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96" y="4966400"/>
            <a:ext cx="820688" cy="1068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4800600"/>
          </a:xfrm>
        </p:spPr>
        <p:txBody>
          <a:bodyPr/>
          <a:lstStyle/>
          <a:p>
            <a:pPr marL="27432" indent="0">
              <a:buNone/>
            </a:pP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Dans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la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matière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d’histoire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nous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aprenons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beaucoup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de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choses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comme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; la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République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l’empir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Romain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la </a:t>
            </a:r>
            <a:r>
              <a:rPr lang="es-E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préhistoire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, etc.</a:t>
            </a:r>
          </a:p>
          <a:p>
            <a:pPr marL="27432" indent="0">
              <a:buNone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En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Education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Physique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on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fait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beacoup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de sport.</a:t>
            </a:r>
          </a:p>
          <a:p>
            <a:pPr marL="27432" indent="0">
              <a:buNone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En Art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nous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aprenons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à faire les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cercles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, et à faire les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lignes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droites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, etc.</a:t>
            </a:r>
          </a:p>
          <a:p>
            <a:pPr marL="27432" indent="0">
              <a:buNone/>
            </a:pP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Dans la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matiére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d’anglais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nous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rgbClr val="00B050"/>
                </a:solidFill>
                <a:latin typeface="Brush Script MT" pitchFamily="66" charset="0"/>
              </a:rPr>
              <a:t>aprenons</a:t>
            </a:r>
            <a:r>
              <a:rPr lang="es-ES" dirty="0" smtClean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a faire les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conjugaisons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smtClean="0">
                <a:solidFill>
                  <a:srgbClr val="00B050"/>
                </a:solidFill>
                <a:latin typeface="Brush Script MT" pitchFamily="66" charset="0"/>
              </a:rPr>
              <a:t>du</a:t>
            </a:r>
            <a:r>
              <a:rPr lang="es-ES" dirty="0" smtClean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verbe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rgbClr val="00B050"/>
                </a:solidFill>
                <a:latin typeface="Brush Script MT" pitchFamily="66" charset="0"/>
              </a:rPr>
              <a:t>au</a:t>
            </a:r>
            <a:r>
              <a:rPr lang="es-ES" dirty="0" smtClean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 smtClean="0">
                <a:solidFill>
                  <a:srgbClr val="00B050"/>
                </a:solidFill>
                <a:latin typeface="Brush Script MT" pitchFamily="66" charset="0"/>
              </a:rPr>
              <a:t>présent</a:t>
            </a:r>
            <a:r>
              <a:rPr lang="es-ES" dirty="0" smtClean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et les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autres</a:t>
            </a:r>
            <a:r>
              <a:rPr lang="es-ES" dirty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s-ES" dirty="0" err="1">
                <a:solidFill>
                  <a:srgbClr val="00B050"/>
                </a:solidFill>
                <a:latin typeface="Brush Script MT" pitchFamily="66" charset="0"/>
              </a:rPr>
              <a:t>verbes</a:t>
            </a:r>
            <a:r>
              <a:rPr lang="es-ES" dirty="0">
                <a:latin typeface="Brush Script MT" pitchFamily="66" charset="0"/>
              </a:rPr>
              <a:t>. 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59512BB-FCEA-49F7-871B-FFA2DEAA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2" y="980728"/>
            <a:ext cx="1152470" cy="766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5C8C840-31E7-43F1-9554-1A66863B57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65" y="1844824"/>
            <a:ext cx="908124" cy="7669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B7B99E9-6AD8-48E3-9273-6FD217324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01" y="2780928"/>
            <a:ext cx="1041219" cy="7799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D80CDC3-489B-4644-BED4-1F60BE4F5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4" y="3957092"/>
            <a:ext cx="1369662" cy="7477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0"/>
            <a:ext cx="7406640" cy="1000108"/>
          </a:xfrm>
        </p:spPr>
        <p:txBody>
          <a:bodyPr>
            <a:noAutofit/>
          </a:bodyPr>
          <a:lstStyle/>
          <a:p>
            <a:r>
              <a:rPr lang="es-ES" sz="6000" dirty="0" err="1">
                <a:solidFill>
                  <a:schemeClr val="tx1"/>
                </a:solidFill>
                <a:latin typeface="Edwardian Script ITC" pitchFamily="66" charset="0"/>
              </a:rPr>
              <a:t>Mon</a:t>
            </a:r>
            <a:r>
              <a:rPr lang="es-ES" sz="6000" dirty="0">
                <a:solidFill>
                  <a:schemeClr val="tx1"/>
                </a:solidFill>
                <a:latin typeface="Edwardian Script ITC" pitchFamily="66" charset="0"/>
              </a:rPr>
              <a:t> </a:t>
            </a:r>
            <a:r>
              <a:rPr lang="es-ES" sz="6000" dirty="0" err="1">
                <a:solidFill>
                  <a:schemeClr val="tx1"/>
                </a:solidFill>
                <a:latin typeface="Edwardian Script ITC" pitchFamily="66" charset="0"/>
              </a:rPr>
              <a:t>emploi</a:t>
            </a:r>
            <a:r>
              <a:rPr lang="es-ES" sz="6000" dirty="0">
                <a:solidFill>
                  <a:schemeClr val="tx1"/>
                </a:solidFill>
                <a:latin typeface="Edwardian Script ITC" pitchFamily="66" charset="0"/>
              </a:rPr>
              <a:t> du </a:t>
            </a:r>
            <a:r>
              <a:rPr lang="es-ES" sz="6000" dirty="0" err="1">
                <a:solidFill>
                  <a:schemeClr val="tx1"/>
                </a:solidFill>
                <a:latin typeface="Edwardian Script ITC" pitchFamily="66" charset="0"/>
              </a:rPr>
              <a:t>temps</a:t>
            </a:r>
            <a:r>
              <a:rPr lang="es-ES" sz="6000" dirty="0">
                <a:solidFill>
                  <a:schemeClr val="tx1"/>
                </a:solidFill>
                <a:latin typeface="Edwardian Script ITC" pitchFamily="66" charset="0"/>
              </a:rPr>
              <a:t> </a:t>
            </a:r>
            <a:r>
              <a:rPr lang="es-ES" sz="6000" dirty="0" err="1">
                <a:solidFill>
                  <a:schemeClr val="tx1"/>
                </a:solidFill>
                <a:latin typeface="Edwardian Script ITC" pitchFamily="66" charset="0"/>
              </a:rPr>
              <a:t>au</a:t>
            </a:r>
            <a:r>
              <a:rPr lang="es-ES" sz="6000" dirty="0">
                <a:solidFill>
                  <a:schemeClr val="tx1"/>
                </a:solidFill>
                <a:latin typeface="Edwardian Script ITC" pitchFamily="66" charset="0"/>
              </a:rPr>
              <a:t> </a:t>
            </a:r>
            <a:r>
              <a:rPr lang="es-ES" sz="6000" dirty="0" err="1">
                <a:solidFill>
                  <a:schemeClr val="tx1"/>
                </a:solidFill>
                <a:latin typeface="Edwardian Script ITC" pitchFamily="66" charset="0"/>
              </a:rPr>
              <a:t>lycée</a:t>
            </a:r>
            <a:endParaRPr lang="es-ES" sz="6000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928670"/>
            <a:ext cx="7406640" cy="535785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Tous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les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jours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je me </a:t>
            </a:r>
            <a:r>
              <a:rPr lang="en-US" sz="3600" dirty="0" err="1" smtClean="0">
                <a:solidFill>
                  <a:schemeClr val="tx1"/>
                </a:solidFill>
                <a:latin typeface="Brush Script MT" pitchFamily="66" charset="0"/>
              </a:rPr>
              <a:t>lève</a:t>
            </a:r>
            <a:r>
              <a:rPr lang="en-US" sz="3600" dirty="0" smtClean="0">
                <a:solidFill>
                  <a:schemeClr val="tx1"/>
                </a:solidFill>
                <a:latin typeface="Brush Script MT" pitchFamily="66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à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sept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heures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je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vais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au 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lycée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à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huit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heures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.Je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sius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en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cinquiéme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.  </a:t>
            </a:r>
            <a:r>
              <a:rPr lang="en-US" sz="3600" dirty="0" err="1" smtClean="0">
                <a:solidFill>
                  <a:schemeClr val="tx1"/>
                </a:solidFill>
                <a:latin typeface="Brush Script MT" pitchFamily="66" charset="0"/>
              </a:rPr>
              <a:t>L’année</a:t>
            </a:r>
            <a:r>
              <a:rPr lang="en-US" sz="3600" dirty="0" smtClean="0">
                <a:solidFill>
                  <a:schemeClr val="tx1"/>
                </a:solidFill>
                <a:latin typeface="Brush Script MT" pitchFamily="66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Brush Script MT" pitchFamily="66" charset="0"/>
              </a:rPr>
              <a:t>dérnière</a:t>
            </a:r>
            <a:r>
              <a:rPr lang="en-US" sz="3600" dirty="0" smtClean="0">
                <a:solidFill>
                  <a:schemeClr val="tx1"/>
                </a:solidFill>
                <a:latin typeface="Brush Script MT" pitchFamily="66" charset="0"/>
              </a:rPr>
              <a:t>, au </a:t>
            </a:r>
            <a:r>
              <a:rPr lang="en-US" sz="3600" dirty="0" err="1" smtClean="0">
                <a:solidFill>
                  <a:schemeClr val="tx1"/>
                </a:solidFill>
                <a:latin typeface="Brush Script MT" pitchFamily="66" charset="0"/>
              </a:rPr>
              <a:t>collège</a:t>
            </a:r>
            <a:r>
              <a:rPr lang="en-US" sz="3600" dirty="0" smtClean="0">
                <a:solidFill>
                  <a:schemeClr val="tx1"/>
                </a:solidFill>
                <a:latin typeface="Brush Script MT" pitchFamily="66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je me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levais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à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huit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heures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,  et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j’allais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à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l’école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à </a:t>
            </a:r>
            <a:r>
              <a:rPr lang="en-US" sz="3600" dirty="0" err="1">
                <a:solidFill>
                  <a:schemeClr val="tx1"/>
                </a:solidFill>
                <a:latin typeface="Brush Script MT" pitchFamily="66" charset="0"/>
              </a:rPr>
              <a:t>neuf</a:t>
            </a:r>
            <a:r>
              <a:rPr lang="en-US" sz="3600" dirty="0">
                <a:solidFill>
                  <a:schemeClr val="tx1"/>
                </a:solidFill>
                <a:latin typeface="Brush Script MT" pitchFamily="66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Brush Script MT" pitchFamily="66" charset="0"/>
              </a:rPr>
              <a:t>heures</a:t>
            </a:r>
            <a:r>
              <a:rPr lang="en-US" sz="3600" dirty="0" smtClean="0">
                <a:solidFill>
                  <a:schemeClr val="tx1"/>
                </a:solidFill>
                <a:latin typeface="Brush Script MT" pitchFamily="66" charset="0"/>
              </a:rPr>
              <a:t>.</a:t>
            </a:r>
            <a:endParaRPr lang="es-ES" sz="3600" dirty="0">
              <a:solidFill>
                <a:schemeClr val="tx1"/>
              </a:solidFill>
              <a:latin typeface="Brush Script MT" pitchFamily="66" charset="0"/>
            </a:endParaRPr>
          </a:p>
          <a:p>
            <a:r>
              <a:rPr lang="es-ES" sz="3600" dirty="0">
                <a:latin typeface="Brush Script MT" pitchFamily="66" charset="0"/>
              </a:rPr>
              <a:t>Je </a:t>
            </a:r>
            <a:r>
              <a:rPr lang="es-ES" sz="3600" dirty="0" err="1">
                <a:latin typeface="Brush Script MT" pitchFamily="66" charset="0"/>
              </a:rPr>
              <a:t>préfére</a:t>
            </a:r>
            <a:r>
              <a:rPr lang="es-ES" sz="3600" dirty="0">
                <a:latin typeface="Brush Script MT" pitchFamily="66" charset="0"/>
              </a:rPr>
              <a:t> </a:t>
            </a:r>
            <a:r>
              <a:rPr lang="es-ES" sz="3600" dirty="0" err="1" smtClean="0">
                <a:latin typeface="Brush Script MT" pitchFamily="66" charset="0"/>
              </a:rPr>
              <a:t>l’emploi</a:t>
            </a:r>
            <a:r>
              <a:rPr lang="es-ES" sz="3600" dirty="0" smtClean="0">
                <a:latin typeface="Brush Script MT" pitchFamily="66" charset="0"/>
              </a:rPr>
              <a:t> </a:t>
            </a:r>
            <a:r>
              <a:rPr lang="es-ES" sz="3600" dirty="0">
                <a:latin typeface="Brush Script MT" pitchFamily="66" charset="0"/>
              </a:rPr>
              <a:t>du </a:t>
            </a:r>
            <a:r>
              <a:rPr lang="es-ES" sz="3600" dirty="0" err="1">
                <a:latin typeface="Brush Script MT" pitchFamily="66" charset="0"/>
              </a:rPr>
              <a:t>temps</a:t>
            </a:r>
            <a:r>
              <a:rPr lang="es-ES" sz="3600" dirty="0">
                <a:latin typeface="Brush Script MT" pitchFamily="66" charset="0"/>
              </a:rPr>
              <a:t> de </a:t>
            </a:r>
            <a:r>
              <a:rPr lang="es-ES" sz="3600" dirty="0" err="1" smtClean="0">
                <a:latin typeface="Brush Script MT" pitchFamily="66" charset="0"/>
              </a:rPr>
              <a:t>l’année</a:t>
            </a:r>
            <a:r>
              <a:rPr lang="es-ES" sz="3600" dirty="0" smtClean="0">
                <a:latin typeface="Brush Script MT" pitchFamily="66" charset="0"/>
              </a:rPr>
              <a:t> </a:t>
            </a:r>
            <a:endParaRPr lang="es-ES" sz="3600" dirty="0">
              <a:latin typeface="Brush Script MT" pitchFamily="66" charset="0"/>
            </a:endParaRPr>
          </a:p>
          <a:p>
            <a:r>
              <a:rPr lang="es-ES" sz="3600" dirty="0" err="1">
                <a:latin typeface="Brush Script MT" pitchFamily="66" charset="0"/>
              </a:rPr>
              <a:t>dérniere</a:t>
            </a:r>
            <a:r>
              <a:rPr lang="es-ES" sz="3600" dirty="0">
                <a:latin typeface="Brush Script MT" pitchFamily="66" charset="0"/>
              </a:rPr>
              <a:t> parce que me </a:t>
            </a:r>
            <a:r>
              <a:rPr lang="es-ES" sz="3600" dirty="0" err="1" smtClean="0">
                <a:latin typeface="Brush Script MT" pitchFamily="66" charset="0"/>
              </a:rPr>
              <a:t>levais</a:t>
            </a:r>
            <a:r>
              <a:rPr lang="es-ES" sz="3600" dirty="0" smtClean="0">
                <a:latin typeface="Brush Script MT" pitchFamily="66" charset="0"/>
              </a:rPr>
              <a:t> </a:t>
            </a:r>
            <a:r>
              <a:rPr lang="es-ES" sz="3600" dirty="0">
                <a:latin typeface="Brush Script MT" pitchFamily="66" charset="0"/>
              </a:rPr>
              <a:t>plus </a:t>
            </a:r>
            <a:r>
              <a:rPr lang="es-ES" sz="3600" dirty="0" err="1">
                <a:latin typeface="Brush Script MT" pitchFamily="66" charset="0"/>
              </a:rPr>
              <a:t>tard</a:t>
            </a:r>
            <a:r>
              <a:rPr lang="es-ES" sz="3600" dirty="0">
                <a:latin typeface="Brush Script MT" pitchFamily="66" charset="0"/>
              </a:rPr>
              <a:t> </a:t>
            </a:r>
          </a:p>
          <a:p>
            <a:r>
              <a:rPr lang="es-ES" sz="3600" dirty="0">
                <a:latin typeface="Brush Script MT" pitchFamily="66" charset="0"/>
              </a:rPr>
              <a:t>que  </a:t>
            </a:r>
            <a:r>
              <a:rPr lang="es-ES" sz="3600" dirty="0" err="1">
                <a:latin typeface="Brush Script MT" pitchFamily="66" charset="0"/>
              </a:rPr>
              <a:t>cette</a:t>
            </a:r>
            <a:r>
              <a:rPr lang="es-ES" sz="3600" dirty="0">
                <a:latin typeface="Brush Script MT" pitchFamily="66" charset="0"/>
              </a:rPr>
              <a:t> </a:t>
            </a:r>
            <a:r>
              <a:rPr lang="es-ES" sz="3600" dirty="0" err="1" smtClean="0">
                <a:latin typeface="Brush Script MT" pitchFamily="66" charset="0"/>
              </a:rPr>
              <a:t>année</a:t>
            </a:r>
            <a:r>
              <a:rPr lang="es-ES" sz="3600" dirty="0" smtClean="0">
                <a:latin typeface="Brush Script MT" pitchFamily="66" charset="0"/>
              </a:rPr>
              <a:t> </a:t>
            </a:r>
            <a:r>
              <a:rPr lang="es-ES" sz="3600" dirty="0">
                <a:latin typeface="Brush Script MT" pitchFamily="66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6715204" y="-3429048"/>
            <a:ext cx="2286000" cy="111722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Tous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les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jours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je me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leve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à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sept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heures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je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vais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au 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lycée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à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huit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heures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.Je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sius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en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cinquiéme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. 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L’anné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dérnière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je me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levais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à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huit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heures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,  et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j’allais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à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l’école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à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neuf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4F271C">
                    <a:shade val="30000"/>
                    <a:satMod val="150000"/>
                  </a:srgbClr>
                </a:solidFill>
              </a:rPr>
              <a:t>heures</a:t>
            </a:r>
            <a:r>
              <a:rPr lang="en-US" sz="3600" dirty="0">
                <a:solidFill>
                  <a:srgbClr val="4F271C">
                    <a:shade val="30000"/>
                    <a:satMod val="150000"/>
                  </a:srgbClr>
                </a:solidFill>
              </a:rPr>
              <a:t> .</a:t>
            </a:r>
            <a:endParaRPr lang="es-ES" sz="3600" dirty="0">
              <a:solidFill>
                <a:srgbClr val="4F271C">
                  <a:shade val="30000"/>
                  <a:satMod val="150000"/>
                </a:srgbClr>
              </a:solidFill>
            </a:endParaRPr>
          </a:p>
        </p:txBody>
      </p:sp>
      <p:pic>
        <p:nvPicPr>
          <p:cNvPr id="4098" name="Picture 2" descr="Resultado de imagen de reloj marcando las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049" y="3143248"/>
            <a:ext cx="1898951" cy="1857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143776"/>
            <a:ext cx="749808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571480"/>
            <a:ext cx="7498080" cy="5534044"/>
          </a:xfrm>
        </p:spPr>
        <p:txBody>
          <a:bodyPr/>
          <a:lstStyle/>
          <a:p>
            <a:pPr>
              <a:buNone/>
            </a:pPr>
            <a:r>
              <a:rPr lang="es-ES" dirty="0">
                <a:latin typeface="Brush Script MT" pitchFamily="66" charset="0"/>
              </a:rPr>
              <a:t>Une </a:t>
            </a:r>
            <a:r>
              <a:rPr lang="es-ES" dirty="0" err="1">
                <a:latin typeface="Brush Script MT" pitchFamily="66" charset="0"/>
              </a:rPr>
              <a:t>différence</a:t>
            </a:r>
            <a:r>
              <a:rPr lang="es-ES" dirty="0">
                <a:latin typeface="Brush Script MT" pitchFamily="66" charset="0"/>
              </a:rPr>
              <a:t> entre </a:t>
            </a:r>
            <a:r>
              <a:rPr lang="es-ES" dirty="0" err="1">
                <a:latin typeface="Brush Script MT" pitchFamily="66" charset="0"/>
              </a:rPr>
              <a:t>l’emploi</a:t>
            </a:r>
            <a:r>
              <a:rPr lang="es-ES" dirty="0">
                <a:latin typeface="Brush Script MT" pitchFamily="66" charset="0"/>
              </a:rPr>
              <a:t> du </a:t>
            </a:r>
            <a:r>
              <a:rPr lang="es-ES" dirty="0" err="1">
                <a:latin typeface="Brush Script MT" pitchFamily="66" charset="0"/>
              </a:rPr>
              <a:t>temps</a:t>
            </a:r>
            <a:r>
              <a:rPr lang="es-ES" dirty="0">
                <a:latin typeface="Brush Script MT" pitchFamily="66" charset="0"/>
              </a:rPr>
              <a:t> de </a:t>
            </a:r>
            <a:r>
              <a:rPr lang="es-ES" dirty="0" err="1">
                <a:latin typeface="Brush Script MT" pitchFamily="66" charset="0"/>
              </a:rPr>
              <a:t>ceette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année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>
                <a:latin typeface="Brush Script MT" pitchFamily="66" charset="0"/>
              </a:rPr>
              <a:t>et </a:t>
            </a:r>
            <a:r>
              <a:rPr lang="es-ES" dirty="0" err="1">
                <a:latin typeface="Brush Script MT" pitchFamily="66" charset="0"/>
              </a:rPr>
              <a:t>celle</a:t>
            </a:r>
            <a:r>
              <a:rPr lang="es-ES" dirty="0">
                <a:latin typeface="Brush Script MT" pitchFamily="66" charset="0"/>
              </a:rPr>
              <a:t> de </a:t>
            </a:r>
            <a:r>
              <a:rPr lang="es-ES" dirty="0" err="1" smtClean="0">
                <a:latin typeface="Brush Script MT" pitchFamily="66" charset="0"/>
              </a:rPr>
              <a:t>l’année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dernière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est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>
                <a:latin typeface="Brush Script MT" pitchFamily="66" charset="0"/>
              </a:rPr>
              <a:t>que </a:t>
            </a:r>
            <a:r>
              <a:rPr lang="es-ES" dirty="0" err="1">
                <a:latin typeface="Brush Script MT" pitchFamily="66" charset="0"/>
              </a:rPr>
              <a:t>nous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avons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cinq</a:t>
            </a:r>
            <a:r>
              <a:rPr lang="es-ES" dirty="0">
                <a:latin typeface="Brush Script MT" pitchFamily="66" charset="0"/>
              </a:rPr>
              <a:t> minutes entre </a:t>
            </a:r>
            <a:r>
              <a:rPr lang="es-ES" dirty="0" err="1">
                <a:latin typeface="Brush Script MT" pitchFamily="66" charset="0"/>
              </a:rPr>
              <a:t>séance</a:t>
            </a:r>
            <a:r>
              <a:rPr lang="es-ES" dirty="0">
                <a:latin typeface="Brush Script MT" pitchFamily="66" charset="0"/>
              </a:rPr>
              <a:t> et </a:t>
            </a:r>
            <a:r>
              <a:rPr lang="es-ES" dirty="0" err="1">
                <a:latin typeface="Brush Script MT" pitchFamily="66" charset="0"/>
              </a:rPr>
              <a:t>séance,mais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nous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sommes</a:t>
            </a:r>
            <a:r>
              <a:rPr lang="es-ES" dirty="0">
                <a:latin typeface="Brush Script MT" pitchFamily="66" charset="0"/>
              </a:rPr>
              <a:t> une </a:t>
            </a:r>
            <a:r>
              <a:rPr lang="es-ES" dirty="0" err="1">
                <a:latin typeface="Brush Script MT" pitchFamily="66" charset="0"/>
              </a:rPr>
              <a:t>heure</a:t>
            </a:r>
            <a:r>
              <a:rPr lang="es-ES" dirty="0">
                <a:latin typeface="Brush Script MT" pitchFamily="66" charset="0"/>
              </a:rPr>
              <a:t> de plus </a:t>
            </a:r>
            <a:r>
              <a:rPr lang="es-ES" dirty="0" err="1">
                <a:latin typeface="Brush Script MT" pitchFamily="66" charset="0"/>
              </a:rPr>
              <a:t>au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lycée</a:t>
            </a:r>
            <a:r>
              <a:rPr lang="es-ES" dirty="0">
                <a:latin typeface="Brush Script MT" pitchFamily="66" charset="0"/>
              </a:rPr>
              <a:t> . </a:t>
            </a:r>
            <a:r>
              <a:rPr lang="es-ES" dirty="0" err="1" smtClean="0">
                <a:latin typeface="Brush Script MT" pitchFamily="66" charset="0"/>
              </a:rPr>
              <a:t>L’année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dérniere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nous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restions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cinq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heures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au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collège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>
                <a:latin typeface="Brush Script MT" pitchFamily="66" charset="0"/>
              </a:rPr>
              <a:t>,</a:t>
            </a:r>
            <a:r>
              <a:rPr lang="es-ES" dirty="0" err="1">
                <a:latin typeface="Brush Script MT" pitchFamily="66" charset="0"/>
              </a:rPr>
              <a:t>mais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cette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année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nous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sommes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six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heures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 smtClean="0">
                <a:latin typeface="Brush Script MT" pitchFamily="66" charset="0"/>
              </a:rPr>
              <a:t>au</a:t>
            </a:r>
            <a:r>
              <a:rPr lang="es-ES" dirty="0" smtClean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lycée</a:t>
            </a:r>
            <a:r>
              <a:rPr lang="es-ES" dirty="0">
                <a:latin typeface="Brush Script MT" pitchFamily="66" charset="0"/>
              </a:rPr>
              <a:t>.</a:t>
            </a:r>
          </a:p>
          <a:p>
            <a:pPr>
              <a:buNone/>
            </a:pPr>
            <a:r>
              <a:rPr lang="es-ES" dirty="0" err="1">
                <a:latin typeface="Brush Script MT" pitchFamily="66" charset="0"/>
              </a:rPr>
              <a:t>Quelques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jours</a:t>
            </a:r>
            <a:r>
              <a:rPr lang="es-ES" dirty="0">
                <a:latin typeface="Brush Script MT" pitchFamily="66" charset="0"/>
              </a:rPr>
              <a:t>  </a:t>
            </a:r>
            <a:r>
              <a:rPr lang="es-ES" dirty="0" err="1">
                <a:latin typeface="Brush Script MT" pitchFamily="66" charset="0"/>
              </a:rPr>
              <a:t>nous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avons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sept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heures</a:t>
            </a:r>
            <a:r>
              <a:rPr lang="es-ES" dirty="0">
                <a:latin typeface="Brush Script MT" pitchFamily="66" charset="0"/>
              </a:rPr>
              <a:t> et </a:t>
            </a:r>
            <a:r>
              <a:rPr lang="es-ES" dirty="0" err="1">
                <a:latin typeface="Brush Script MT" pitchFamily="66" charset="0"/>
              </a:rPr>
              <a:t>nous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sortons</a:t>
            </a:r>
            <a:r>
              <a:rPr lang="es-ES" dirty="0">
                <a:latin typeface="Brush Script MT" pitchFamily="66" charset="0"/>
              </a:rPr>
              <a:t> à </a:t>
            </a:r>
            <a:r>
              <a:rPr lang="es-ES" dirty="0" err="1">
                <a:latin typeface="Brush Script MT" pitchFamily="66" charset="0"/>
              </a:rPr>
              <a:t>trois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heures</a:t>
            </a:r>
            <a:r>
              <a:rPr lang="es-ES" dirty="0">
                <a:latin typeface="Brush Script MT" pitchFamily="66" charset="0"/>
              </a:rPr>
              <a:t> , parce que </a:t>
            </a:r>
            <a:r>
              <a:rPr lang="es-ES" dirty="0" err="1">
                <a:latin typeface="Brush Script MT" pitchFamily="66" charset="0"/>
              </a:rPr>
              <a:t>nous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avons</a:t>
            </a:r>
            <a:r>
              <a:rPr lang="es-ES" dirty="0">
                <a:latin typeface="Brush Script MT" pitchFamily="66" charset="0"/>
              </a:rPr>
              <a:t> </a:t>
            </a:r>
            <a:r>
              <a:rPr lang="es-ES" dirty="0" err="1">
                <a:latin typeface="Brush Script MT" pitchFamily="66" charset="0"/>
              </a:rPr>
              <a:t>cours</a:t>
            </a:r>
            <a:r>
              <a:rPr lang="es-ES" dirty="0">
                <a:latin typeface="Brush Script MT" pitchFamily="66" charset="0"/>
              </a:rPr>
              <a:t> en </a:t>
            </a:r>
            <a:r>
              <a:rPr lang="es-ES" dirty="0" err="1">
                <a:latin typeface="Brush Script MT" pitchFamily="66" charset="0"/>
              </a:rPr>
              <a:t>bilingue</a:t>
            </a:r>
            <a:r>
              <a:rPr lang="es-ES" dirty="0">
                <a:latin typeface="Brush Script MT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5048" y="260648"/>
            <a:ext cx="7498080" cy="1143000"/>
          </a:xfrm>
        </p:spPr>
        <p:txBody>
          <a:bodyPr/>
          <a:lstStyle/>
          <a:p>
            <a:r>
              <a:rPr lang="es-ES" dirty="0" err="1">
                <a:latin typeface="Edwardian Script ITC" panose="030303020407070D0804" pitchFamily="66" charset="0"/>
              </a:rPr>
              <a:t>Bilingue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français</a:t>
            </a:r>
            <a:endParaRPr lang="es-ES" dirty="0">
              <a:latin typeface="Edwardian Script ITC" panose="030303020407070D08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s-ES" dirty="0" err="1">
                <a:latin typeface="Edwardian Script ITC" panose="030303020407070D0804" pitchFamily="66" charset="0"/>
              </a:rPr>
              <a:t>Français</a:t>
            </a:r>
            <a:r>
              <a:rPr lang="es-ES" dirty="0">
                <a:latin typeface="Edwardian Script ITC" panose="030303020407070D0804" pitchFamily="66" charset="0"/>
              </a:rPr>
              <a:t>:</a:t>
            </a:r>
          </a:p>
          <a:p>
            <a:pPr marL="82296" indent="0">
              <a:buNone/>
            </a:pPr>
            <a:r>
              <a:rPr lang="es-ES" dirty="0">
                <a:latin typeface="Edwardian Script ITC" panose="030303020407070D0804" pitchFamily="66" charset="0"/>
              </a:rPr>
              <a:t>Nous </a:t>
            </a:r>
            <a:r>
              <a:rPr lang="es-ES" dirty="0" err="1">
                <a:latin typeface="Edwardian Script ITC" panose="030303020407070D0804" pitchFamily="66" charset="0"/>
              </a:rPr>
              <a:t>avons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trois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matiéres</a:t>
            </a:r>
            <a:r>
              <a:rPr lang="es-ES" dirty="0">
                <a:latin typeface="Edwardian Script ITC" panose="030303020407070D0804" pitchFamily="66" charset="0"/>
              </a:rPr>
              <a:t> bilingües </a:t>
            </a:r>
            <a:r>
              <a:rPr lang="es-ES" dirty="0" err="1">
                <a:latin typeface="Edwardian Script ITC" panose="030303020407070D0804" pitchFamily="66" charset="0"/>
              </a:rPr>
              <a:t>français;musique</a:t>
            </a:r>
            <a:r>
              <a:rPr lang="es-ES" dirty="0">
                <a:latin typeface="Edwardian Script ITC" panose="030303020407070D0804" pitchFamily="66" charset="0"/>
              </a:rPr>
              <a:t> en </a:t>
            </a:r>
            <a:r>
              <a:rPr lang="es-ES" dirty="0" err="1">
                <a:latin typeface="Edwardian Script ITC" panose="030303020407070D0804" pitchFamily="66" charset="0"/>
              </a:rPr>
              <a:t>français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smtClean="0">
                <a:latin typeface="Edwardian Script ITC" panose="030303020407070D0804" pitchFamily="66" charset="0"/>
              </a:rPr>
              <a:t>et </a:t>
            </a:r>
            <a:r>
              <a:rPr lang="es-ES" dirty="0" err="1">
                <a:latin typeface="Edwardian Script ITC" panose="030303020407070D0804" pitchFamily="66" charset="0"/>
              </a:rPr>
              <a:t>mathématiques</a:t>
            </a:r>
            <a:r>
              <a:rPr lang="es-ES" dirty="0">
                <a:latin typeface="Edwardian Script ITC" panose="030303020407070D0804" pitchFamily="66" charset="0"/>
              </a:rPr>
              <a:t> en </a:t>
            </a:r>
            <a:r>
              <a:rPr lang="es-ES" dirty="0" err="1">
                <a:latin typeface="Edwardian Script ITC" panose="030303020407070D0804" pitchFamily="66" charset="0"/>
              </a:rPr>
              <a:t>français</a:t>
            </a:r>
            <a:r>
              <a:rPr lang="es-ES" dirty="0">
                <a:latin typeface="Edwardian Script ITC" panose="030303020407070D0804" pitchFamily="66" charset="0"/>
              </a:rPr>
              <a:t>.</a:t>
            </a:r>
          </a:p>
          <a:p>
            <a:pPr marL="82296" indent="0">
              <a:buNone/>
            </a:pPr>
            <a:r>
              <a:rPr lang="es-ES" dirty="0">
                <a:latin typeface="Edwardian Script ITC" panose="030303020407070D0804" pitchFamily="66" charset="0"/>
              </a:rPr>
              <a:t>Dans le </a:t>
            </a:r>
            <a:r>
              <a:rPr lang="es-ES" dirty="0" err="1">
                <a:latin typeface="Edwardian Script ITC" panose="030303020407070D0804" pitchFamily="66" charset="0"/>
              </a:rPr>
              <a:t>cours</a:t>
            </a:r>
            <a:r>
              <a:rPr lang="es-ES" dirty="0">
                <a:latin typeface="Edwardian Script ITC" panose="030303020407070D0804" pitchFamily="66" charset="0"/>
              </a:rPr>
              <a:t> de </a:t>
            </a:r>
            <a:r>
              <a:rPr lang="es-ES" dirty="0" err="1">
                <a:latin typeface="Edwardian Script ITC" panose="030303020407070D0804" pitchFamily="66" charset="0"/>
              </a:rPr>
              <a:t>français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nous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 smtClean="0">
                <a:latin typeface="Edwardian Script ITC" panose="030303020407070D0804" pitchFamily="66" charset="0"/>
              </a:rPr>
              <a:t>apprenons</a:t>
            </a:r>
            <a:r>
              <a:rPr lang="es-ES" dirty="0" smtClean="0">
                <a:latin typeface="Edwardian Script ITC" panose="030303020407070D0804" pitchFamily="66" charset="0"/>
              </a:rPr>
              <a:t> </a:t>
            </a:r>
            <a:r>
              <a:rPr lang="es-ES" dirty="0">
                <a:latin typeface="Edwardian Script ITC" panose="030303020407070D0804" pitchFamily="66" charset="0"/>
              </a:rPr>
              <a:t>à </a:t>
            </a:r>
            <a:r>
              <a:rPr lang="es-ES" dirty="0" err="1">
                <a:latin typeface="Edwardian Script ITC" panose="030303020407070D0804" pitchFamily="66" charset="0"/>
              </a:rPr>
              <a:t>écrire</a:t>
            </a:r>
            <a:r>
              <a:rPr lang="es-ES" dirty="0">
                <a:latin typeface="Edwardian Script ITC" panose="030303020407070D0804" pitchFamily="66" charset="0"/>
              </a:rPr>
              <a:t>  et à </a:t>
            </a:r>
            <a:r>
              <a:rPr lang="es-ES" dirty="0" err="1">
                <a:latin typeface="Edwardian Script ITC" panose="030303020407070D0804" pitchFamily="66" charset="0"/>
              </a:rPr>
              <a:t>parler</a:t>
            </a:r>
            <a:r>
              <a:rPr lang="es-ES" dirty="0">
                <a:latin typeface="Edwardian Script ITC" panose="030303020407070D0804" pitchFamily="66" charset="0"/>
              </a:rPr>
              <a:t> en </a:t>
            </a:r>
            <a:r>
              <a:rPr lang="es-ES" dirty="0" err="1" smtClean="0">
                <a:latin typeface="Edwardian Script ITC" panose="030303020407070D0804" pitchFamily="66" charset="0"/>
              </a:rPr>
              <a:t>français</a:t>
            </a:r>
            <a:r>
              <a:rPr lang="es-ES" dirty="0">
                <a:latin typeface="Edwardian Script ITC" panose="030303020407070D0804" pitchFamily="66" charset="0"/>
              </a:rPr>
              <a:t>.</a:t>
            </a:r>
          </a:p>
          <a:p>
            <a:pPr marL="82296" indent="0">
              <a:buNone/>
            </a:pPr>
            <a:r>
              <a:rPr lang="es-ES" dirty="0">
                <a:latin typeface="Edwardian Script ITC" panose="030303020407070D0804" pitchFamily="66" charset="0"/>
              </a:rPr>
              <a:t>Tous les </a:t>
            </a:r>
            <a:r>
              <a:rPr lang="es-ES" dirty="0" err="1">
                <a:latin typeface="Edwardian Script ITC" panose="030303020407070D0804" pitchFamily="66" charset="0"/>
              </a:rPr>
              <a:t>jours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nous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restons</a:t>
            </a:r>
            <a:r>
              <a:rPr lang="es-ES" dirty="0">
                <a:latin typeface="Edwardian Script ITC" panose="030303020407070D0804" pitchFamily="66" charset="0"/>
              </a:rPr>
              <a:t> en </a:t>
            </a:r>
            <a:r>
              <a:rPr lang="es-ES" dirty="0" err="1" smtClean="0">
                <a:latin typeface="Edwardian Script ITC" panose="030303020407070D0804" pitchFamily="66" charset="0"/>
              </a:rPr>
              <a:t>classe</a:t>
            </a:r>
            <a:r>
              <a:rPr lang="es-ES" dirty="0" smtClean="0">
                <a:latin typeface="Edwardian Script ITC" panose="030303020407070D0804" pitchFamily="66" charset="0"/>
              </a:rPr>
              <a:t> </a:t>
            </a:r>
            <a:r>
              <a:rPr lang="es-ES" dirty="0" err="1" smtClean="0">
                <a:latin typeface="Edwardian Script ITC" panose="030303020407070D0804" pitchFamily="66" charset="0"/>
              </a:rPr>
              <a:t>mais</a:t>
            </a:r>
            <a:r>
              <a:rPr lang="es-ES" dirty="0" smtClean="0">
                <a:latin typeface="Edwardian Script ITC" panose="030303020407070D0804" pitchFamily="66" charset="0"/>
              </a:rPr>
              <a:t> </a:t>
            </a:r>
            <a:r>
              <a:rPr lang="es-ES" dirty="0">
                <a:latin typeface="Edwardian Script ITC" panose="030303020407070D0804" pitchFamily="66" charset="0"/>
              </a:rPr>
              <a:t>les </a:t>
            </a:r>
            <a:r>
              <a:rPr lang="es-ES" dirty="0" err="1">
                <a:latin typeface="Edwardian Script ITC" panose="030303020407070D0804" pitchFamily="66" charset="0"/>
              </a:rPr>
              <a:t>mercredis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 smtClean="0">
                <a:latin typeface="Edwardian Script ITC" panose="030303020407070D0804" pitchFamily="66" charset="0"/>
              </a:rPr>
              <a:t>Nous</a:t>
            </a:r>
            <a:r>
              <a:rPr lang="es-ES" dirty="0" smtClean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allons</a:t>
            </a:r>
            <a:r>
              <a:rPr lang="es-ES" dirty="0">
                <a:latin typeface="Edwardian Script ITC" panose="030303020407070D0804" pitchFamily="66" charset="0"/>
              </a:rPr>
              <a:t> à la </a:t>
            </a:r>
            <a:r>
              <a:rPr lang="es-ES" dirty="0" err="1">
                <a:latin typeface="Edwardian Script ITC" panose="030303020407070D0804" pitchFamily="66" charset="0"/>
              </a:rPr>
              <a:t>salle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d’informatique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pour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 smtClean="0">
                <a:latin typeface="Edwardian Script ITC" panose="030303020407070D0804" pitchFamily="66" charset="0"/>
              </a:rPr>
              <a:t>préparer</a:t>
            </a:r>
            <a:r>
              <a:rPr lang="es-ES" dirty="0" smtClean="0">
                <a:latin typeface="Edwardian Script ITC" panose="030303020407070D0804" pitchFamily="66" charset="0"/>
              </a:rPr>
              <a:t> des </a:t>
            </a:r>
            <a:r>
              <a:rPr lang="es-ES" dirty="0" err="1" smtClean="0">
                <a:latin typeface="Edwardian Script ITC" panose="030303020407070D0804" pitchFamily="66" charset="0"/>
              </a:rPr>
              <a:t>clocuments</a:t>
            </a:r>
            <a:r>
              <a:rPr lang="es-ES" dirty="0" smtClean="0">
                <a:latin typeface="Edwardian Script ITC" panose="030303020407070D0804" pitchFamily="66" charset="0"/>
              </a:rPr>
              <a:t> </a:t>
            </a:r>
            <a:r>
              <a:rPr lang="es-ES" dirty="0">
                <a:latin typeface="Edwardian Script ITC" panose="030303020407070D0804" pitchFamily="66" charset="0"/>
              </a:rPr>
              <a:t>sur </a:t>
            </a:r>
            <a:r>
              <a:rPr lang="es-ES" dirty="0" err="1">
                <a:latin typeface="Edwardian Script ITC" panose="030303020407070D0804" pitchFamily="66" charset="0"/>
              </a:rPr>
              <a:t>etwinning</a:t>
            </a:r>
            <a:r>
              <a:rPr lang="es-ES" dirty="0">
                <a:latin typeface="Edwardian Script ITC" panose="030303020407070D0804" pitchFamily="66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86B4C7-C088-4DCE-A52F-733C41DF8A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048" y="116632"/>
            <a:ext cx="3349368" cy="18840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885384" y="764704"/>
            <a:ext cx="7498080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53396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S" sz="3600" dirty="0">
                <a:latin typeface="Edwardian Script ITC" panose="030303020407070D0804" pitchFamily="66" charset="0"/>
              </a:rPr>
              <a:t>Musique :</a:t>
            </a:r>
          </a:p>
          <a:p>
            <a:pPr marL="82296" indent="0">
              <a:buNone/>
            </a:pPr>
            <a:r>
              <a:rPr lang="es-ES" sz="3600" dirty="0">
                <a:latin typeface="Edwardian Script ITC" panose="030303020407070D0804" pitchFamily="66" charset="0"/>
              </a:rPr>
              <a:t>Dans </a:t>
            </a:r>
            <a:r>
              <a:rPr lang="es-ES" sz="3600" dirty="0" err="1">
                <a:latin typeface="Edwardian Script ITC" panose="030303020407070D0804" pitchFamily="66" charset="0"/>
              </a:rPr>
              <a:t>lè</a:t>
            </a:r>
            <a:r>
              <a:rPr lang="es-ES" sz="3600" dirty="0">
                <a:latin typeface="Edwardian Script ITC" panose="030303020407070D0804" pitchFamily="66" charset="0"/>
              </a:rPr>
              <a:t> </a:t>
            </a:r>
            <a:r>
              <a:rPr lang="es-ES" sz="3600" dirty="0" err="1">
                <a:latin typeface="Edwardian Script ITC" panose="030303020407070D0804" pitchFamily="66" charset="0"/>
              </a:rPr>
              <a:t>cours</a:t>
            </a:r>
            <a:r>
              <a:rPr lang="es-ES" sz="3600" dirty="0">
                <a:latin typeface="Edwardian Script ITC" panose="030303020407070D0804" pitchFamily="66" charset="0"/>
              </a:rPr>
              <a:t> de musique , </a:t>
            </a:r>
            <a:r>
              <a:rPr lang="es-ES" sz="3600" dirty="0" err="1">
                <a:latin typeface="Edwardian Script ITC" panose="030303020407070D0804" pitchFamily="66" charset="0"/>
              </a:rPr>
              <a:t>notre</a:t>
            </a:r>
            <a:r>
              <a:rPr lang="es-ES" sz="3600" dirty="0">
                <a:latin typeface="Edwardian Script ITC" panose="030303020407070D0804" pitchFamily="66" charset="0"/>
              </a:rPr>
              <a:t> </a:t>
            </a:r>
            <a:r>
              <a:rPr lang="es-ES" sz="3600" dirty="0" err="1">
                <a:latin typeface="Edwardian Script ITC" panose="030303020407070D0804" pitchFamily="66" charset="0"/>
              </a:rPr>
              <a:t>profereur</a:t>
            </a:r>
            <a:r>
              <a:rPr lang="es-ES" sz="3600" dirty="0">
                <a:latin typeface="Edwardian Script ITC" panose="030303020407070D0804" pitchFamily="66" charset="0"/>
              </a:rPr>
              <a:t> Nous </a:t>
            </a:r>
            <a:r>
              <a:rPr lang="es-ES" sz="3600" dirty="0" err="1">
                <a:latin typeface="Edwardian Script ITC" panose="030303020407070D0804" pitchFamily="66" charset="0"/>
              </a:rPr>
              <a:t>enseigne</a:t>
            </a:r>
            <a:r>
              <a:rPr lang="es-ES" sz="3600" dirty="0">
                <a:latin typeface="Edwardian Script ITC" panose="030303020407070D0804" pitchFamily="66" charset="0"/>
              </a:rPr>
              <a:t> sur musique en </a:t>
            </a:r>
            <a:r>
              <a:rPr lang="es-ES" sz="3600" dirty="0" err="1">
                <a:latin typeface="Edwardian Script ITC" panose="030303020407070D0804" pitchFamily="66" charset="0"/>
              </a:rPr>
              <a:t>français</a:t>
            </a:r>
            <a:r>
              <a:rPr lang="es-ES" sz="3600" dirty="0">
                <a:latin typeface="Edwardian Script ITC" panose="030303020407070D0804" pitchFamily="66" charset="0"/>
              </a:rPr>
              <a:t>. Tous les </a:t>
            </a:r>
            <a:r>
              <a:rPr lang="es-ES" sz="3600" dirty="0" err="1" smtClean="0">
                <a:latin typeface="Edwardian Script ITC" panose="030303020407070D0804" pitchFamily="66" charset="0"/>
              </a:rPr>
              <a:t>lundis</a:t>
            </a:r>
            <a:r>
              <a:rPr lang="es-ES" sz="3600" dirty="0" smtClean="0">
                <a:latin typeface="Edwardian Script ITC" panose="030303020407070D0804" pitchFamily="66" charset="0"/>
              </a:rPr>
              <a:t> </a:t>
            </a:r>
            <a:r>
              <a:rPr lang="es-ES" sz="3600" dirty="0" err="1" smtClean="0">
                <a:latin typeface="Edwardian Script ITC" panose="030303020407070D0804" pitchFamily="66" charset="0"/>
              </a:rPr>
              <a:t>nous</a:t>
            </a:r>
            <a:r>
              <a:rPr lang="es-ES" sz="3600" dirty="0" smtClean="0">
                <a:latin typeface="Edwardian Script ITC" panose="030303020407070D0804" pitchFamily="66" charset="0"/>
              </a:rPr>
              <a:t> </a:t>
            </a:r>
            <a:r>
              <a:rPr lang="es-ES" sz="3600" dirty="0" err="1">
                <a:latin typeface="Edwardian Script ITC" panose="030303020407070D0804" pitchFamily="66" charset="0"/>
              </a:rPr>
              <a:t>allons</a:t>
            </a:r>
            <a:r>
              <a:rPr lang="es-ES" sz="3600" dirty="0">
                <a:latin typeface="Edwardian Script ITC" panose="030303020407070D0804" pitchFamily="66" charset="0"/>
              </a:rPr>
              <a:t> à la </a:t>
            </a:r>
            <a:r>
              <a:rPr lang="es-ES" sz="3600" dirty="0" err="1">
                <a:latin typeface="Edwardian Script ITC" panose="030303020407070D0804" pitchFamily="66" charset="0"/>
              </a:rPr>
              <a:t>salle</a:t>
            </a:r>
            <a:r>
              <a:rPr lang="es-ES" sz="3600" dirty="0">
                <a:latin typeface="Edwardian Script ITC" panose="030303020407070D0804" pitchFamily="66" charset="0"/>
              </a:rPr>
              <a:t> de musique </a:t>
            </a:r>
            <a:r>
              <a:rPr lang="es-ES" sz="3600" dirty="0" err="1">
                <a:latin typeface="Edwardian Script ITC" panose="030303020407070D0804" pitchFamily="66" charset="0"/>
              </a:rPr>
              <a:t>pour</a:t>
            </a:r>
            <a:r>
              <a:rPr lang="es-ES" sz="3600" dirty="0">
                <a:latin typeface="Edwardian Script ITC" panose="030303020407070D0804" pitchFamily="66" charset="0"/>
              </a:rPr>
              <a:t> </a:t>
            </a:r>
            <a:r>
              <a:rPr lang="es-ES" sz="3600" dirty="0" err="1">
                <a:latin typeface="Edwardian Script ITC" panose="030303020407070D0804" pitchFamily="66" charset="0"/>
              </a:rPr>
              <a:t>jouer</a:t>
            </a:r>
            <a:r>
              <a:rPr lang="es-ES" sz="3600" dirty="0">
                <a:latin typeface="Edwardian Script ITC" panose="030303020407070D0804" pitchFamily="66" charset="0"/>
              </a:rPr>
              <a:t> des </a:t>
            </a:r>
            <a:r>
              <a:rPr lang="es-ES" sz="3600" dirty="0" err="1">
                <a:latin typeface="Edwardian Script ITC" panose="030303020407070D0804" pitchFamily="66" charset="0"/>
              </a:rPr>
              <a:t>instruments</a:t>
            </a:r>
            <a:r>
              <a:rPr lang="es-ES" sz="3600" dirty="0">
                <a:latin typeface="Edwardian Script ITC" panose="030303020407070D0804" pitchFamily="66" charset="0"/>
              </a:rPr>
              <a:t> ,Nous </a:t>
            </a:r>
            <a:r>
              <a:rPr lang="es-ES" sz="3600" dirty="0" err="1">
                <a:latin typeface="Edwardian Script ITC" panose="030303020407070D0804" pitchFamily="66" charset="0"/>
              </a:rPr>
              <a:t>faisons</a:t>
            </a:r>
            <a:r>
              <a:rPr lang="es-ES" sz="3600" dirty="0">
                <a:latin typeface="Edwardian Script ITC" panose="030303020407070D0804" pitchFamily="66" charset="0"/>
              </a:rPr>
              <a:t>  les </a:t>
            </a:r>
            <a:r>
              <a:rPr lang="es-ES" sz="3600" dirty="0" err="1">
                <a:latin typeface="Edwardian Script ITC" panose="030303020407070D0804" pitchFamily="66" charset="0"/>
              </a:rPr>
              <a:t>examens</a:t>
            </a:r>
            <a:r>
              <a:rPr lang="es-ES" sz="3600" dirty="0">
                <a:latin typeface="Edwardian Script ITC" panose="030303020407070D0804" pitchFamily="66" charset="0"/>
              </a:rPr>
              <a:t> en </a:t>
            </a:r>
            <a:r>
              <a:rPr lang="es-ES" sz="3600" dirty="0" err="1">
                <a:latin typeface="Edwardian Script ITC" panose="030303020407070D0804" pitchFamily="66" charset="0"/>
              </a:rPr>
              <a:t>français</a:t>
            </a:r>
            <a:r>
              <a:rPr lang="es-ES" sz="3600" dirty="0">
                <a:latin typeface="Edwardian Script ITC" panose="030303020407070D0804" pitchFamily="66" charset="0"/>
              </a:rPr>
              <a:t>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18C327C-7F04-48A3-9252-B489F09F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5" y="3789041"/>
            <a:ext cx="2516346" cy="223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EC4BDD-7B03-4FF0-829B-515817BC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972616" y="274638"/>
            <a:ext cx="144016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2526CF-4C90-4718-B70C-89ADCB909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8640"/>
            <a:ext cx="7498080" cy="5973762"/>
          </a:xfrm>
        </p:spPr>
        <p:txBody>
          <a:bodyPr/>
          <a:lstStyle/>
          <a:p>
            <a:pPr marL="82296" indent="0">
              <a:buNone/>
            </a:pPr>
            <a:r>
              <a:rPr lang="es-ES" dirty="0" err="1">
                <a:latin typeface="Edwardian Script ITC" panose="030303020407070D0804" pitchFamily="66" charset="0"/>
              </a:rPr>
              <a:t>Mathématiques</a:t>
            </a:r>
            <a:r>
              <a:rPr lang="es-ES" dirty="0">
                <a:latin typeface="Edwardian Script ITC" panose="030303020407070D0804" pitchFamily="66" charset="0"/>
              </a:rPr>
              <a:t> :</a:t>
            </a:r>
          </a:p>
          <a:p>
            <a:pPr marL="82296" indent="0">
              <a:buNone/>
            </a:pPr>
            <a:r>
              <a:rPr lang="es-ES" dirty="0">
                <a:latin typeface="Edwardian Script ITC" panose="030303020407070D0804" pitchFamily="66" charset="0"/>
              </a:rPr>
              <a:t>En </a:t>
            </a:r>
            <a:r>
              <a:rPr lang="es-ES" dirty="0" err="1">
                <a:latin typeface="Edwardian Script ITC" panose="030303020407070D0804" pitchFamily="66" charset="0"/>
              </a:rPr>
              <a:t>mathématiques</a:t>
            </a:r>
            <a:r>
              <a:rPr lang="es-ES" dirty="0">
                <a:latin typeface="Edwardian Script ITC" panose="030303020407070D0804" pitchFamily="66" charset="0"/>
              </a:rPr>
              <a:t> Nous </a:t>
            </a:r>
            <a:r>
              <a:rPr lang="es-ES" dirty="0" err="1">
                <a:latin typeface="Edwardian Script ITC" panose="030303020407070D0804" pitchFamily="66" charset="0"/>
              </a:rPr>
              <a:t>faisons</a:t>
            </a:r>
            <a:r>
              <a:rPr lang="es-ES" dirty="0">
                <a:latin typeface="Edwardian Script ITC" panose="030303020407070D0804" pitchFamily="66" charset="0"/>
              </a:rPr>
              <a:t> la </a:t>
            </a:r>
            <a:r>
              <a:rPr lang="es-ES" dirty="0" err="1">
                <a:latin typeface="Edwardian Script ITC" panose="030303020407070D0804" pitchFamily="66" charset="0"/>
              </a:rPr>
              <a:t>moitié</a:t>
            </a:r>
            <a:r>
              <a:rPr lang="es-ES" dirty="0">
                <a:latin typeface="Edwardian Script ITC" panose="030303020407070D0804" pitchFamily="66" charset="0"/>
              </a:rPr>
              <a:t> en </a:t>
            </a:r>
            <a:r>
              <a:rPr lang="es-ES" dirty="0" err="1" smtClean="0">
                <a:latin typeface="Edwardian Script ITC" panose="030303020407070D0804" pitchFamily="66" charset="0"/>
              </a:rPr>
              <a:t>français</a:t>
            </a:r>
            <a:r>
              <a:rPr lang="es-ES" dirty="0" smtClean="0">
                <a:latin typeface="Edwardian Script ITC" panose="030303020407070D0804" pitchFamily="66" charset="0"/>
              </a:rPr>
              <a:t> </a:t>
            </a:r>
            <a:r>
              <a:rPr lang="es-ES" dirty="0">
                <a:latin typeface="Edwardian Script ITC" panose="030303020407070D0804" pitchFamily="66" charset="0"/>
              </a:rPr>
              <a:t>et </a:t>
            </a:r>
            <a:r>
              <a:rPr lang="es-ES" dirty="0" err="1">
                <a:latin typeface="Edwardian Script ITC" panose="030303020407070D0804" pitchFamily="66" charset="0"/>
              </a:rPr>
              <a:t>l’autre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moitié</a:t>
            </a:r>
            <a:r>
              <a:rPr lang="es-ES" dirty="0">
                <a:latin typeface="Edwardian Script ITC" panose="030303020407070D0804" pitchFamily="66" charset="0"/>
              </a:rPr>
              <a:t> en </a:t>
            </a:r>
            <a:r>
              <a:rPr lang="es-ES" dirty="0" err="1">
                <a:latin typeface="Edwardian Script ITC" panose="030303020407070D0804" pitchFamily="66" charset="0"/>
              </a:rPr>
              <a:t>espagnol</a:t>
            </a:r>
            <a:r>
              <a:rPr lang="es-ES" dirty="0">
                <a:latin typeface="Edwardian Script ITC" panose="030303020407070D0804" pitchFamily="66" charset="0"/>
              </a:rPr>
              <a:t> .</a:t>
            </a:r>
          </a:p>
          <a:p>
            <a:endParaRPr lang="es-ES" dirty="0"/>
          </a:p>
          <a:p>
            <a:pPr marL="82296" indent="0">
              <a:buNone/>
            </a:pPr>
            <a:endParaRPr lang="es-ES" dirty="0">
              <a:latin typeface="Edwardian Script ITC" panose="030303020407070D0804" pitchFamily="66" charset="0"/>
            </a:endParaRPr>
          </a:p>
          <a:p>
            <a:pPr marL="82296" indent="0">
              <a:buNone/>
            </a:pPr>
            <a:r>
              <a:rPr lang="es-ES" dirty="0" err="1">
                <a:latin typeface="Edwardian Script ITC" panose="030303020407070D0804" pitchFamily="66" charset="0"/>
              </a:rPr>
              <a:t>Chaque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classe</a:t>
            </a:r>
            <a:r>
              <a:rPr lang="es-ES" dirty="0">
                <a:latin typeface="Edwardian Script ITC" panose="030303020407070D0804" pitchFamily="66" charset="0"/>
              </a:rPr>
              <a:t> dure </a:t>
            </a:r>
            <a:r>
              <a:rPr lang="es-ES" dirty="0" err="1">
                <a:latin typeface="Edwardian Script ITC" panose="030303020407070D0804" pitchFamily="66" charset="0"/>
              </a:rPr>
              <a:t>cinquante-cinq</a:t>
            </a:r>
            <a:r>
              <a:rPr lang="es-ES" dirty="0">
                <a:latin typeface="Edwardian Script ITC" panose="030303020407070D0804" pitchFamily="66" charset="0"/>
              </a:rPr>
              <a:t> minutes . La </a:t>
            </a:r>
            <a:r>
              <a:rPr lang="es-ES" dirty="0" err="1">
                <a:latin typeface="Edwardian Script ITC" panose="030303020407070D0804" pitchFamily="66" charset="0"/>
              </a:rPr>
              <a:t>conséquence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d’étudier</a:t>
            </a:r>
            <a:r>
              <a:rPr lang="es-ES" dirty="0">
                <a:latin typeface="Edwardian Script ITC" panose="030303020407070D0804" pitchFamily="66" charset="0"/>
              </a:rPr>
              <a:t> la </a:t>
            </a:r>
            <a:r>
              <a:rPr lang="es-ES" dirty="0" err="1">
                <a:latin typeface="Edwardian Script ITC" panose="030303020407070D0804" pitchFamily="66" charset="0"/>
              </a:rPr>
              <a:t>section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bilingue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est</a:t>
            </a:r>
            <a:r>
              <a:rPr lang="es-ES" dirty="0">
                <a:latin typeface="Edwardian Script ITC" panose="030303020407070D0804" pitchFamily="66" charset="0"/>
              </a:rPr>
              <a:t> que Nous </a:t>
            </a:r>
            <a:r>
              <a:rPr lang="es-ES" dirty="0" err="1">
                <a:latin typeface="Edwardian Script ITC" panose="030303020407070D0804" pitchFamily="66" charset="0"/>
              </a:rPr>
              <a:t>restons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au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lycée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deux</a:t>
            </a:r>
            <a:r>
              <a:rPr lang="es-ES" dirty="0">
                <a:latin typeface="Edwardian Script ITC" panose="030303020407070D0804" pitchFamily="66" charset="0"/>
              </a:rPr>
              <a:t> </a:t>
            </a:r>
            <a:r>
              <a:rPr lang="es-ES" dirty="0" err="1">
                <a:latin typeface="Edwardian Script ITC" panose="030303020407070D0804" pitchFamily="66" charset="0"/>
              </a:rPr>
              <a:t>heures</a:t>
            </a:r>
            <a:r>
              <a:rPr lang="es-ES" dirty="0">
                <a:latin typeface="Edwardian Script ITC" panose="030303020407070D0804" pitchFamily="66" charset="0"/>
              </a:rPr>
              <a:t> de plus par </a:t>
            </a:r>
            <a:r>
              <a:rPr lang="es-ES" dirty="0" err="1">
                <a:latin typeface="Edwardian Script ITC" panose="030303020407070D0804" pitchFamily="66" charset="0"/>
              </a:rPr>
              <a:t>semaine</a:t>
            </a:r>
            <a:r>
              <a:rPr lang="es-ES" dirty="0">
                <a:latin typeface="Edwardian Script ITC" panose="030303020407070D0804" pitchFamily="66" charset="0"/>
              </a:rPr>
              <a:t>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957336-6A61-4242-B9B7-8A2F4C94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75" y="1268760"/>
            <a:ext cx="2508146" cy="17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74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5C08F8-54F0-43B6-850A-FD34E285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6408712" cy="5890666"/>
          </a:xfrm>
        </p:spPr>
        <p:txBody>
          <a:bodyPr>
            <a:normAutofit/>
          </a:bodyPr>
          <a:lstStyle/>
          <a:p>
            <a:r>
              <a:rPr lang="es-ES" sz="20000" dirty="0">
                <a:solidFill>
                  <a:srgbClr val="FC3681"/>
                </a:solidFill>
                <a:latin typeface="Edwardian Script ITC" panose="030303020407070D0804" pitchFamily="66" charset="0"/>
              </a:rPr>
              <a:t>F  i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A6412A-8953-46BA-8A05-AB4FB7391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6858000"/>
            <a:ext cx="6160728" cy="387424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xmlns="" val="7632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485</Words>
  <Application>Microsoft Office PowerPoint</Application>
  <PresentationFormat>Presentación en pantalla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Solsticio</vt:lpstr>
      <vt:lpstr>L’ EMPLOI DU TEMPS AU LYCÉE</vt:lpstr>
      <vt:lpstr> Les matiéres pas bilingues  </vt:lpstr>
      <vt:lpstr>Diapositiva 3</vt:lpstr>
      <vt:lpstr>Mon emploi du temps au lycée</vt:lpstr>
      <vt:lpstr>Diapositiva 5</vt:lpstr>
      <vt:lpstr>Bilingue français</vt:lpstr>
      <vt:lpstr>Diapositiva 7</vt:lpstr>
      <vt:lpstr>Diapositiva 8</vt:lpstr>
      <vt:lpstr>F  i n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EMPLOI DU TEMPS AU LYCÉE</dc:title>
  <dc:creator>www.intercambiosvirtuales.org</dc:creator>
  <cp:lastModifiedBy>hermepol@gmail.com</cp:lastModifiedBy>
  <cp:revision>23</cp:revision>
  <dcterms:created xsi:type="dcterms:W3CDTF">2018-01-24T11:15:30Z</dcterms:created>
  <dcterms:modified xsi:type="dcterms:W3CDTF">2018-01-31T17:47:57Z</dcterms:modified>
</cp:coreProperties>
</file>