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1"/>
  </p:notesMasterIdLst>
  <p:sldIdLst>
    <p:sldId id="256" r:id="rId2"/>
    <p:sldId id="257" r:id="rId3"/>
    <p:sldId id="258" r:id="rId4"/>
    <p:sldId id="260" r:id="rId5"/>
    <p:sldId id="261" r:id="rId6"/>
    <p:sldId id="262" r:id="rId7"/>
    <p:sldId id="263" r:id="rId8"/>
    <p:sldId id="259" r:id="rId9"/>
    <p:sldId id="264" r:id="rId10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3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A6D5EB7-A409-4BFB-A49E-6957F30C42EF}" type="datetimeFigureOut">
              <a:rPr lang="es-ES" smtClean="0"/>
              <a:pPr/>
              <a:t>01/02/2018</a:t>
            </a:fld>
            <a:endParaRPr lang="es-E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31EA191-90DD-43D7-BFF5-6770CE429FA7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15989785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1EA191-90DD-43D7-BFF5-6770CE429FA7}" type="slidenum">
              <a:rPr lang="es-ES" smtClean="0"/>
              <a:pPr/>
              <a:t>8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34825281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Título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17" name="16 Subtítulo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s-ES" smtClean="0"/>
              <a:t>Haga clic para modificar el estilo de subtítulo del patrón</a:t>
            </a:r>
            <a:endParaRPr kumimoji="0" lang="en-US"/>
          </a:p>
        </p:txBody>
      </p:sp>
      <p:sp>
        <p:nvSpPr>
          <p:cNvPr id="30" name="29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4A4FD3-6A8D-453E-8A48-8FE0EB7691D8}" type="datetimeFigureOut">
              <a:rPr lang="es-ES" smtClean="0"/>
              <a:pPr/>
              <a:t>01/02/2018</a:t>
            </a:fld>
            <a:endParaRPr lang="es-ES"/>
          </a:p>
        </p:txBody>
      </p:sp>
      <p:sp>
        <p:nvSpPr>
          <p:cNvPr id="19" name="18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27" name="2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1D2633-1215-4835-95FD-53AC4BA5B035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4A4FD3-6A8D-453E-8A48-8FE0EB7691D8}" type="datetimeFigureOut">
              <a:rPr lang="es-ES" smtClean="0"/>
              <a:pPr/>
              <a:t>01/02/2018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1D2633-1215-4835-95FD-53AC4BA5B035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4A4FD3-6A8D-453E-8A48-8FE0EB7691D8}" type="datetimeFigureOut">
              <a:rPr lang="es-ES" smtClean="0"/>
              <a:pPr/>
              <a:t>01/02/2018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1D2633-1215-4835-95FD-53AC4BA5B035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4A4FD3-6A8D-453E-8A48-8FE0EB7691D8}" type="datetimeFigureOut">
              <a:rPr lang="es-ES" smtClean="0"/>
              <a:pPr/>
              <a:t>01/02/2018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1D2633-1215-4835-95FD-53AC4BA5B035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4A4FD3-6A8D-453E-8A48-8FE0EB7691D8}" type="datetimeFigureOut">
              <a:rPr lang="es-ES" smtClean="0"/>
              <a:pPr/>
              <a:t>01/02/2018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1D2633-1215-4835-95FD-53AC4BA5B035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4A4FD3-6A8D-453E-8A48-8FE0EB7691D8}" type="datetimeFigureOut">
              <a:rPr lang="es-ES" smtClean="0"/>
              <a:pPr/>
              <a:t>01/02/2018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1D2633-1215-4835-95FD-53AC4BA5B035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5" name="4 Marcador de contenido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4A4FD3-6A8D-453E-8A48-8FE0EB7691D8}" type="datetimeFigureOut">
              <a:rPr lang="es-ES" smtClean="0"/>
              <a:pPr/>
              <a:t>01/02/2018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1D2633-1215-4835-95FD-53AC4BA5B035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4A4FD3-6A8D-453E-8A48-8FE0EB7691D8}" type="datetimeFigureOut">
              <a:rPr lang="es-ES" smtClean="0"/>
              <a:pPr/>
              <a:t>01/02/2018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1D2633-1215-4835-95FD-53AC4BA5B035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4A4FD3-6A8D-453E-8A48-8FE0EB7691D8}" type="datetimeFigureOut">
              <a:rPr lang="es-ES" smtClean="0"/>
              <a:pPr/>
              <a:t>01/02/2018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1D2633-1215-4835-95FD-53AC4BA5B035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4A4FD3-6A8D-453E-8A48-8FE0EB7691D8}" type="datetimeFigureOut">
              <a:rPr lang="es-ES" smtClean="0"/>
              <a:pPr/>
              <a:t>01/02/2018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1D2633-1215-4835-95FD-53AC4BA5B035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Recortar y redondear rectángulo de esquina sencilla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11 Triángulo rectángulo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4A4FD3-6A8D-453E-8A48-8FE0EB7691D8}" type="datetimeFigureOut">
              <a:rPr lang="es-ES" smtClean="0"/>
              <a:pPr/>
              <a:t>01/02/2018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351D2633-1215-4835-95FD-53AC4BA5B035}" type="slidenum">
              <a:rPr lang="es-ES" smtClean="0"/>
              <a:pPr/>
              <a:t>‹Nº›</a:t>
            </a:fld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s-ES" smtClean="0"/>
              <a:t>Haga clic en el icono para agregar una imagen</a:t>
            </a:r>
            <a:endParaRPr kumimoji="0" lang="en-US" dirty="0"/>
          </a:p>
        </p:txBody>
      </p:sp>
      <p:sp>
        <p:nvSpPr>
          <p:cNvPr id="10" name="9 Forma libre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10 Forma libre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Forma libre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7 Forma libre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8 Marcador de título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0" name="29 Marcador de texto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  <a:p>
            <a:pPr lvl="1" eaLnBrk="1" latinLnBrk="0" hangingPunct="1"/>
            <a:r>
              <a:rPr kumimoji="0" lang="es-ES" smtClean="0"/>
              <a:t>Segundo nivel</a:t>
            </a:r>
          </a:p>
          <a:p>
            <a:pPr lvl="2" eaLnBrk="1" latinLnBrk="0" hangingPunct="1"/>
            <a:r>
              <a:rPr kumimoji="0" lang="es-ES" smtClean="0"/>
              <a:t>Tercer nivel</a:t>
            </a:r>
          </a:p>
          <a:p>
            <a:pPr lvl="3" eaLnBrk="1" latinLnBrk="0" hangingPunct="1"/>
            <a:r>
              <a:rPr kumimoji="0" lang="es-ES" smtClean="0"/>
              <a:t>Cuarto nivel</a:t>
            </a:r>
          </a:p>
          <a:p>
            <a:pPr lvl="4" eaLnBrk="1" latinLnBrk="0" hangingPunct="1"/>
            <a:r>
              <a:rPr kumimoji="0" lang="es-ES" smtClean="0"/>
              <a:t>Quinto nivel</a:t>
            </a:r>
            <a:endParaRPr kumimoji="0" lang="en-US"/>
          </a:p>
        </p:txBody>
      </p:sp>
      <p:sp>
        <p:nvSpPr>
          <p:cNvPr id="10" name="9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834A4FD3-6A8D-453E-8A48-8FE0EB7691D8}" type="datetimeFigureOut">
              <a:rPr lang="es-ES" smtClean="0"/>
              <a:pPr/>
              <a:t>01/02/2018</a:t>
            </a:fld>
            <a:endParaRPr lang="es-ES"/>
          </a:p>
        </p:txBody>
      </p:sp>
      <p:sp>
        <p:nvSpPr>
          <p:cNvPr id="22" name="21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18" name="17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351D2633-1215-4835-95FD-53AC4BA5B035}" type="slidenum">
              <a:rPr lang="es-ES" smtClean="0"/>
              <a:pPr/>
              <a:t>‹Nº›</a:t>
            </a:fld>
            <a:endParaRPr lang="es-ES"/>
          </a:p>
        </p:txBody>
      </p:sp>
      <p:grpSp>
        <p:nvGrpSpPr>
          <p:cNvPr id="2" name="1 Grupo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11 Forma libre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12 Forma libre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6260" y="5229200"/>
            <a:ext cx="3851920" cy="1296144"/>
          </a:xfrm>
        </p:spPr>
        <p:txBody>
          <a:bodyPr>
            <a:normAutofit fontScale="77500" lnSpcReduction="20000"/>
          </a:bodyPr>
          <a:lstStyle/>
          <a:p>
            <a:endParaRPr lang="es-ES" dirty="0" smtClean="0"/>
          </a:p>
          <a:p>
            <a:endParaRPr lang="es-ES" dirty="0" smtClean="0"/>
          </a:p>
          <a:p>
            <a:endParaRPr lang="es-ES" dirty="0" smtClean="0"/>
          </a:p>
          <a:p>
            <a:r>
              <a:rPr lang="es-ES" dirty="0" smtClean="0"/>
              <a:t>De : Candela, Alex et Diego</a:t>
            </a:r>
            <a:endParaRPr lang="es-ES" dirty="0"/>
          </a:p>
        </p:txBody>
      </p:sp>
      <p:sp>
        <p:nvSpPr>
          <p:cNvPr id="4" name="3 Rectángulo"/>
          <p:cNvSpPr/>
          <p:nvPr/>
        </p:nvSpPr>
        <p:spPr>
          <a:xfrm>
            <a:off x="486250" y="349001"/>
            <a:ext cx="845725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s-ES" sz="54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LA MÉTÉO À SARAGOSSE</a:t>
            </a:r>
            <a:endParaRPr lang="es-ES" sz="54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pic>
        <p:nvPicPr>
          <p:cNvPr id="5" name="4 Imagen" descr="yw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63688" y="1844824"/>
            <a:ext cx="5505099" cy="365155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5 Imagen" descr="rthju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560779" y="5373216"/>
            <a:ext cx="1285884" cy="118944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S" dirty="0" smtClean="0">
                <a:latin typeface="Broadway" pitchFamily="82" charset="0"/>
              </a:rPr>
              <a:t>L’ÉTÉ À SARAGOSSE</a:t>
            </a:r>
            <a:endParaRPr lang="es-ES" dirty="0">
              <a:latin typeface="Broadway" pitchFamily="82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dirty="0" smtClean="0">
                <a:latin typeface="+mj-lt"/>
              </a:rPr>
              <a:t>La </a:t>
            </a:r>
            <a:r>
              <a:rPr lang="es-ES" dirty="0" err="1" smtClean="0">
                <a:latin typeface="+mj-lt"/>
              </a:rPr>
              <a:t>température</a:t>
            </a:r>
            <a:r>
              <a:rPr lang="es-ES" dirty="0" smtClean="0">
                <a:latin typeface="+mj-lt"/>
              </a:rPr>
              <a:t>, </a:t>
            </a:r>
            <a:r>
              <a:rPr lang="es-ES" dirty="0" err="1" smtClean="0">
                <a:latin typeface="+mj-lt"/>
              </a:rPr>
              <a:t>normalement</a:t>
            </a:r>
            <a:r>
              <a:rPr lang="es-ES" dirty="0" smtClean="0">
                <a:latin typeface="+mj-lt"/>
              </a:rPr>
              <a:t>, </a:t>
            </a:r>
            <a:r>
              <a:rPr lang="es-ES" dirty="0" err="1" smtClean="0">
                <a:latin typeface="+mj-lt"/>
              </a:rPr>
              <a:t>tourne</a:t>
            </a:r>
            <a:r>
              <a:rPr lang="es-ES" dirty="0" smtClean="0">
                <a:latin typeface="+mj-lt"/>
              </a:rPr>
              <a:t> </a:t>
            </a:r>
            <a:r>
              <a:rPr lang="es-ES" dirty="0" err="1" smtClean="0">
                <a:latin typeface="+mj-lt"/>
              </a:rPr>
              <a:t>autour</a:t>
            </a:r>
            <a:r>
              <a:rPr lang="es-ES" dirty="0" smtClean="0">
                <a:latin typeface="+mj-lt"/>
              </a:rPr>
              <a:t> </a:t>
            </a:r>
            <a:r>
              <a:rPr lang="es-ES" dirty="0" smtClean="0">
                <a:latin typeface="+mj-lt"/>
              </a:rPr>
              <a:t>des </a:t>
            </a:r>
            <a:r>
              <a:rPr lang="es-ES" dirty="0" smtClean="0">
                <a:latin typeface="+mj-lt"/>
              </a:rPr>
              <a:t>25º </a:t>
            </a:r>
            <a:r>
              <a:rPr lang="es-ES" dirty="0" smtClean="0">
                <a:latin typeface="+mj-lt"/>
              </a:rPr>
              <a:t>et </a:t>
            </a:r>
            <a:r>
              <a:rPr lang="es-ES" dirty="0" smtClean="0">
                <a:latin typeface="+mj-lt"/>
              </a:rPr>
              <a:t>40º.</a:t>
            </a:r>
            <a:endParaRPr lang="es-ES" dirty="0" smtClean="0">
              <a:latin typeface="+mj-lt"/>
            </a:endParaRPr>
          </a:p>
          <a:p>
            <a:r>
              <a:rPr lang="es-ES" dirty="0" smtClean="0">
                <a:latin typeface="+mj-lt"/>
              </a:rPr>
              <a:t>Le </a:t>
            </a:r>
            <a:r>
              <a:rPr lang="es-ES" dirty="0" err="1" smtClean="0">
                <a:latin typeface="+mj-lt"/>
              </a:rPr>
              <a:t>vent</a:t>
            </a:r>
            <a:r>
              <a:rPr lang="es-ES" dirty="0" smtClean="0">
                <a:latin typeface="+mj-lt"/>
              </a:rPr>
              <a:t> le plus </a:t>
            </a:r>
            <a:r>
              <a:rPr lang="es-ES" dirty="0" err="1" smtClean="0">
                <a:latin typeface="+mj-lt"/>
              </a:rPr>
              <a:t>connu</a:t>
            </a:r>
            <a:r>
              <a:rPr lang="es-ES" dirty="0" smtClean="0">
                <a:latin typeface="+mj-lt"/>
              </a:rPr>
              <a:t> à </a:t>
            </a:r>
            <a:r>
              <a:rPr lang="es-ES" dirty="0" err="1" smtClean="0">
                <a:latin typeface="+mj-lt"/>
              </a:rPr>
              <a:t>Saragosse</a:t>
            </a:r>
            <a:r>
              <a:rPr lang="es-ES" dirty="0" smtClean="0">
                <a:latin typeface="+mj-lt"/>
              </a:rPr>
              <a:t> </a:t>
            </a:r>
            <a:r>
              <a:rPr lang="es-ES" dirty="0" err="1" smtClean="0">
                <a:latin typeface="+mj-lt"/>
              </a:rPr>
              <a:t>est</a:t>
            </a:r>
            <a:r>
              <a:rPr lang="es-ES" dirty="0" smtClean="0">
                <a:latin typeface="+mj-lt"/>
              </a:rPr>
              <a:t> le Cierzo, </a:t>
            </a:r>
            <a:r>
              <a:rPr lang="es-ES" dirty="0" err="1" smtClean="0">
                <a:latin typeface="+mj-lt"/>
              </a:rPr>
              <a:t>mais</a:t>
            </a:r>
            <a:r>
              <a:rPr lang="es-ES" dirty="0" smtClean="0">
                <a:latin typeface="+mj-lt"/>
              </a:rPr>
              <a:t> </a:t>
            </a:r>
            <a:r>
              <a:rPr lang="es-ES" dirty="0" err="1" smtClean="0">
                <a:latin typeface="+mj-lt"/>
              </a:rPr>
              <a:t>il</a:t>
            </a:r>
            <a:r>
              <a:rPr lang="es-ES" dirty="0" smtClean="0">
                <a:latin typeface="+mj-lt"/>
              </a:rPr>
              <a:t> y a </a:t>
            </a:r>
            <a:r>
              <a:rPr lang="es-ES" dirty="0" err="1" smtClean="0">
                <a:latin typeface="+mj-lt"/>
              </a:rPr>
              <a:t>aussi</a:t>
            </a:r>
            <a:r>
              <a:rPr lang="es-ES" dirty="0" smtClean="0">
                <a:latin typeface="+mj-lt"/>
              </a:rPr>
              <a:t> le </a:t>
            </a:r>
            <a:r>
              <a:rPr lang="es-ES" dirty="0" err="1" smtClean="0">
                <a:latin typeface="+mj-lt"/>
              </a:rPr>
              <a:t>Zagüeño</a:t>
            </a:r>
            <a:r>
              <a:rPr lang="es-ES" dirty="0" smtClean="0">
                <a:latin typeface="+mj-lt"/>
              </a:rPr>
              <a:t>.</a:t>
            </a:r>
          </a:p>
          <a:p>
            <a:r>
              <a:rPr lang="es-ES" dirty="0" smtClean="0">
                <a:latin typeface="+mj-lt"/>
              </a:rPr>
              <a:t>À </a:t>
            </a:r>
            <a:r>
              <a:rPr lang="es-ES" dirty="0" err="1" smtClean="0">
                <a:latin typeface="+mj-lt"/>
              </a:rPr>
              <a:t>Saragosse</a:t>
            </a:r>
            <a:r>
              <a:rPr lang="es-ES" dirty="0" smtClean="0">
                <a:latin typeface="+mj-lt"/>
              </a:rPr>
              <a:t>, les </a:t>
            </a:r>
            <a:r>
              <a:rPr lang="es-ES" dirty="0" err="1" smtClean="0">
                <a:latin typeface="+mj-lt"/>
              </a:rPr>
              <a:t>hivers</a:t>
            </a:r>
            <a:r>
              <a:rPr lang="es-ES" dirty="0" smtClean="0">
                <a:latin typeface="+mj-lt"/>
              </a:rPr>
              <a:t> </a:t>
            </a:r>
            <a:r>
              <a:rPr lang="es-ES" dirty="0" err="1" smtClean="0">
                <a:latin typeface="+mj-lt"/>
              </a:rPr>
              <a:t>sont</a:t>
            </a:r>
            <a:r>
              <a:rPr lang="es-ES" dirty="0" smtClean="0">
                <a:latin typeface="+mj-lt"/>
              </a:rPr>
              <a:t> </a:t>
            </a:r>
            <a:r>
              <a:rPr lang="es-ES" dirty="0" err="1" smtClean="0">
                <a:latin typeface="+mj-lt"/>
              </a:rPr>
              <a:t>très</a:t>
            </a:r>
            <a:r>
              <a:rPr lang="es-ES" dirty="0" smtClean="0">
                <a:latin typeface="+mj-lt"/>
              </a:rPr>
              <a:t> </a:t>
            </a:r>
            <a:r>
              <a:rPr lang="es-ES" dirty="0" err="1" smtClean="0">
                <a:latin typeface="+mj-lt"/>
              </a:rPr>
              <a:t>froids</a:t>
            </a:r>
            <a:r>
              <a:rPr lang="es-ES" dirty="0" smtClean="0">
                <a:latin typeface="+mj-lt"/>
              </a:rPr>
              <a:t> et les </a:t>
            </a:r>
            <a:r>
              <a:rPr lang="es-ES" dirty="0" err="1" smtClean="0">
                <a:latin typeface="+mj-lt"/>
              </a:rPr>
              <a:t>étés</a:t>
            </a:r>
            <a:r>
              <a:rPr lang="es-ES" dirty="0" smtClean="0">
                <a:latin typeface="+mj-lt"/>
              </a:rPr>
              <a:t> </a:t>
            </a:r>
            <a:r>
              <a:rPr lang="es-ES" dirty="0" err="1" smtClean="0">
                <a:latin typeface="+mj-lt"/>
              </a:rPr>
              <a:t>très</a:t>
            </a:r>
            <a:r>
              <a:rPr lang="es-ES" dirty="0" smtClean="0">
                <a:latin typeface="+mj-lt"/>
              </a:rPr>
              <a:t> </a:t>
            </a:r>
            <a:r>
              <a:rPr lang="es-ES" dirty="0" err="1" smtClean="0">
                <a:latin typeface="+mj-lt"/>
              </a:rPr>
              <a:t>chauds</a:t>
            </a:r>
            <a:r>
              <a:rPr lang="es-ES" dirty="0" smtClean="0">
                <a:latin typeface="+mj-lt"/>
              </a:rPr>
              <a:t>.</a:t>
            </a:r>
          </a:p>
          <a:p>
            <a:r>
              <a:rPr lang="es-ES" dirty="0" smtClean="0">
                <a:latin typeface="+mj-lt"/>
              </a:rPr>
              <a:t>Les </a:t>
            </a:r>
            <a:r>
              <a:rPr lang="es-ES" dirty="0" err="1" smtClean="0">
                <a:latin typeface="+mj-lt"/>
              </a:rPr>
              <a:t>précipitations</a:t>
            </a:r>
            <a:r>
              <a:rPr lang="es-ES" dirty="0" smtClean="0">
                <a:latin typeface="+mj-lt"/>
              </a:rPr>
              <a:t> </a:t>
            </a:r>
            <a:r>
              <a:rPr lang="es-ES" dirty="0" err="1" smtClean="0">
                <a:latin typeface="+mj-lt"/>
              </a:rPr>
              <a:t>sont</a:t>
            </a:r>
            <a:r>
              <a:rPr lang="es-ES" dirty="0" smtClean="0">
                <a:latin typeface="+mj-lt"/>
              </a:rPr>
              <a:t> </a:t>
            </a:r>
            <a:r>
              <a:rPr lang="es-ES" dirty="0" err="1" smtClean="0">
                <a:latin typeface="+mj-lt"/>
              </a:rPr>
              <a:t>très</a:t>
            </a:r>
            <a:r>
              <a:rPr lang="es-ES" dirty="0" smtClean="0">
                <a:latin typeface="+mj-lt"/>
              </a:rPr>
              <a:t> </a:t>
            </a:r>
            <a:r>
              <a:rPr lang="es-ES" dirty="0" err="1" smtClean="0">
                <a:latin typeface="+mj-lt"/>
              </a:rPr>
              <a:t>rares</a:t>
            </a:r>
            <a:r>
              <a:rPr lang="es-ES" dirty="0" smtClean="0">
                <a:latin typeface="+mj-lt"/>
              </a:rPr>
              <a:t>. </a:t>
            </a:r>
            <a:r>
              <a:rPr lang="es-ES" dirty="0" err="1" smtClean="0">
                <a:latin typeface="+mj-lt"/>
              </a:rPr>
              <a:t>Il</a:t>
            </a:r>
            <a:r>
              <a:rPr lang="es-ES" dirty="0" smtClean="0">
                <a:latin typeface="+mj-lt"/>
              </a:rPr>
              <a:t> </a:t>
            </a:r>
            <a:r>
              <a:rPr lang="es-ES" dirty="0" err="1" smtClean="0">
                <a:latin typeface="+mj-lt"/>
              </a:rPr>
              <a:t>ne</a:t>
            </a:r>
            <a:r>
              <a:rPr lang="es-ES" dirty="0" smtClean="0">
                <a:latin typeface="+mj-lt"/>
              </a:rPr>
              <a:t> </a:t>
            </a:r>
            <a:r>
              <a:rPr lang="es-ES" dirty="0" err="1" smtClean="0">
                <a:latin typeface="+mj-lt"/>
              </a:rPr>
              <a:t>pleut</a:t>
            </a:r>
            <a:r>
              <a:rPr lang="es-ES" dirty="0" smtClean="0">
                <a:latin typeface="+mj-lt"/>
              </a:rPr>
              <a:t> </a:t>
            </a:r>
            <a:r>
              <a:rPr lang="es-ES" dirty="0" err="1" smtClean="0">
                <a:latin typeface="+mj-lt"/>
              </a:rPr>
              <a:t>presque</a:t>
            </a:r>
            <a:r>
              <a:rPr lang="es-ES" dirty="0" smtClean="0">
                <a:latin typeface="+mj-lt"/>
              </a:rPr>
              <a:t> </a:t>
            </a:r>
            <a:r>
              <a:rPr lang="es-ES" dirty="0" err="1" smtClean="0">
                <a:latin typeface="+mj-lt"/>
              </a:rPr>
              <a:t>jamais</a:t>
            </a:r>
            <a:r>
              <a:rPr lang="es-ES" dirty="0" smtClean="0">
                <a:latin typeface="+mj-lt"/>
              </a:rPr>
              <a:t>.</a:t>
            </a:r>
            <a:endParaRPr lang="es-ES" dirty="0">
              <a:latin typeface="+mj-lt"/>
            </a:endParaRPr>
          </a:p>
        </p:txBody>
      </p:sp>
      <p:pic>
        <p:nvPicPr>
          <p:cNvPr id="4" name="3 Imagen" descr="xftrg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430496" y="5143512"/>
            <a:ext cx="1481362" cy="154782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airplan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S" dirty="0" smtClean="0">
                <a:latin typeface="Broadway" pitchFamily="82" charset="0"/>
              </a:rPr>
              <a:t>CARACTÉRISTIQUES</a:t>
            </a:r>
            <a:endParaRPr lang="es-ES" dirty="0">
              <a:latin typeface="Broadway" pitchFamily="82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935480"/>
            <a:ext cx="8229600" cy="2645648"/>
          </a:xfrm>
        </p:spPr>
        <p:txBody>
          <a:bodyPr/>
          <a:lstStyle/>
          <a:p>
            <a:r>
              <a:rPr lang="es-ES" dirty="0" smtClean="0"/>
              <a:t>Les </a:t>
            </a:r>
            <a:r>
              <a:rPr lang="es-ES" dirty="0" err="1" smtClean="0"/>
              <a:t>caractéristiques</a:t>
            </a:r>
            <a:r>
              <a:rPr lang="es-ES" dirty="0" smtClean="0"/>
              <a:t> des </a:t>
            </a:r>
            <a:r>
              <a:rPr lang="es-ES" dirty="0" err="1" smtClean="0"/>
              <a:t>étés</a:t>
            </a:r>
            <a:r>
              <a:rPr lang="es-ES" dirty="0" smtClean="0"/>
              <a:t> à </a:t>
            </a:r>
            <a:r>
              <a:rPr lang="es-ES" dirty="0" err="1" smtClean="0"/>
              <a:t>Saragosse</a:t>
            </a:r>
            <a:r>
              <a:rPr lang="es-ES" dirty="0" smtClean="0"/>
              <a:t> </a:t>
            </a:r>
            <a:r>
              <a:rPr lang="es-ES" dirty="0" err="1" smtClean="0"/>
              <a:t>sont</a:t>
            </a:r>
            <a:r>
              <a:rPr lang="es-ES" dirty="0" smtClean="0"/>
              <a:t>:</a:t>
            </a:r>
          </a:p>
          <a:p>
            <a:r>
              <a:rPr lang="es-ES" dirty="0" err="1" smtClean="0"/>
              <a:t>Très</a:t>
            </a:r>
            <a:r>
              <a:rPr lang="es-ES" dirty="0" smtClean="0"/>
              <a:t> </a:t>
            </a:r>
            <a:r>
              <a:rPr lang="es-ES" dirty="0" err="1" smtClean="0"/>
              <a:t>secs</a:t>
            </a:r>
            <a:r>
              <a:rPr lang="es-ES" dirty="0" smtClean="0"/>
              <a:t>.</a:t>
            </a:r>
          </a:p>
          <a:p>
            <a:r>
              <a:rPr lang="es-ES" dirty="0" err="1" smtClean="0"/>
              <a:t>Avec</a:t>
            </a:r>
            <a:r>
              <a:rPr lang="es-ES" dirty="0" smtClean="0"/>
              <a:t> les </a:t>
            </a:r>
            <a:r>
              <a:rPr lang="es-ES" dirty="0" err="1" smtClean="0"/>
              <a:t>vents</a:t>
            </a:r>
            <a:r>
              <a:rPr lang="es-ES" dirty="0" smtClean="0"/>
              <a:t> </a:t>
            </a:r>
            <a:r>
              <a:rPr lang="es-ES" dirty="0" smtClean="0"/>
              <a:t>C</a:t>
            </a:r>
            <a:r>
              <a:rPr lang="es-ES" dirty="0" smtClean="0"/>
              <a:t>ierzo </a:t>
            </a:r>
            <a:r>
              <a:rPr lang="es-ES" dirty="0" smtClean="0"/>
              <a:t>et </a:t>
            </a:r>
            <a:r>
              <a:rPr lang="es-ES" dirty="0" err="1" smtClean="0"/>
              <a:t>Zagüeño</a:t>
            </a:r>
            <a:r>
              <a:rPr lang="es-ES" dirty="0" smtClean="0"/>
              <a:t>.</a:t>
            </a:r>
          </a:p>
          <a:p>
            <a:r>
              <a:rPr lang="es-ES" dirty="0" err="1" smtClean="0"/>
              <a:t>Beaucoup</a:t>
            </a:r>
            <a:r>
              <a:rPr lang="es-ES" dirty="0" smtClean="0"/>
              <a:t> de </a:t>
            </a:r>
            <a:r>
              <a:rPr lang="es-ES" dirty="0" err="1" smtClean="0"/>
              <a:t>chaleur</a:t>
            </a:r>
            <a:r>
              <a:rPr lang="es-ES" dirty="0" smtClean="0"/>
              <a:t>.</a:t>
            </a:r>
          </a:p>
          <a:p>
            <a:r>
              <a:rPr lang="es-ES" dirty="0" err="1" smtClean="0"/>
              <a:t>Voilá</a:t>
            </a:r>
            <a:r>
              <a:rPr lang="es-ES" dirty="0" smtClean="0"/>
              <a:t> les 3 </a:t>
            </a:r>
            <a:r>
              <a:rPr lang="es-ES" dirty="0" err="1" smtClean="0"/>
              <a:t>caractéristiques</a:t>
            </a:r>
            <a:r>
              <a:rPr lang="es-ES" dirty="0" smtClean="0"/>
              <a:t> les plus importantes .</a:t>
            </a:r>
            <a:endParaRPr lang="es-ES" dirty="0"/>
          </a:p>
        </p:txBody>
      </p:sp>
      <p:pic>
        <p:nvPicPr>
          <p:cNvPr id="2050" name="Picture 2" descr="Resultado de imagen de verano zaragoza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508104" y="4581128"/>
            <a:ext cx="3100772" cy="20581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Resultado de imagen de verano zaragoza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1560" y="4581128"/>
            <a:ext cx="3100772" cy="20581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>
        <p15:prstTrans prst="wind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20514" y="422480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es-ES" dirty="0">
                <a:latin typeface="Broadway" panose="04040905080B02020502" pitchFamily="82" charset="0"/>
              </a:rPr>
              <a:t>L’ HIVER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dirty="0" smtClean="0">
                <a:latin typeface="+mj-lt"/>
              </a:rPr>
              <a:t>En </a:t>
            </a:r>
            <a:r>
              <a:rPr lang="es-ES" dirty="0" err="1" smtClean="0">
                <a:latin typeface="+mj-lt"/>
              </a:rPr>
              <a:t>l’hiver</a:t>
            </a:r>
            <a:r>
              <a:rPr lang="es-ES" dirty="0" smtClean="0">
                <a:latin typeface="+mj-lt"/>
              </a:rPr>
              <a:t> </a:t>
            </a:r>
            <a:r>
              <a:rPr lang="es-ES" dirty="0" smtClean="0">
                <a:latin typeface="+mj-lt"/>
              </a:rPr>
              <a:t>à</a:t>
            </a:r>
            <a:r>
              <a:rPr lang="es-ES" dirty="0" smtClean="0">
                <a:latin typeface="+mj-lt"/>
              </a:rPr>
              <a:t> </a:t>
            </a:r>
            <a:r>
              <a:rPr lang="es-ES" dirty="0" err="1" smtClean="0">
                <a:latin typeface="+mj-lt"/>
              </a:rPr>
              <a:t>Saragosse</a:t>
            </a:r>
            <a:r>
              <a:rPr lang="es-ES" dirty="0" smtClean="0">
                <a:latin typeface="+mj-lt"/>
              </a:rPr>
              <a:t> </a:t>
            </a:r>
            <a:r>
              <a:rPr lang="es-ES" dirty="0" err="1" smtClean="0">
                <a:latin typeface="+mj-lt"/>
              </a:rPr>
              <a:t>il</a:t>
            </a:r>
            <a:r>
              <a:rPr lang="es-ES" dirty="0" smtClean="0">
                <a:latin typeface="+mj-lt"/>
              </a:rPr>
              <a:t> y a </a:t>
            </a:r>
            <a:r>
              <a:rPr lang="es-ES" dirty="0" err="1" smtClean="0">
                <a:latin typeface="+mj-lt"/>
              </a:rPr>
              <a:t>beaucoup</a:t>
            </a:r>
            <a:r>
              <a:rPr lang="es-ES" dirty="0" smtClean="0">
                <a:latin typeface="+mj-lt"/>
              </a:rPr>
              <a:t> </a:t>
            </a:r>
            <a:r>
              <a:rPr lang="es-ES" dirty="0" smtClean="0">
                <a:latin typeface="+mj-lt"/>
              </a:rPr>
              <a:t>de </a:t>
            </a:r>
            <a:r>
              <a:rPr lang="es-ES" dirty="0" err="1" smtClean="0">
                <a:latin typeface="+mj-lt"/>
              </a:rPr>
              <a:t>vent</a:t>
            </a:r>
            <a:r>
              <a:rPr lang="es-ES" dirty="0" smtClean="0">
                <a:latin typeface="+mj-lt"/>
              </a:rPr>
              <a:t> </a:t>
            </a:r>
            <a:r>
              <a:rPr lang="es-ES" dirty="0" err="1" smtClean="0">
                <a:latin typeface="+mj-lt"/>
              </a:rPr>
              <a:t>appellé</a:t>
            </a:r>
            <a:r>
              <a:rPr lang="es-ES" dirty="0" smtClean="0">
                <a:latin typeface="+mj-lt"/>
              </a:rPr>
              <a:t> “cierzo”.</a:t>
            </a:r>
          </a:p>
          <a:p>
            <a:r>
              <a:rPr lang="es-ES" dirty="0" err="1" smtClean="0">
                <a:latin typeface="+mj-lt"/>
              </a:rPr>
              <a:t>Il</a:t>
            </a:r>
            <a:r>
              <a:rPr lang="es-ES" dirty="0" smtClean="0">
                <a:latin typeface="+mj-lt"/>
              </a:rPr>
              <a:t> y a </a:t>
            </a:r>
            <a:r>
              <a:rPr lang="es-ES" dirty="0" err="1" smtClean="0">
                <a:latin typeface="+mj-lt"/>
              </a:rPr>
              <a:t>beaucoup</a:t>
            </a:r>
            <a:r>
              <a:rPr lang="es-ES" dirty="0" smtClean="0">
                <a:latin typeface="+mj-lt"/>
              </a:rPr>
              <a:t> de </a:t>
            </a:r>
            <a:r>
              <a:rPr lang="es-ES" dirty="0" err="1" smtClean="0">
                <a:latin typeface="+mj-lt"/>
              </a:rPr>
              <a:t>brouillard</a:t>
            </a:r>
            <a:r>
              <a:rPr lang="es-ES" dirty="0" smtClean="0">
                <a:latin typeface="+mj-lt"/>
              </a:rPr>
              <a:t> et un </a:t>
            </a:r>
            <a:r>
              <a:rPr lang="es-ES" dirty="0" err="1" smtClean="0">
                <a:latin typeface="+mj-lt"/>
              </a:rPr>
              <a:t>peu</a:t>
            </a:r>
            <a:r>
              <a:rPr lang="es-ES" dirty="0" smtClean="0">
                <a:latin typeface="+mj-lt"/>
              </a:rPr>
              <a:t> de </a:t>
            </a:r>
            <a:r>
              <a:rPr lang="es-ES" dirty="0" err="1" smtClean="0">
                <a:latin typeface="+mj-lt"/>
              </a:rPr>
              <a:t>pluie</a:t>
            </a:r>
            <a:r>
              <a:rPr lang="es-ES" dirty="0" smtClean="0">
                <a:latin typeface="+mj-lt"/>
              </a:rPr>
              <a:t> </a:t>
            </a:r>
            <a:r>
              <a:rPr lang="es-ES" dirty="0" err="1" smtClean="0">
                <a:latin typeface="+mj-lt"/>
              </a:rPr>
              <a:t>dans</a:t>
            </a:r>
            <a:r>
              <a:rPr lang="es-ES" dirty="0" smtClean="0">
                <a:latin typeface="+mj-lt"/>
              </a:rPr>
              <a:t> le </a:t>
            </a:r>
            <a:r>
              <a:rPr lang="es-ES" dirty="0" err="1" smtClean="0">
                <a:latin typeface="+mj-lt"/>
              </a:rPr>
              <a:t>vent</a:t>
            </a:r>
            <a:r>
              <a:rPr lang="es-ES" dirty="0" smtClean="0">
                <a:latin typeface="+mj-lt"/>
              </a:rPr>
              <a:t>.</a:t>
            </a:r>
          </a:p>
          <a:p>
            <a:r>
              <a:rPr lang="es-ES" dirty="0" smtClean="0">
                <a:latin typeface="+mj-lt"/>
              </a:rPr>
              <a:t>La </a:t>
            </a:r>
            <a:r>
              <a:rPr lang="es-ES" dirty="0" err="1" smtClean="0">
                <a:latin typeface="+mj-lt"/>
              </a:rPr>
              <a:t>témperature</a:t>
            </a:r>
            <a:r>
              <a:rPr lang="es-ES" dirty="0" smtClean="0">
                <a:latin typeface="+mj-lt"/>
              </a:rPr>
              <a:t> </a:t>
            </a:r>
            <a:r>
              <a:rPr lang="es-ES" dirty="0" err="1" smtClean="0">
                <a:latin typeface="+mj-lt"/>
              </a:rPr>
              <a:t>moyenne</a:t>
            </a:r>
            <a:r>
              <a:rPr lang="es-ES" dirty="0" smtClean="0">
                <a:latin typeface="+mj-lt"/>
              </a:rPr>
              <a:t> de l’ </a:t>
            </a:r>
            <a:r>
              <a:rPr lang="es-ES" dirty="0" err="1" smtClean="0">
                <a:latin typeface="+mj-lt"/>
              </a:rPr>
              <a:t>hiver</a:t>
            </a:r>
            <a:r>
              <a:rPr lang="es-ES" dirty="0" smtClean="0">
                <a:latin typeface="+mj-lt"/>
              </a:rPr>
              <a:t> </a:t>
            </a:r>
            <a:r>
              <a:rPr lang="es-ES" dirty="0" err="1" smtClean="0">
                <a:latin typeface="+mj-lt"/>
              </a:rPr>
              <a:t>est</a:t>
            </a:r>
            <a:r>
              <a:rPr lang="es-ES" dirty="0" smtClean="0">
                <a:latin typeface="+mj-lt"/>
              </a:rPr>
              <a:t> </a:t>
            </a:r>
            <a:r>
              <a:rPr lang="es-ES" dirty="0">
                <a:latin typeface="+mj-lt"/>
              </a:rPr>
              <a:t>de </a:t>
            </a:r>
            <a:r>
              <a:rPr lang="es-ES" dirty="0" smtClean="0">
                <a:latin typeface="+mj-lt"/>
              </a:rPr>
              <a:t>15,3ºC.</a:t>
            </a:r>
          </a:p>
          <a:p>
            <a:endParaRPr lang="es-ES" dirty="0">
              <a:latin typeface="+mj-lt"/>
            </a:endParaRP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11560" y="4365104"/>
            <a:ext cx="3355448" cy="2238056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076056" y="4365104"/>
            <a:ext cx="3365498" cy="22380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89752900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>
        <p15:prstTrans prst="fractur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74320" y="980728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es-ES" dirty="0" smtClean="0">
                <a:latin typeface="Broadway" pitchFamily="82" charset="0"/>
              </a:rPr>
              <a:t>CARACTÉRISTIQUES</a:t>
            </a:r>
            <a:endParaRPr lang="es-ES" dirty="0">
              <a:latin typeface="Broadway" pitchFamily="82" charset="0"/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79512" y="2204864"/>
            <a:ext cx="8964488" cy="4653136"/>
          </a:xfrm>
        </p:spPr>
        <p:txBody>
          <a:bodyPr/>
          <a:lstStyle/>
          <a:p>
            <a:r>
              <a:rPr lang="es-ES" dirty="0" smtClean="0"/>
              <a:t>En </a:t>
            </a:r>
            <a:r>
              <a:rPr lang="es-ES" dirty="0" err="1" smtClean="0"/>
              <a:t>hiver</a:t>
            </a:r>
            <a:r>
              <a:rPr lang="es-ES" dirty="0" smtClean="0"/>
              <a:t> </a:t>
            </a:r>
            <a:r>
              <a:rPr lang="es-ES" dirty="0" err="1" smtClean="0"/>
              <a:t>il</a:t>
            </a:r>
            <a:r>
              <a:rPr lang="es-ES" dirty="0" smtClean="0"/>
              <a:t> y a </a:t>
            </a:r>
            <a:r>
              <a:rPr lang="es-ES" dirty="0" err="1" smtClean="0"/>
              <a:t>Noël</a:t>
            </a:r>
            <a:r>
              <a:rPr lang="es-ES" dirty="0" smtClean="0"/>
              <a:t> la </a:t>
            </a:r>
            <a:r>
              <a:rPr lang="es-ES" dirty="0" err="1" smtClean="0"/>
              <a:t>saison</a:t>
            </a:r>
            <a:r>
              <a:rPr lang="es-ES" dirty="0" smtClean="0"/>
              <a:t> des </a:t>
            </a:r>
            <a:r>
              <a:rPr lang="es-ES" dirty="0" err="1" smtClean="0"/>
              <a:t>cadeaux</a:t>
            </a:r>
            <a:r>
              <a:rPr lang="es-ES" dirty="0" smtClean="0"/>
              <a:t>, et </a:t>
            </a:r>
            <a:r>
              <a:rPr lang="es-ES" dirty="0" err="1" smtClean="0"/>
              <a:t>il</a:t>
            </a:r>
            <a:r>
              <a:rPr lang="es-ES" dirty="0" smtClean="0"/>
              <a:t> y a les </a:t>
            </a:r>
            <a:r>
              <a:rPr lang="es-ES" dirty="0" err="1" smtClean="0"/>
              <a:t>trois</a:t>
            </a:r>
            <a:r>
              <a:rPr lang="es-ES" dirty="0" smtClean="0"/>
              <a:t> </a:t>
            </a:r>
            <a:r>
              <a:rPr lang="es-ES" dirty="0" err="1" smtClean="0"/>
              <a:t>R</a:t>
            </a:r>
            <a:r>
              <a:rPr lang="es-ES" dirty="0" err="1" smtClean="0"/>
              <a:t>ois</a:t>
            </a:r>
            <a:r>
              <a:rPr lang="es-ES" dirty="0" smtClean="0"/>
              <a:t> </a:t>
            </a:r>
            <a:r>
              <a:rPr lang="es-ES" dirty="0" err="1" smtClean="0"/>
              <a:t>Mages</a:t>
            </a:r>
            <a:r>
              <a:rPr lang="es-ES" dirty="0" smtClean="0"/>
              <a:t>, </a:t>
            </a:r>
            <a:r>
              <a:rPr lang="es-ES" dirty="0" err="1" smtClean="0"/>
              <a:t>qui</a:t>
            </a:r>
            <a:r>
              <a:rPr lang="es-ES" dirty="0" smtClean="0"/>
              <a:t> </a:t>
            </a:r>
            <a:r>
              <a:rPr lang="es-ES" dirty="0" err="1" smtClean="0"/>
              <a:t>sont</a:t>
            </a:r>
            <a:r>
              <a:rPr lang="es-ES" dirty="0" smtClean="0"/>
              <a:t> </a:t>
            </a:r>
            <a:r>
              <a:rPr lang="es-ES" dirty="0" err="1" smtClean="0"/>
              <a:t>comme</a:t>
            </a:r>
            <a:r>
              <a:rPr lang="es-ES" dirty="0" smtClean="0"/>
              <a:t> le</a:t>
            </a:r>
            <a:r>
              <a:rPr lang="es-ES" dirty="0" smtClean="0"/>
              <a:t> </a:t>
            </a:r>
            <a:r>
              <a:rPr lang="es-ES" dirty="0" err="1" smtClean="0"/>
              <a:t>Père</a:t>
            </a:r>
            <a:r>
              <a:rPr lang="es-ES" dirty="0" smtClean="0"/>
              <a:t> </a:t>
            </a:r>
            <a:r>
              <a:rPr lang="es-ES" dirty="0" err="1" smtClean="0"/>
              <a:t>Nöel</a:t>
            </a:r>
            <a:r>
              <a:rPr lang="es-ES" dirty="0" smtClean="0"/>
              <a:t>. </a:t>
            </a:r>
          </a:p>
          <a:p>
            <a:r>
              <a:rPr lang="es-ES" dirty="0" err="1" smtClean="0"/>
              <a:t>Il</a:t>
            </a:r>
            <a:r>
              <a:rPr lang="es-ES" dirty="0" smtClean="0"/>
              <a:t> </a:t>
            </a:r>
            <a:r>
              <a:rPr lang="es-ES" dirty="0" err="1" smtClean="0"/>
              <a:t>ne</a:t>
            </a:r>
            <a:r>
              <a:rPr lang="es-ES" dirty="0" smtClean="0"/>
              <a:t> </a:t>
            </a:r>
            <a:r>
              <a:rPr lang="es-ES" dirty="0" err="1" smtClean="0"/>
              <a:t>neige</a:t>
            </a:r>
            <a:r>
              <a:rPr lang="es-ES" dirty="0" smtClean="0"/>
              <a:t> </a:t>
            </a:r>
            <a:r>
              <a:rPr lang="es-ES" dirty="0" err="1" smtClean="0"/>
              <a:t>pas</a:t>
            </a:r>
            <a:r>
              <a:rPr lang="es-ES" dirty="0" smtClean="0"/>
              <a:t> </a:t>
            </a:r>
            <a:r>
              <a:rPr lang="es-ES" dirty="0" err="1" smtClean="0"/>
              <a:t>beacoup</a:t>
            </a:r>
            <a:r>
              <a:rPr lang="es-ES" dirty="0" smtClean="0"/>
              <a:t>.</a:t>
            </a:r>
          </a:p>
          <a:p>
            <a:r>
              <a:rPr lang="es-ES" dirty="0" err="1" smtClean="0"/>
              <a:t>Très</a:t>
            </a:r>
            <a:r>
              <a:rPr lang="es-ES" dirty="0" smtClean="0"/>
              <a:t> </a:t>
            </a:r>
            <a:r>
              <a:rPr lang="es-ES" dirty="0" err="1" smtClean="0"/>
              <a:t>froid</a:t>
            </a:r>
            <a:endParaRPr lang="es-ES" dirty="0" smtClean="0"/>
          </a:p>
          <a:p>
            <a:endParaRPr lang="es-ES" dirty="0" smtClean="0"/>
          </a:p>
          <a:p>
            <a:endParaRPr lang="es-ES" dirty="0"/>
          </a:p>
        </p:txBody>
      </p:sp>
      <p:pic>
        <p:nvPicPr>
          <p:cNvPr id="3074" name="Picture 2" descr="Resultado de imagen de invierno en zaragoza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flipH="1">
            <a:off x="5796136" y="2743847"/>
            <a:ext cx="2771631" cy="36955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95536" y="4077072"/>
            <a:ext cx="3653136" cy="24354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69459248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3250">
        <p15:prstTrans prst="origami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s-ES" dirty="0" smtClean="0">
                <a:latin typeface="Broadway" pitchFamily="82" charset="0"/>
              </a:rPr>
              <a:t>LE </a:t>
            </a:r>
            <a:r>
              <a:rPr lang="es-ES" dirty="0" smtClean="0">
                <a:latin typeface="Broadway" pitchFamily="82" charset="0"/>
              </a:rPr>
              <a:t>PRINTEMPS</a:t>
            </a:r>
            <a:endParaRPr lang="es-ES" dirty="0">
              <a:latin typeface="Broadway" pitchFamily="82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es-ES" dirty="0" smtClean="0">
                <a:latin typeface="+mj-lt"/>
              </a:rPr>
              <a:t>La </a:t>
            </a:r>
            <a:r>
              <a:rPr lang="es-ES" dirty="0" err="1" smtClean="0">
                <a:latin typeface="+mj-lt"/>
              </a:rPr>
              <a:t>témperature</a:t>
            </a:r>
            <a:r>
              <a:rPr lang="es-ES" dirty="0" smtClean="0">
                <a:latin typeface="+mj-lt"/>
              </a:rPr>
              <a:t> </a:t>
            </a:r>
            <a:r>
              <a:rPr lang="es-ES" dirty="0" err="1" smtClean="0">
                <a:latin typeface="+mj-lt"/>
              </a:rPr>
              <a:t>moyenne</a:t>
            </a:r>
            <a:r>
              <a:rPr lang="es-ES" dirty="0" smtClean="0">
                <a:latin typeface="+mj-lt"/>
              </a:rPr>
              <a:t> </a:t>
            </a:r>
            <a:r>
              <a:rPr lang="es-ES" dirty="0" err="1" smtClean="0">
                <a:latin typeface="+mj-lt"/>
              </a:rPr>
              <a:t>au</a:t>
            </a:r>
            <a:r>
              <a:rPr lang="es-ES" dirty="0" smtClean="0">
                <a:latin typeface="+mj-lt"/>
              </a:rPr>
              <a:t> </a:t>
            </a:r>
            <a:r>
              <a:rPr lang="es-ES" dirty="0" err="1" smtClean="0">
                <a:latin typeface="+mj-lt"/>
              </a:rPr>
              <a:t>Printemps</a:t>
            </a:r>
            <a:r>
              <a:rPr lang="es-ES" dirty="0" smtClean="0">
                <a:latin typeface="+mj-lt"/>
              </a:rPr>
              <a:t> à </a:t>
            </a:r>
            <a:r>
              <a:rPr lang="es-ES" dirty="0" err="1" smtClean="0">
                <a:latin typeface="+mj-lt"/>
              </a:rPr>
              <a:t>Saragosse</a:t>
            </a:r>
            <a:r>
              <a:rPr lang="es-ES" dirty="0" smtClean="0">
                <a:latin typeface="+mj-lt"/>
              </a:rPr>
              <a:t> </a:t>
            </a:r>
            <a:r>
              <a:rPr lang="es-ES" dirty="0" err="1" smtClean="0">
                <a:latin typeface="+mj-lt"/>
              </a:rPr>
              <a:t>est</a:t>
            </a:r>
            <a:r>
              <a:rPr lang="es-ES" dirty="0" smtClean="0">
                <a:latin typeface="+mj-lt"/>
              </a:rPr>
              <a:t> de 13 </a:t>
            </a:r>
            <a:r>
              <a:rPr lang="es-ES" dirty="0" err="1" smtClean="0">
                <a:latin typeface="+mj-lt"/>
              </a:rPr>
              <a:t>dégrès</a:t>
            </a:r>
            <a:r>
              <a:rPr lang="es-ES" dirty="0" smtClean="0">
                <a:latin typeface="+mj-lt"/>
              </a:rPr>
              <a:t>.</a:t>
            </a:r>
          </a:p>
          <a:p>
            <a:pPr algn="just"/>
            <a:r>
              <a:rPr lang="es-ES" dirty="0" smtClean="0">
                <a:latin typeface="+mj-lt"/>
              </a:rPr>
              <a:t>Au </a:t>
            </a:r>
            <a:r>
              <a:rPr lang="es-ES" dirty="0" err="1" smtClean="0">
                <a:latin typeface="+mj-lt"/>
              </a:rPr>
              <a:t>Printemps,il</a:t>
            </a:r>
            <a:r>
              <a:rPr lang="es-ES" dirty="0" smtClean="0">
                <a:latin typeface="+mj-lt"/>
              </a:rPr>
              <a:t> </a:t>
            </a:r>
            <a:r>
              <a:rPr lang="es-ES" dirty="0" err="1" smtClean="0">
                <a:latin typeface="+mj-lt"/>
              </a:rPr>
              <a:t>commence</a:t>
            </a:r>
            <a:r>
              <a:rPr lang="es-ES" dirty="0" smtClean="0">
                <a:latin typeface="+mj-lt"/>
              </a:rPr>
              <a:t> à faire </a:t>
            </a:r>
            <a:r>
              <a:rPr lang="es-ES" dirty="0" err="1" smtClean="0">
                <a:latin typeface="+mj-lt"/>
              </a:rPr>
              <a:t>chaud</a:t>
            </a:r>
            <a:r>
              <a:rPr lang="es-ES" dirty="0" smtClean="0">
                <a:latin typeface="+mj-lt"/>
              </a:rPr>
              <a:t> </a:t>
            </a:r>
            <a:r>
              <a:rPr lang="es-ES" dirty="0" err="1" smtClean="0">
                <a:latin typeface="+mj-lt"/>
              </a:rPr>
              <a:t>mais</a:t>
            </a:r>
            <a:r>
              <a:rPr lang="es-ES" dirty="0" smtClean="0">
                <a:latin typeface="+mj-lt"/>
              </a:rPr>
              <a:t> </a:t>
            </a:r>
            <a:r>
              <a:rPr lang="es-ES" dirty="0" err="1" smtClean="0">
                <a:latin typeface="+mj-lt"/>
              </a:rPr>
              <a:t>certains</a:t>
            </a:r>
            <a:r>
              <a:rPr lang="es-ES" dirty="0" smtClean="0">
                <a:latin typeface="+mj-lt"/>
              </a:rPr>
              <a:t> </a:t>
            </a:r>
            <a:r>
              <a:rPr lang="es-ES" dirty="0" err="1" smtClean="0">
                <a:latin typeface="+mj-lt"/>
              </a:rPr>
              <a:t>jours</a:t>
            </a:r>
            <a:r>
              <a:rPr lang="es-ES" dirty="0" smtClean="0">
                <a:latin typeface="+mj-lt"/>
              </a:rPr>
              <a:t> </a:t>
            </a:r>
            <a:r>
              <a:rPr lang="es-ES" dirty="0" err="1" smtClean="0">
                <a:latin typeface="+mj-lt"/>
              </a:rPr>
              <a:t>il</a:t>
            </a:r>
            <a:r>
              <a:rPr lang="es-ES" dirty="0" smtClean="0">
                <a:latin typeface="+mj-lt"/>
              </a:rPr>
              <a:t> </a:t>
            </a:r>
            <a:r>
              <a:rPr lang="es-ES" dirty="0" err="1" smtClean="0">
                <a:latin typeface="+mj-lt"/>
              </a:rPr>
              <a:t>pleut</a:t>
            </a:r>
            <a:r>
              <a:rPr lang="es-ES" dirty="0" smtClean="0">
                <a:latin typeface="+mj-lt"/>
              </a:rPr>
              <a:t>.</a:t>
            </a:r>
          </a:p>
          <a:p>
            <a:pPr algn="just"/>
            <a:r>
              <a:rPr lang="es-ES" dirty="0" smtClean="0">
                <a:latin typeface="+mj-lt"/>
              </a:rPr>
              <a:t>Au </a:t>
            </a:r>
            <a:r>
              <a:rPr lang="es-ES" dirty="0" err="1" smtClean="0">
                <a:latin typeface="+mj-lt"/>
              </a:rPr>
              <a:t>Printemps</a:t>
            </a:r>
            <a:r>
              <a:rPr lang="es-ES" dirty="0" smtClean="0">
                <a:latin typeface="+mj-lt"/>
              </a:rPr>
              <a:t> </a:t>
            </a:r>
            <a:r>
              <a:rPr lang="es-ES" dirty="0" err="1" smtClean="0">
                <a:latin typeface="+mj-lt"/>
              </a:rPr>
              <a:t>normal</a:t>
            </a:r>
            <a:r>
              <a:rPr lang="es-ES" dirty="0" err="1" smtClean="0">
                <a:latin typeface="+mj-lt"/>
              </a:rPr>
              <a:t>ement</a:t>
            </a:r>
            <a:r>
              <a:rPr lang="es-ES" dirty="0" smtClean="0">
                <a:latin typeface="+mj-lt"/>
              </a:rPr>
              <a:t> </a:t>
            </a:r>
            <a:r>
              <a:rPr lang="es-ES" dirty="0" err="1" smtClean="0">
                <a:latin typeface="+mj-lt"/>
              </a:rPr>
              <a:t>il</a:t>
            </a:r>
            <a:r>
              <a:rPr lang="es-ES" dirty="0" smtClean="0">
                <a:latin typeface="+mj-lt"/>
              </a:rPr>
              <a:t> </a:t>
            </a:r>
            <a:r>
              <a:rPr lang="es-ES" dirty="0" err="1" smtClean="0">
                <a:latin typeface="+mj-lt"/>
              </a:rPr>
              <a:t>fait</a:t>
            </a:r>
            <a:r>
              <a:rPr lang="es-ES" dirty="0" smtClean="0">
                <a:latin typeface="+mj-lt"/>
              </a:rPr>
              <a:t> </a:t>
            </a:r>
            <a:r>
              <a:rPr lang="es-ES" dirty="0" err="1" smtClean="0">
                <a:latin typeface="+mj-lt"/>
              </a:rPr>
              <a:t>très</a:t>
            </a:r>
            <a:r>
              <a:rPr lang="es-ES" dirty="0" smtClean="0">
                <a:latin typeface="+mj-lt"/>
              </a:rPr>
              <a:t> </a:t>
            </a:r>
            <a:r>
              <a:rPr lang="es-ES" dirty="0" err="1" smtClean="0">
                <a:latin typeface="+mj-lt"/>
              </a:rPr>
              <a:t>chaud</a:t>
            </a:r>
            <a:endParaRPr lang="es-ES" dirty="0" smtClean="0">
              <a:latin typeface="+mj-lt"/>
            </a:endParaRPr>
          </a:p>
          <a:p>
            <a:endParaRPr lang="es-ES" dirty="0" smtClean="0">
              <a:latin typeface="+mj-lt"/>
            </a:endParaRPr>
          </a:p>
          <a:p>
            <a:pPr>
              <a:buNone/>
            </a:pPr>
            <a:endParaRPr lang="es-ES" dirty="0">
              <a:latin typeface="+mj-lt"/>
            </a:endParaRPr>
          </a:p>
        </p:txBody>
      </p:sp>
      <p:pic>
        <p:nvPicPr>
          <p:cNvPr id="4" name="3 Imagen" descr="kkkkkkk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99592" y="4221088"/>
            <a:ext cx="3532956" cy="2355304"/>
          </a:xfrm>
          <a:prstGeom prst="rect">
            <a:avLst/>
          </a:prstGeom>
        </p:spPr>
      </p:pic>
      <p:pic>
        <p:nvPicPr>
          <p:cNvPr id="1026" name="Picture 2" descr="Resultado de imagen de primavera zaragoz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60032" y="4149080"/>
            <a:ext cx="3341278" cy="250353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0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S" dirty="0" smtClean="0">
                <a:latin typeface="Broadway" pitchFamily="82" charset="0"/>
              </a:rPr>
              <a:t>CARACTÉRISTIQUES</a:t>
            </a:r>
            <a:endParaRPr lang="es-ES" dirty="0">
              <a:latin typeface="Broadway" pitchFamily="82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es-ES" dirty="0" smtClean="0">
                <a:latin typeface="+mj-lt"/>
              </a:rPr>
              <a:t>Les </a:t>
            </a:r>
            <a:r>
              <a:rPr lang="es-ES" dirty="0" err="1" smtClean="0">
                <a:latin typeface="+mj-lt"/>
              </a:rPr>
              <a:t>caractéristiques</a:t>
            </a:r>
            <a:r>
              <a:rPr lang="es-ES" dirty="0" smtClean="0">
                <a:latin typeface="+mj-lt"/>
              </a:rPr>
              <a:t> des </a:t>
            </a:r>
            <a:r>
              <a:rPr lang="es-ES" dirty="0" err="1" smtClean="0">
                <a:latin typeface="+mj-lt"/>
              </a:rPr>
              <a:t>Printemps</a:t>
            </a:r>
            <a:r>
              <a:rPr lang="es-ES" dirty="0" smtClean="0">
                <a:latin typeface="+mj-lt"/>
              </a:rPr>
              <a:t> à </a:t>
            </a:r>
            <a:r>
              <a:rPr lang="es-ES" dirty="0" err="1" smtClean="0">
                <a:latin typeface="+mj-lt"/>
              </a:rPr>
              <a:t>Saragosse</a:t>
            </a:r>
            <a:r>
              <a:rPr lang="es-ES" dirty="0" smtClean="0">
                <a:latin typeface="+mj-lt"/>
              </a:rPr>
              <a:t> </a:t>
            </a:r>
            <a:r>
              <a:rPr lang="es-ES" dirty="0" err="1" smtClean="0">
                <a:latin typeface="+mj-lt"/>
              </a:rPr>
              <a:t>sont</a:t>
            </a:r>
            <a:r>
              <a:rPr lang="es-ES" dirty="0" smtClean="0">
                <a:latin typeface="+mj-lt"/>
              </a:rPr>
              <a:t>:</a:t>
            </a:r>
          </a:p>
          <a:p>
            <a:pPr algn="just"/>
            <a:r>
              <a:rPr lang="es-ES" dirty="0" smtClean="0">
                <a:latin typeface="+mj-lt"/>
              </a:rPr>
              <a:t>Le </a:t>
            </a:r>
            <a:r>
              <a:rPr lang="es-ES" dirty="0" err="1" smtClean="0">
                <a:latin typeface="+mj-lt"/>
              </a:rPr>
              <a:t>Printemp</a:t>
            </a:r>
            <a:r>
              <a:rPr lang="es-ES" dirty="0" smtClean="0">
                <a:latin typeface="+mj-lt"/>
              </a:rPr>
              <a:t> </a:t>
            </a:r>
            <a:r>
              <a:rPr lang="es-ES" dirty="0" err="1" smtClean="0">
                <a:latin typeface="+mj-lt"/>
              </a:rPr>
              <a:t>commence</a:t>
            </a:r>
            <a:r>
              <a:rPr lang="es-ES" dirty="0" smtClean="0">
                <a:latin typeface="+mj-lt"/>
              </a:rPr>
              <a:t> le </a:t>
            </a:r>
            <a:r>
              <a:rPr lang="es-ES" dirty="0" err="1" smtClean="0">
                <a:latin typeface="+mj-lt"/>
              </a:rPr>
              <a:t>mardi</a:t>
            </a:r>
            <a:r>
              <a:rPr lang="es-ES" dirty="0" smtClean="0">
                <a:latin typeface="+mj-lt"/>
              </a:rPr>
              <a:t> 20 </a:t>
            </a:r>
            <a:r>
              <a:rPr lang="es-ES" dirty="0" err="1" smtClean="0">
                <a:latin typeface="+mj-lt"/>
              </a:rPr>
              <a:t>mars</a:t>
            </a:r>
            <a:r>
              <a:rPr lang="es-ES" dirty="0" smtClean="0">
                <a:latin typeface="+mj-lt"/>
              </a:rPr>
              <a:t> et </a:t>
            </a:r>
            <a:r>
              <a:rPr lang="es-ES" dirty="0" err="1" smtClean="0">
                <a:latin typeface="+mj-lt"/>
              </a:rPr>
              <a:t>finit</a:t>
            </a:r>
            <a:r>
              <a:rPr lang="es-ES" dirty="0" smtClean="0">
                <a:latin typeface="+mj-lt"/>
              </a:rPr>
              <a:t> le </a:t>
            </a:r>
            <a:r>
              <a:rPr lang="es-ES" dirty="0" err="1" smtClean="0">
                <a:latin typeface="+mj-lt"/>
              </a:rPr>
              <a:t>jeudi</a:t>
            </a:r>
            <a:r>
              <a:rPr lang="es-ES" dirty="0" smtClean="0">
                <a:latin typeface="+mj-lt"/>
              </a:rPr>
              <a:t> 21 </a:t>
            </a:r>
            <a:r>
              <a:rPr lang="es-ES" dirty="0" err="1" smtClean="0">
                <a:latin typeface="+mj-lt"/>
              </a:rPr>
              <a:t>juin</a:t>
            </a:r>
            <a:r>
              <a:rPr lang="es-ES" dirty="0" smtClean="0">
                <a:latin typeface="+mj-lt"/>
              </a:rPr>
              <a:t>.</a:t>
            </a:r>
          </a:p>
          <a:p>
            <a:pPr algn="just"/>
            <a:r>
              <a:rPr lang="es-ES" dirty="0" err="1" smtClean="0">
                <a:latin typeface="+mj-lt"/>
              </a:rPr>
              <a:t>Témperature</a:t>
            </a:r>
            <a:r>
              <a:rPr lang="es-ES" dirty="0" smtClean="0">
                <a:latin typeface="+mj-lt"/>
              </a:rPr>
              <a:t> </a:t>
            </a:r>
            <a:r>
              <a:rPr lang="es-ES" dirty="0" err="1" smtClean="0">
                <a:latin typeface="+mj-lt"/>
              </a:rPr>
              <a:t>normale</a:t>
            </a:r>
            <a:endParaRPr lang="es-ES" dirty="0" smtClean="0">
              <a:latin typeface="+mj-lt"/>
            </a:endParaRPr>
          </a:p>
          <a:p>
            <a:pPr algn="just"/>
            <a:r>
              <a:rPr lang="es-ES" dirty="0" err="1" smtClean="0">
                <a:latin typeface="+mj-lt"/>
              </a:rPr>
              <a:t>Il</a:t>
            </a:r>
            <a:r>
              <a:rPr lang="es-ES" dirty="0" smtClean="0">
                <a:latin typeface="+mj-lt"/>
              </a:rPr>
              <a:t> </a:t>
            </a:r>
            <a:r>
              <a:rPr lang="es-ES" dirty="0" err="1" smtClean="0">
                <a:latin typeface="+mj-lt"/>
              </a:rPr>
              <a:t>ne</a:t>
            </a:r>
            <a:r>
              <a:rPr lang="es-ES" dirty="0" smtClean="0">
                <a:latin typeface="+mj-lt"/>
              </a:rPr>
              <a:t> </a:t>
            </a:r>
            <a:r>
              <a:rPr lang="es-ES" dirty="0" err="1" smtClean="0">
                <a:latin typeface="+mj-lt"/>
              </a:rPr>
              <a:t>neige</a:t>
            </a:r>
            <a:r>
              <a:rPr lang="es-ES" dirty="0" smtClean="0">
                <a:latin typeface="+mj-lt"/>
              </a:rPr>
              <a:t> </a:t>
            </a:r>
            <a:r>
              <a:rPr lang="es-ES" dirty="0" err="1" smtClean="0">
                <a:latin typeface="+mj-lt"/>
              </a:rPr>
              <a:t>pas</a:t>
            </a:r>
            <a:r>
              <a:rPr lang="es-ES" dirty="0" smtClean="0">
                <a:latin typeface="+mj-lt"/>
              </a:rPr>
              <a:t>  </a:t>
            </a:r>
          </a:p>
          <a:p>
            <a:endParaRPr lang="es-ES" dirty="0" smtClean="0">
              <a:latin typeface="+mj-lt"/>
            </a:endParaRPr>
          </a:p>
        </p:txBody>
      </p:sp>
      <p:pic>
        <p:nvPicPr>
          <p:cNvPr id="4" name="3 Imagen" descr="mmm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23928" y="3284984"/>
            <a:ext cx="4632176" cy="308329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" dirty="0" smtClean="0">
                <a:latin typeface="Broadway" pitchFamily="82" charset="0"/>
              </a:rPr>
              <a:t>L’AUTOMNE À SARAGOSSE</a:t>
            </a:r>
            <a:endParaRPr lang="es-ES" dirty="0">
              <a:latin typeface="Broadway" pitchFamily="82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dirty="0" err="1" smtClean="0"/>
              <a:t>Comme</a:t>
            </a:r>
            <a:r>
              <a:rPr lang="es-ES" dirty="0" smtClean="0"/>
              <a:t> en </a:t>
            </a:r>
            <a:r>
              <a:rPr lang="es-ES" dirty="0" err="1" smtClean="0"/>
              <a:t>été</a:t>
            </a:r>
            <a:r>
              <a:rPr lang="es-ES" dirty="0" smtClean="0"/>
              <a:t> les </a:t>
            </a:r>
            <a:r>
              <a:rPr lang="es-ES" dirty="0" err="1" smtClean="0"/>
              <a:t>caractétistiques</a:t>
            </a:r>
            <a:r>
              <a:rPr lang="es-ES" dirty="0" smtClean="0"/>
              <a:t> principales de </a:t>
            </a:r>
            <a:r>
              <a:rPr lang="es-ES" dirty="0" err="1" smtClean="0"/>
              <a:t>l’automne</a:t>
            </a:r>
            <a:r>
              <a:rPr lang="es-ES" dirty="0" smtClean="0"/>
              <a:t> à </a:t>
            </a:r>
            <a:r>
              <a:rPr lang="es-ES" dirty="0" err="1" smtClean="0"/>
              <a:t>Saraggose</a:t>
            </a:r>
            <a:r>
              <a:rPr lang="es-ES" dirty="0" smtClean="0"/>
              <a:t> </a:t>
            </a:r>
            <a:r>
              <a:rPr lang="es-ES" dirty="0" err="1" smtClean="0"/>
              <a:t>sont</a:t>
            </a:r>
            <a:r>
              <a:rPr lang="es-ES" dirty="0" smtClean="0"/>
              <a:t> :</a:t>
            </a:r>
          </a:p>
          <a:p>
            <a:r>
              <a:rPr lang="es-ES" dirty="0" smtClean="0"/>
              <a:t>Les </a:t>
            </a:r>
            <a:r>
              <a:rPr lang="es-ES" dirty="0" err="1" smtClean="0"/>
              <a:t>précipitations</a:t>
            </a:r>
            <a:r>
              <a:rPr lang="es-ES" dirty="0" smtClean="0"/>
              <a:t> </a:t>
            </a:r>
            <a:r>
              <a:rPr lang="es-ES" dirty="0" smtClean="0"/>
              <a:t>et le </a:t>
            </a:r>
            <a:r>
              <a:rPr lang="es-ES" dirty="0" err="1" smtClean="0"/>
              <a:t>vent</a:t>
            </a:r>
            <a:r>
              <a:rPr lang="es-ES" dirty="0" smtClean="0"/>
              <a:t>.</a:t>
            </a:r>
          </a:p>
          <a:p>
            <a:r>
              <a:rPr lang="es-ES" dirty="0" smtClean="0"/>
              <a:t>Les </a:t>
            </a:r>
            <a:r>
              <a:rPr lang="es-ES" dirty="0" err="1" smtClean="0"/>
              <a:t>automnes</a:t>
            </a:r>
            <a:r>
              <a:rPr lang="es-ES" dirty="0" smtClean="0"/>
              <a:t> </a:t>
            </a:r>
            <a:r>
              <a:rPr lang="es-ES" dirty="0" err="1" smtClean="0"/>
              <a:t>sont</a:t>
            </a:r>
            <a:r>
              <a:rPr lang="es-ES" dirty="0" smtClean="0"/>
              <a:t> </a:t>
            </a:r>
            <a:r>
              <a:rPr lang="es-ES" dirty="0" err="1" smtClean="0"/>
              <a:t>très</a:t>
            </a:r>
            <a:r>
              <a:rPr lang="es-ES" dirty="0" smtClean="0"/>
              <a:t> </a:t>
            </a:r>
            <a:r>
              <a:rPr lang="es-ES" dirty="0" err="1" smtClean="0"/>
              <a:t>secs</a:t>
            </a:r>
            <a:r>
              <a:rPr lang="es-ES" dirty="0" smtClean="0"/>
              <a:t>, </a:t>
            </a:r>
            <a:r>
              <a:rPr lang="es-ES" dirty="0" err="1" smtClean="0"/>
              <a:t>pas</a:t>
            </a:r>
            <a:r>
              <a:rPr lang="es-ES" dirty="0" smtClean="0"/>
              <a:t> </a:t>
            </a:r>
            <a:r>
              <a:rPr lang="es-ES" dirty="0" err="1" smtClean="0"/>
              <a:t>très</a:t>
            </a:r>
            <a:r>
              <a:rPr lang="es-ES" dirty="0" smtClean="0"/>
              <a:t> </a:t>
            </a:r>
            <a:r>
              <a:rPr lang="es-ES" dirty="0" err="1" smtClean="0"/>
              <a:t>froids</a:t>
            </a:r>
            <a:r>
              <a:rPr lang="es-ES" dirty="0" smtClean="0"/>
              <a:t>, et </a:t>
            </a:r>
            <a:r>
              <a:rPr lang="es-ES" dirty="0" err="1" smtClean="0"/>
              <a:t>avec</a:t>
            </a:r>
            <a:r>
              <a:rPr lang="es-ES" dirty="0" smtClean="0"/>
              <a:t> </a:t>
            </a:r>
            <a:r>
              <a:rPr lang="es-ES" dirty="0" err="1" smtClean="0"/>
              <a:t>beaucoup</a:t>
            </a:r>
            <a:r>
              <a:rPr lang="es-ES" dirty="0" smtClean="0"/>
              <a:t> de </a:t>
            </a:r>
            <a:r>
              <a:rPr lang="es-ES" dirty="0" err="1" smtClean="0"/>
              <a:t>vent</a:t>
            </a:r>
            <a:r>
              <a:rPr lang="es-ES" dirty="0" smtClean="0"/>
              <a:t>.</a:t>
            </a:r>
          </a:p>
          <a:p>
            <a:r>
              <a:rPr lang="es-ES" dirty="0" err="1" smtClean="0"/>
              <a:t>L’automne</a:t>
            </a:r>
            <a:r>
              <a:rPr lang="es-ES" dirty="0" smtClean="0"/>
              <a:t> </a:t>
            </a:r>
            <a:r>
              <a:rPr lang="es-ES" dirty="0" err="1" smtClean="0"/>
              <a:t>commence</a:t>
            </a:r>
            <a:r>
              <a:rPr lang="es-ES" dirty="0" smtClean="0"/>
              <a:t> le 20 </a:t>
            </a:r>
            <a:r>
              <a:rPr lang="es-ES" dirty="0" err="1" smtClean="0"/>
              <a:t>septembre</a:t>
            </a:r>
            <a:r>
              <a:rPr lang="es-ES" dirty="0" smtClean="0"/>
              <a:t> et </a:t>
            </a:r>
            <a:r>
              <a:rPr lang="es-ES" dirty="0" err="1" smtClean="0"/>
              <a:t>finit</a:t>
            </a:r>
            <a:r>
              <a:rPr lang="es-ES" dirty="0" smtClean="0"/>
              <a:t> le 21 </a:t>
            </a:r>
            <a:r>
              <a:rPr lang="es-ES" dirty="0" err="1" smtClean="0"/>
              <a:t>décembre</a:t>
            </a:r>
            <a:r>
              <a:rPr lang="es-ES" dirty="0" smtClean="0"/>
              <a:t>.</a:t>
            </a:r>
            <a:endParaRPr lang="es-ES" dirty="0"/>
          </a:p>
        </p:txBody>
      </p:sp>
      <p:pic>
        <p:nvPicPr>
          <p:cNvPr id="4" name="3 Imagen" descr="8068667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483768" y="4857760"/>
            <a:ext cx="2289600" cy="1681426"/>
          </a:xfrm>
          <a:prstGeom prst="rect">
            <a:avLst/>
          </a:prstGeom>
        </p:spPr>
      </p:pic>
      <p:pic>
        <p:nvPicPr>
          <p:cNvPr id="1026" name="Picture 2" descr="Resultado de imagen de otoño zaragoza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5940152" y="4797152"/>
            <a:ext cx="2304256" cy="17281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>
                <a:latin typeface="Broadway" panose="04040905080B02020502" pitchFamily="82" charset="0"/>
              </a:rPr>
              <a:t>QUESTIONS</a:t>
            </a:r>
            <a:endParaRPr lang="es-ES" dirty="0">
              <a:latin typeface="Broadway" panose="04040905080B02020502" pitchFamily="82" charset="0"/>
            </a:endParaRPr>
          </a:p>
        </p:txBody>
      </p:sp>
      <p:sp>
        <p:nvSpPr>
          <p:cNvPr id="6" name="Marcador de contenido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dirty="0" err="1" smtClean="0"/>
              <a:t>Quelle</a:t>
            </a:r>
            <a:r>
              <a:rPr lang="es-ES" dirty="0" smtClean="0"/>
              <a:t> </a:t>
            </a:r>
            <a:r>
              <a:rPr lang="es-ES" dirty="0" err="1" smtClean="0"/>
              <a:t>est</a:t>
            </a:r>
            <a:r>
              <a:rPr lang="es-ES" dirty="0" smtClean="0"/>
              <a:t> la </a:t>
            </a:r>
            <a:r>
              <a:rPr lang="es-ES" dirty="0" err="1" smtClean="0"/>
              <a:t>température</a:t>
            </a:r>
            <a:r>
              <a:rPr lang="es-ES" dirty="0" smtClean="0"/>
              <a:t> </a:t>
            </a:r>
            <a:r>
              <a:rPr lang="es-ES" dirty="0" err="1" smtClean="0"/>
              <a:t>moyenne</a:t>
            </a:r>
            <a:r>
              <a:rPr lang="es-ES" dirty="0" smtClean="0"/>
              <a:t> en </a:t>
            </a:r>
            <a:r>
              <a:rPr lang="es-ES" dirty="0" err="1" smtClean="0"/>
              <a:t>été</a:t>
            </a:r>
            <a:r>
              <a:rPr lang="es-ES" dirty="0" smtClean="0"/>
              <a:t>?</a:t>
            </a:r>
          </a:p>
          <a:p>
            <a:r>
              <a:rPr lang="es-ES" dirty="0" err="1" smtClean="0"/>
              <a:t>Quel</a:t>
            </a:r>
            <a:r>
              <a:rPr lang="es-ES" dirty="0" smtClean="0"/>
              <a:t> </a:t>
            </a:r>
            <a:r>
              <a:rPr lang="es-ES" dirty="0" err="1" smtClean="0"/>
              <a:t>jour</a:t>
            </a:r>
            <a:r>
              <a:rPr lang="es-ES" dirty="0" smtClean="0"/>
              <a:t> </a:t>
            </a:r>
            <a:r>
              <a:rPr lang="es-ES" dirty="0" err="1" smtClean="0"/>
              <a:t>commence</a:t>
            </a:r>
            <a:r>
              <a:rPr lang="es-ES" dirty="0" smtClean="0"/>
              <a:t> </a:t>
            </a:r>
            <a:r>
              <a:rPr lang="es-ES" dirty="0" err="1" smtClean="0"/>
              <a:t>l’automne</a:t>
            </a:r>
            <a:r>
              <a:rPr lang="es-ES" dirty="0" smtClean="0"/>
              <a:t> et </a:t>
            </a:r>
            <a:r>
              <a:rPr lang="es-ES" dirty="0" err="1" smtClean="0"/>
              <a:t>quel</a:t>
            </a:r>
            <a:r>
              <a:rPr lang="es-ES" dirty="0" smtClean="0"/>
              <a:t> </a:t>
            </a:r>
            <a:r>
              <a:rPr lang="es-ES" dirty="0" err="1" smtClean="0"/>
              <a:t>jour</a:t>
            </a:r>
            <a:r>
              <a:rPr lang="es-ES" dirty="0" smtClean="0"/>
              <a:t> </a:t>
            </a:r>
            <a:r>
              <a:rPr lang="es-ES" dirty="0" err="1" smtClean="0"/>
              <a:t>il</a:t>
            </a:r>
            <a:r>
              <a:rPr lang="es-ES" dirty="0" smtClean="0"/>
              <a:t> se termine?</a:t>
            </a:r>
          </a:p>
          <a:p>
            <a:r>
              <a:rPr lang="es-ES" dirty="0" err="1" smtClean="0"/>
              <a:t>Quelle</a:t>
            </a:r>
            <a:r>
              <a:rPr lang="es-ES" dirty="0" smtClean="0"/>
              <a:t> </a:t>
            </a:r>
            <a:r>
              <a:rPr lang="es-ES" dirty="0" err="1" smtClean="0"/>
              <a:t>température</a:t>
            </a:r>
            <a:r>
              <a:rPr lang="es-ES" dirty="0" smtClean="0"/>
              <a:t> </a:t>
            </a:r>
            <a:r>
              <a:rPr lang="es-ES" dirty="0" err="1" smtClean="0"/>
              <a:t>fait</a:t>
            </a:r>
            <a:r>
              <a:rPr lang="es-ES" dirty="0" smtClean="0"/>
              <a:t> </a:t>
            </a:r>
            <a:r>
              <a:rPr lang="es-ES" dirty="0" err="1" smtClean="0"/>
              <a:t>surtout</a:t>
            </a:r>
            <a:r>
              <a:rPr lang="es-ES" dirty="0" smtClean="0"/>
              <a:t> </a:t>
            </a:r>
            <a:r>
              <a:rPr lang="es-ES" dirty="0" err="1" smtClean="0"/>
              <a:t>au</a:t>
            </a:r>
            <a:r>
              <a:rPr lang="es-ES" dirty="0" smtClean="0"/>
              <a:t> </a:t>
            </a:r>
            <a:r>
              <a:rPr lang="es-ES" smtClean="0"/>
              <a:t>printemps</a:t>
            </a:r>
            <a:r>
              <a:rPr lang="es-ES" dirty="0" smtClean="0"/>
              <a:t>?</a:t>
            </a:r>
          </a:p>
          <a:p>
            <a:r>
              <a:rPr lang="es-ES" dirty="0" err="1" smtClean="0"/>
              <a:t>Quel</a:t>
            </a:r>
            <a:r>
              <a:rPr lang="es-ES" dirty="0" smtClean="0"/>
              <a:t> </a:t>
            </a:r>
            <a:r>
              <a:rPr lang="es-ES" dirty="0" err="1" smtClean="0"/>
              <a:t>est</a:t>
            </a:r>
            <a:r>
              <a:rPr lang="es-ES" dirty="0" smtClean="0"/>
              <a:t> le </a:t>
            </a:r>
            <a:r>
              <a:rPr lang="es-ES" dirty="0" err="1" smtClean="0"/>
              <a:t>nom</a:t>
            </a:r>
            <a:r>
              <a:rPr lang="es-ES" dirty="0" smtClean="0"/>
              <a:t> du </a:t>
            </a:r>
            <a:r>
              <a:rPr lang="es-ES" dirty="0" err="1" smtClean="0"/>
              <a:t>vent</a:t>
            </a:r>
            <a:r>
              <a:rPr lang="es-ES" dirty="0" smtClean="0"/>
              <a:t> </a:t>
            </a:r>
            <a:r>
              <a:rPr lang="es-ES" dirty="0" err="1" smtClean="0"/>
              <a:t>qui</a:t>
            </a:r>
            <a:r>
              <a:rPr lang="es-ES" dirty="0" smtClean="0"/>
              <a:t> </a:t>
            </a:r>
            <a:r>
              <a:rPr lang="es-ES" dirty="0" err="1" smtClean="0"/>
              <a:t>fait</a:t>
            </a:r>
            <a:r>
              <a:rPr lang="es-ES" dirty="0" smtClean="0"/>
              <a:t> en </a:t>
            </a:r>
            <a:r>
              <a:rPr lang="es-ES" dirty="0" err="1" smtClean="0"/>
              <a:t>hiver</a:t>
            </a:r>
            <a:r>
              <a:rPr lang="es-ES" dirty="0" smtClean="0"/>
              <a:t>?</a:t>
            </a:r>
          </a:p>
          <a:p>
            <a:r>
              <a:rPr lang="es-ES" dirty="0" smtClean="0"/>
              <a:t>En </a:t>
            </a:r>
            <a:r>
              <a:rPr lang="es-ES" dirty="0" err="1" smtClean="0"/>
              <a:t>quelle</a:t>
            </a:r>
            <a:r>
              <a:rPr lang="es-ES" dirty="0" smtClean="0"/>
              <a:t> </a:t>
            </a:r>
            <a:r>
              <a:rPr lang="es-ES" dirty="0" err="1" smtClean="0"/>
              <a:t>saison</a:t>
            </a:r>
            <a:r>
              <a:rPr lang="es-ES" dirty="0" smtClean="0"/>
              <a:t> </a:t>
            </a:r>
            <a:r>
              <a:rPr lang="es-ES" dirty="0" smtClean="0"/>
              <a:t> </a:t>
            </a:r>
            <a:r>
              <a:rPr lang="es-ES" dirty="0" err="1" smtClean="0"/>
              <a:t>il</a:t>
            </a:r>
            <a:r>
              <a:rPr lang="es-ES" dirty="0" smtClean="0"/>
              <a:t> </a:t>
            </a:r>
            <a:r>
              <a:rPr lang="es-ES" dirty="0" err="1" smtClean="0"/>
              <a:t>ne</a:t>
            </a:r>
            <a:r>
              <a:rPr lang="es-ES" dirty="0" smtClean="0"/>
              <a:t> </a:t>
            </a:r>
            <a:r>
              <a:rPr lang="es-ES" dirty="0" err="1" smtClean="0"/>
              <a:t>neige</a:t>
            </a:r>
            <a:r>
              <a:rPr lang="es-ES" dirty="0" smtClean="0"/>
              <a:t> </a:t>
            </a:r>
            <a:r>
              <a:rPr lang="es-ES" dirty="0" err="1" smtClean="0"/>
              <a:t>jamais</a:t>
            </a:r>
            <a:r>
              <a:rPr lang="es-ES" dirty="0" smtClean="0"/>
              <a:t>?</a:t>
            </a:r>
          </a:p>
          <a:p>
            <a:endParaRPr lang="es-ES" dirty="0" smtClean="0"/>
          </a:p>
          <a:p>
            <a:endParaRPr lang="es-ES" dirty="0" smtClean="0"/>
          </a:p>
          <a:p>
            <a:endParaRPr lang="es-ES" dirty="0" smtClean="0"/>
          </a:p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xmlns="" val="193985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ujo">
  <a:themeElements>
    <a:clrScheme name="Aspecto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Flujo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ujo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119</TotalTime>
  <Words>338</Words>
  <Application>Microsoft Office PowerPoint</Application>
  <PresentationFormat>Presentación en pantalla (4:3)</PresentationFormat>
  <Paragraphs>47</Paragraphs>
  <Slides>9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9</vt:i4>
      </vt:variant>
    </vt:vector>
  </HeadingPairs>
  <TitlesOfParts>
    <vt:vector size="10" baseType="lpstr">
      <vt:lpstr>Flujo</vt:lpstr>
      <vt:lpstr>Diapositiva 1</vt:lpstr>
      <vt:lpstr>L’ÉTÉ À SARAGOSSE</vt:lpstr>
      <vt:lpstr>CARACTÉRISTIQUES</vt:lpstr>
      <vt:lpstr>L’ HIVER</vt:lpstr>
      <vt:lpstr>CARACTÉRISTIQUES</vt:lpstr>
      <vt:lpstr>LE PRINTEMPS</vt:lpstr>
      <vt:lpstr>CARACTÉRISTIQUES</vt:lpstr>
      <vt:lpstr>L’AUTOMNE À SARAGOSSE</vt:lpstr>
      <vt:lpstr>QUESTIONS</vt:lpstr>
    </vt:vector>
  </TitlesOfParts>
  <Company>www.intercambiosvirtuales.org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www.intercambiosvirtuales.org</dc:creator>
  <cp:lastModifiedBy>hermepol@gmail.com</cp:lastModifiedBy>
  <cp:revision>25</cp:revision>
  <dcterms:created xsi:type="dcterms:W3CDTF">2018-01-24T11:10:13Z</dcterms:created>
  <dcterms:modified xsi:type="dcterms:W3CDTF">2018-02-01T20:23:51Z</dcterms:modified>
</cp:coreProperties>
</file>