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Texte du titre</a:t>
            </a:r>
          </a:p>
        </p:txBody>
      </p:sp>
      <p:sp>
        <p:nvSpPr>
          <p:cNvPr id="25" name="Texte niveau 1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pic>
        <p:nvPicPr>
          <p:cNvPr id="26" name="E2DFC5BE-5659-4C90-AAB3-AAB3F1D01AFE-L0-001.jpeg" descr="E2DFC5BE-5659-4C90-AAB3-AAB3F1D01AFE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110" y="369708"/>
            <a:ext cx="13229020" cy="9014184"/>
          </a:xfrm>
          <a:prstGeom prst="rect">
            <a:avLst/>
          </a:prstGeom>
        </p:spPr>
      </p:pic>
      <p:sp>
        <p:nvSpPr>
          <p:cNvPr id="27" name="Aix en Provence"/>
          <p:cNvSpPr txBox="1"/>
          <p:nvPr/>
        </p:nvSpPr>
        <p:spPr>
          <a:xfrm>
            <a:off x="4919698" y="941651"/>
            <a:ext cx="624225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Aix en Provence</a:t>
            </a:r>
          </a:p>
        </p:txBody>
      </p:sp>
      <p:sp>
        <p:nvSpPr>
          <p:cNvPr id="2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638" y="1120649"/>
            <a:ext cx="6521324" cy="4332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2700" y="6714617"/>
            <a:ext cx="3699914" cy="2466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632" y="6438957"/>
            <a:ext cx="7470816" cy="3017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6343" y="300156"/>
            <a:ext cx="4479920" cy="597322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3576FBF9-58F4-4C26-B115-F76A4772C706-L0-001.jpeg" descr="3576FBF9-58F4-4C26-B115-F76A4772C70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878" y="1434006"/>
            <a:ext cx="12241044" cy="688558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jouter une citation à l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uon Anno 2019"/>
          <p:cNvSpPr txBox="1"/>
          <p:nvPr/>
        </p:nvSpPr>
        <p:spPr>
          <a:xfrm>
            <a:off x="4443222" y="4476750"/>
            <a:ext cx="507850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Buon Anno 2019</a:t>
            </a:r>
          </a:p>
        </p:txBody>
      </p:sp>
      <p:sp>
        <p:nvSpPr>
          <p:cNvPr id="12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8B372672-ACD1-4CDC-A8A3-EB9359E81F8D-L0-001.jpeg" descr="8B372672-ACD1-4CDC-A8A3-EB9359E81F8D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75" y="2126366"/>
            <a:ext cx="12850469" cy="5526268"/>
          </a:xfrm>
          <a:prstGeom prst="rect">
            <a:avLst/>
          </a:prstGeom>
        </p:spPr>
      </p:pic>
      <p:sp>
        <p:nvSpPr>
          <p:cNvPr id="36" name="Place des Cardeurs"/>
          <p:cNvSpPr txBox="1"/>
          <p:nvPr/>
        </p:nvSpPr>
        <p:spPr>
          <a:xfrm>
            <a:off x="3901776" y="767078"/>
            <a:ext cx="532126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Place des Cardeurs </a:t>
            </a:r>
          </a:p>
        </p:txBody>
      </p:sp>
      <p:sp>
        <p:nvSpPr>
          <p:cNvPr id="3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Alternativ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B1CA7D8-76DA-42A3-A607-CFAA171E27F9-L0-001.jpeg" descr="CB1CA7D8-76DA-42A3-A607-CFAA171E27F9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495300"/>
            <a:ext cx="12877800" cy="8788400"/>
          </a:xfrm>
          <a:prstGeom prst="rect">
            <a:avLst/>
          </a:prstGeom>
        </p:spPr>
      </p:pic>
      <p:sp>
        <p:nvSpPr>
          <p:cNvPr id="45" name="La Rotonde"/>
          <p:cNvSpPr txBox="1"/>
          <p:nvPr/>
        </p:nvSpPr>
        <p:spPr>
          <a:xfrm>
            <a:off x="2588729" y="1339850"/>
            <a:ext cx="341152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La Rotonde</a:t>
            </a:r>
          </a:p>
        </p:txBody>
      </p:sp>
      <p:sp>
        <p:nvSpPr>
          <p:cNvPr id="4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3AB5956F-69B1-4774-A37B-28DCFFA9303F-L0-001.jpeg" descr="3AB5956F-69B1-4774-A37B-28DCFFA9303F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163" y="2372037"/>
            <a:ext cx="11544474" cy="5009526"/>
          </a:xfrm>
          <a:prstGeom prst="rect">
            <a:avLst/>
          </a:prstGeom>
        </p:spPr>
      </p:pic>
      <p:sp>
        <p:nvSpPr>
          <p:cNvPr id="54" name="Cours Mirabeau"/>
          <p:cNvSpPr txBox="1"/>
          <p:nvPr/>
        </p:nvSpPr>
        <p:spPr>
          <a:xfrm>
            <a:off x="4559300" y="156073"/>
            <a:ext cx="38862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Cours Mirabeau</a:t>
            </a:r>
          </a:p>
        </p:txBody>
      </p:sp>
      <p:sp>
        <p:nvSpPr>
          <p:cNvPr id="5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434AA396-ECE7-43AB-ADFF-6C89020B8AC5-L0-001.jpeg" descr="434AA396-ECE7-43AB-ADFF-6C89020B8AC5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075" y="407624"/>
            <a:ext cx="5806250" cy="4076701"/>
          </a:xfrm>
          <a:prstGeom prst="rect">
            <a:avLst/>
          </a:prstGeom>
        </p:spPr>
      </p:pic>
      <p:pic>
        <p:nvPicPr>
          <p:cNvPr id="63" name="405BAD0F-FF26-4907-9141-DB15C4210B19-L0-001.jpeg" descr="405BAD0F-FF26-4907-9141-DB15C4210B19-L0-00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489" y="5131270"/>
            <a:ext cx="9895822" cy="4360855"/>
          </a:xfrm>
          <a:prstGeom prst="rect">
            <a:avLst/>
          </a:prstGeom>
        </p:spPr>
      </p:pic>
      <p:pic>
        <p:nvPicPr>
          <p:cNvPr id="6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8708" y="331692"/>
            <a:ext cx="5443353" cy="4228565"/>
          </a:xfrm>
          <a:prstGeom prst="rect">
            <a:avLst/>
          </a:prstGeom>
        </p:spPr>
      </p:pic>
      <p:sp>
        <p:nvSpPr>
          <p:cNvPr id="65" name="Les Allées Provençales"/>
          <p:cNvSpPr txBox="1"/>
          <p:nvPr/>
        </p:nvSpPr>
        <p:spPr>
          <a:xfrm>
            <a:off x="3707130" y="4476750"/>
            <a:ext cx="55905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Les Allées Provençales</a:t>
            </a:r>
            <a:r>
              <a:t> </a:t>
            </a:r>
          </a:p>
        </p:txBody>
      </p:sp>
      <p:sp>
        <p:nvSpPr>
          <p:cNvPr id="6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2F002561-5990-4302-9CD0-9DCFDDF68140-L0-001.png" descr="2F002561-5990-4302-9CD0-9DCFDDF6814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8664" y="-127247"/>
            <a:ext cx="3281586" cy="32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15854"/>
            <a:ext cx="13004801" cy="4137892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820" y="438614"/>
            <a:ext cx="11835162" cy="887637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702397"/>
            <a:ext cx="13004801" cy="413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2315" y="4843680"/>
            <a:ext cx="13309430" cy="423482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9" Type="http://schemas.openxmlformats.org/officeDocument/2006/relationships/image" Target="../media/image4.jpeg"/><Relationship Id="rId10" Type="http://schemas.openxmlformats.org/officeDocument/2006/relationships/image" Target="../media/image5.png"/><Relationship Id="rId11" Type="http://schemas.openxmlformats.org/officeDocument/2006/relationships/slideLayout" Target="../slideLayouts/slideLayout1.xml"/><Relationship Id="rId12" Type="http://schemas.openxmlformats.org/officeDocument/2006/relationships/slideLayout" Target="../slideLayouts/slideLayout2.xml"/><Relationship Id="rId13" Type="http://schemas.openxmlformats.org/officeDocument/2006/relationships/slideLayout" Target="../slideLayouts/slideLayout3.xml"/><Relationship Id="rId14" Type="http://schemas.openxmlformats.org/officeDocument/2006/relationships/slideLayout" Target="../slideLayouts/slideLayout4.xml"/><Relationship Id="rId15" Type="http://schemas.openxmlformats.org/officeDocument/2006/relationships/slideLayout" Target="../slideLayouts/slideLayout5.xml"/><Relationship Id="rId16" Type="http://schemas.openxmlformats.org/officeDocument/2006/relationships/slideLayout" Target="../slideLayouts/slideLayout6.xml"/><Relationship Id="rId17" Type="http://schemas.openxmlformats.org/officeDocument/2006/relationships/slideLayout" Target="../slideLayouts/slideLayout7.xml"/><Relationship Id="rId18" Type="http://schemas.openxmlformats.org/officeDocument/2006/relationships/slideLayout" Target="../slideLayouts/slideLayout8.xml"/><Relationship Id="rId1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5CE41FC2-6200-47E3-9FF2-0F3DA1F7B92C-L0-001.jpeg"/>
          <p:cNvGrpSpPr/>
          <p:nvPr/>
        </p:nvGrpSpPr>
        <p:grpSpPr>
          <a:xfrm>
            <a:off x="456355" y="277226"/>
            <a:ext cx="3707141" cy="4151641"/>
            <a:chOff x="0" y="0"/>
            <a:chExt cx="3707139" cy="4151639"/>
          </a:xfrm>
        </p:grpSpPr>
        <p:pic>
          <p:nvPicPr>
            <p:cNvPr id="3" name="5CE41FC2-6200-47E3-9FF2-0F3DA1F7B92C-L0-001.jpeg" descr="5CE41FC2-6200-47E3-9FF2-0F3DA1F7B92C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355600"/>
              <a:ext cx="3681740" cy="3681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" name="5CE41FC2-6200-47E3-9FF2-0F3DA1F7B92C-L0-001.jpeg" descr="5CE41FC2-6200-47E3-9FF2-0F3DA1F7B92C-L0-0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07140" cy="4151640"/>
            </a:xfrm>
            <a:prstGeom prst="rect">
              <a:avLst/>
            </a:prstGeom>
            <a:effectLst/>
          </p:spPr>
        </p:pic>
      </p:grpSp>
      <p:pic>
        <p:nvPicPr>
          <p:cNvPr id="5" name="A7B19FDC-3BCA-453A-9B9E-AB9E8A3EF297-L0-001.png" descr="A7B19FDC-3BCA-453A-9B9E-AB9E8A3EF297-L0-0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001" y="3251655"/>
            <a:ext cx="2857501" cy="2857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BFA0E676-C32F-4965-B875-EB1EE0682C99-L0-001.jpeg"/>
          <p:cNvGrpSpPr/>
          <p:nvPr/>
        </p:nvGrpSpPr>
        <p:grpSpPr>
          <a:xfrm>
            <a:off x="948639" y="5977257"/>
            <a:ext cx="4777772" cy="3639732"/>
            <a:chOff x="0" y="0"/>
            <a:chExt cx="4777770" cy="3639731"/>
          </a:xfrm>
        </p:grpSpPr>
        <p:pic>
          <p:nvPicPr>
            <p:cNvPr id="7" name="BFA0E676-C32F-4965-B875-EB1EE0682C99-L0-001.jpeg" descr="BFA0E676-C32F-4965-B875-EB1EE0682C99-L0-00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" y="355600"/>
              <a:ext cx="4752371" cy="31698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BFA0E676-C32F-4965-B875-EB1EE0682C99-L0-001.jpeg" descr="BFA0E676-C32F-4965-B875-EB1EE0682C99-L0-001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777771" cy="3639732"/>
            </a:xfrm>
            <a:prstGeom prst="rect">
              <a:avLst/>
            </a:prstGeom>
            <a:effectLst/>
          </p:spPr>
        </p:pic>
      </p:grpSp>
      <p:grpSp>
        <p:nvGrpSpPr>
          <p:cNvPr id="11" name="69B125A3-E2AE-447A-84DC-AC9B2B43EA02-L0-001.jpeg"/>
          <p:cNvGrpSpPr/>
          <p:nvPr/>
        </p:nvGrpSpPr>
        <p:grpSpPr>
          <a:xfrm>
            <a:off x="7337249" y="-202952"/>
            <a:ext cx="5203270" cy="3908331"/>
            <a:chOff x="0" y="0"/>
            <a:chExt cx="5203269" cy="3908329"/>
          </a:xfrm>
        </p:grpSpPr>
        <p:pic>
          <p:nvPicPr>
            <p:cNvPr id="10" name="69B125A3-E2AE-447A-84DC-AC9B2B43EA02-L0-001.jpeg" descr="69B125A3-E2AE-447A-84DC-AC9B2B43EA02-L0-001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" y="355600"/>
              <a:ext cx="5177870" cy="34384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69B125A3-E2AE-447A-84DC-AC9B2B43EA02-L0-001.jpeg" descr="69B125A3-E2AE-447A-84DC-AC9B2B43EA02-L0-001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203270" cy="3908330"/>
            </a:xfrm>
            <a:prstGeom prst="rect">
              <a:avLst/>
            </a:prstGeom>
            <a:effectLst/>
          </p:spPr>
        </p:pic>
      </p:grpSp>
      <p:grpSp>
        <p:nvGrpSpPr>
          <p:cNvPr id="14" name="99F7B5F1-3725-408F-80FC-84881DB8B051-L0-001.jpeg"/>
          <p:cNvGrpSpPr/>
          <p:nvPr/>
        </p:nvGrpSpPr>
        <p:grpSpPr>
          <a:xfrm>
            <a:off x="7532008" y="4898944"/>
            <a:ext cx="4821235" cy="3289739"/>
            <a:chOff x="0" y="0"/>
            <a:chExt cx="4821234" cy="3289737"/>
          </a:xfrm>
        </p:grpSpPr>
        <p:pic>
          <p:nvPicPr>
            <p:cNvPr id="13" name="99F7B5F1-3725-408F-80FC-84881DB8B051-L0-001.jpeg" descr="99F7B5F1-3725-408F-80FC-84881DB8B051-L0-001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" y="355600"/>
              <a:ext cx="4795835" cy="28198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99F7B5F1-3725-408F-80FC-84881DB8B051-L0-001.jpeg" descr="99F7B5F1-3725-408F-80FC-84881DB8B051-L0-001.jpe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821235" cy="3289738"/>
            </a:xfrm>
            <a:prstGeom prst="rect">
              <a:avLst/>
            </a:prstGeom>
            <a:effectLst/>
          </p:spPr>
        </p:pic>
      </p:grpSp>
      <p:sp>
        <p:nvSpPr>
          <p:cNvPr id="15" name="Texte du titre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6" name="Texte niveau 1…"/>
          <p:cNvSpPr txBox="1"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7" name="Numéro de diapositive"/>
          <p:cNvSpPr txBox="1"/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r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78358">
              <a:defRPr spc="982" sz="6138"/>
            </a:pPr>
          </a:p>
        </p:txBody>
      </p:sp>
      <p:sp>
        <p:nvSpPr>
          <p:cNvPr id="136" name="Corp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FF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