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5" r:id="rId3"/>
    <p:sldId id="260" r:id="rId4"/>
    <p:sldId id="272" r:id="rId5"/>
    <p:sldId id="274" r:id="rId6"/>
    <p:sldId id="264" r:id="rId7"/>
    <p:sldId id="257" r:id="rId8"/>
    <p:sldId id="259" r:id="rId9"/>
    <p:sldId id="273" r:id="rId10"/>
    <p:sldId id="262" r:id="rId11"/>
    <p:sldId id="267" r:id="rId12"/>
    <p:sldId id="261" r:id="rId13"/>
    <p:sldId id="258" r:id="rId14"/>
    <p:sldId id="265" r:id="rId15"/>
    <p:sldId id="276" r:id="rId16"/>
    <p:sldId id="266" r:id="rId17"/>
    <p:sldId id="27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7B1"/>
    <a:srgbClr val="488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2C75-493E-4682-868B-A95D8BE2B865}" type="datetimeFigureOut">
              <a:rPr lang="de-DE" smtClean="0"/>
              <a:t>12.10.2016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7AF8-3BA9-4285-B8F1-29AB95ABC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2C75-493E-4682-868B-A95D8BE2B865}" type="datetimeFigureOut">
              <a:rPr lang="de-DE" smtClean="0"/>
              <a:t>12.10.2016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7AF8-3BA9-4285-B8F1-29AB95ABC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99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2C75-493E-4682-868B-A95D8BE2B865}" type="datetimeFigureOut">
              <a:rPr lang="de-DE" smtClean="0"/>
              <a:t>12.10.2016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7AF8-3BA9-4285-B8F1-29AB95ABC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67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2C75-493E-4682-868B-A95D8BE2B865}" type="datetimeFigureOut">
              <a:rPr lang="de-DE" smtClean="0"/>
              <a:t>12.10.2016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7AF8-3BA9-4285-B8F1-29AB95ABC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26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2C75-493E-4682-868B-A95D8BE2B865}" type="datetimeFigureOut">
              <a:rPr lang="de-DE" smtClean="0"/>
              <a:t>12.10.2016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7AF8-3BA9-4285-B8F1-29AB95ABC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69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2C75-493E-4682-868B-A95D8BE2B865}" type="datetimeFigureOut">
              <a:rPr lang="de-DE" smtClean="0"/>
              <a:t>12.10.2016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7AF8-3BA9-4285-B8F1-29AB95ABC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14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2C75-493E-4682-868B-A95D8BE2B865}" type="datetimeFigureOut">
              <a:rPr lang="de-DE" smtClean="0"/>
              <a:t>12.10.2016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7AF8-3BA9-4285-B8F1-29AB95ABC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8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2C75-493E-4682-868B-A95D8BE2B865}" type="datetimeFigureOut">
              <a:rPr lang="de-DE" smtClean="0"/>
              <a:t>12.10.2016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7AF8-3BA9-4285-B8F1-29AB95ABC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74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2C75-493E-4682-868B-A95D8BE2B865}" type="datetimeFigureOut">
              <a:rPr lang="de-DE" smtClean="0"/>
              <a:t>12.10.2016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7AF8-3BA9-4285-B8F1-29AB95ABC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9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2C75-493E-4682-868B-A95D8BE2B865}" type="datetimeFigureOut">
              <a:rPr lang="de-DE" smtClean="0"/>
              <a:t>12.10.2016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7AF8-3BA9-4285-B8F1-29AB95ABC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88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2C75-493E-4682-868B-A95D8BE2B865}" type="datetimeFigureOut">
              <a:rPr lang="de-DE" smtClean="0"/>
              <a:t>12.10.2016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7AF8-3BA9-4285-B8F1-29AB95ABC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02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F2C75-493E-4682-868B-A95D8BE2B865}" type="datetimeFigureOut">
              <a:rPr lang="de-DE" smtClean="0"/>
              <a:t>12.10.2016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67AF8-3BA9-4285-B8F1-29AB95ABC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12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rive.google.com/open?id=1MwrOPikuyH3ymCqVkwqFrIwd1JQ&amp;usp=shari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426245" y="364703"/>
            <a:ext cx="5376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Welcome </a:t>
            </a:r>
            <a:r>
              <a:rPr lang="de-DE" sz="7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to</a:t>
            </a:r>
            <a:endParaRPr lang="de-DE" sz="7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de-DE" sz="7200" dirty="0" smtClean="0">
                <a:latin typeface="Comic Sans MS" panose="030F0702030302020204" pitchFamily="66" charset="0"/>
              </a:rPr>
              <a:t> </a:t>
            </a:r>
            <a:endParaRPr lang="de-DE" sz="7200" dirty="0">
              <a:latin typeface="Comic Sans MS" panose="030F0702030302020204" pitchFamily="66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68" y="1759272"/>
            <a:ext cx="6922821" cy="490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78865" y="2095812"/>
            <a:ext cx="26769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Every </a:t>
            </a:r>
            <a:r>
              <a:rPr lang="de-DE" sz="2000" dirty="0" err="1" smtClean="0">
                <a:solidFill>
                  <a:schemeClr val="bg1"/>
                </a:solidFill>
              </a:rPr>
              <a:t>class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has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two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rooms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</a:rPr>
              <a:t>the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classroom</a:t>
            </a:r>
            <a:r>
              <a:rPr lang="de-DE" sz="2000" dirty="0" smtClean="0">
                <a:solidFill>
                  <a:schemeClr val="bg1"/>
                </a:solidFill>
              </a:rPr>
              <a:t> plus a </a:t>
            </a:r>
            <a:r>
              <a:rPr lang="de-DE" sz="2000" dirty="0" err="1" smtClean="0">
                <a:solidFill>
                  <a:schemeClr val="bg1"/>
                </a:solidFill>
              </a:rPr>
              <a:t>smaller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room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next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to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it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</a:rPr>
              <a:t>where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students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can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get</a:t>
            </a:r>
            <a:r>
              <a:rPr lang="de-DE" sz="2000" dirty="0" smtClean="0">
                <a:solidFill>
                  <a:schemeClr val="bg1"/>
                </a:solidFill>
              </a:rPr>
              <a:t> extra </a:t>
            </a:r>
            <a:r>
              <a:rPr lang="de-DE" sz="2000" dirty="0" err="1" smtClean="0">
                <a:solidFill>
                  <a:schemeClr val="bg1"/>
                </a:solidFill>
              </a:rPr>
              <a:t>help</a:t>
            </a:r>
            <a:r>
              <a:rPr lang="de-DE" sz="2000" dirty="0" smtClean="0">
                <a:solidFill>
                  <a:schemeClr val="bg1"/>
                </a:solidFill>
              </a:rPr>
              <a:t>. </a:t>
            </a:r>
            <a:r>
              <a:rPr lang="de-DE" sz="2000" dirty="0" err="1" smtClean="0">
                <a:solidFill>
                  <a:schemeClr val="bg1"/>
                </a:solidFill>
              </a:rPr>
              <a:t>We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can</a:t>
            </a:r>
            <a:r>
              <a:rPr lang="de-DE" sz="2000" dirty="0" smtClean="0">
                <a:solidFill>
                  <a:schemeClr val="bg1"/>
                </a:solidFill>
              </a:rPr>
              <a:t> also </a:t>
            </a:r>
            <a:r>
              <a:rPr lang="de-DE" sz="2000" dirty="0" err="1" smtClean="0">
                <a:solidFill>
                  <a:schemeClr val="bg1"/>
                </a:solidFill>
              </a:rPr>
              <a:t>use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it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for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group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work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 smtClean="0">
                <a:solidFill>
                  <a:schemeClr val="bg1"/>
                </a:solidFill>
              </a:rPr>
              <a:t>On </a:t>
            </a:r>
            <a:r>
              <a:rPr lang="de-DE" sz="2000" dirty="0" err="1" smtClean="0">
                <a:solidFill>
                  <a:schemeClr val="bg1"/>
                </a:solidFill>
              </a:rPr>
              <a:t>the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left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you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see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our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colourful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lockers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</a:rPr>
              <a:t>where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we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can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leave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our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things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57311" y="275420"/>
            <a:ext cx="3705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chemeClr val="bg1"/>
                </a:solidFill>
              </a:rPr>
              <a:t>Our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classrooms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25" y="1179685"/>
            <a:ext cx="7080173" cy="53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3" y="2764820"/>
            <a:ext cx="4847976" cy="363598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42" y="1043796"/>
            <a:ext cx="5210355" cy="390776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992915" y="300496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Kitchen</a:t>
            </a:r>
            <a:r>
              <a:rPr lang="de-DE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Woodwork</a:t>
            </a:r>
            <a:r>
              <a:rPr lang="de-DE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Classroom</a:t>
            </a:r>
            <a:r>
              <a:rPr lang="de-DE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58467" y="1162270"/>
            <a:ext cx="3966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This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is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our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kitchen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Here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learn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how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prepare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healthy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meals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cook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eat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together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Pfeil nach unten 7"/>
          <p:cNvSpPr/>
          <p:nvPr/>
        </p:nvSpPr>
        <p:spPr>
          <a:xfrm>
            <a:off x="2489812" y="1938969"/>
            <a:ext cx="451691" cy="66101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990202" y="5838940"/>
            <a:ext cx="375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Here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come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woodwork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classes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8648241" y="5100810"/>
            <a:ext cx="440674" cy="73813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87" y="3286125"/>
            <a:ext cx="4762501" cy="35718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010150" y="876985"/>
            <a:ext cx="276225" cy="12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010150" y="876985"/>
            <a:ext cx="2109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>
                <a:solidFill>
                  <a:schemeClr val="bg1"/>
                </a:solidFill>
              </a:rPr>
              <a:t>Our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recreation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rooms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245" y="273070"/>
            <a:ext cx="4461832" cy="334637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3070"/>
            <a:ext cx="4461831" cy="3346374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232136" y="4669106"/>
            <a:ext cx="251171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recreation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hall,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where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stay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weather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bad</a:t>
            </a: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Pfeil nach oben 20"/>
          <p:cNvSpPr/>
          <p:nvPr/>
        </p:nvSpPr>
        <p:spPr>
          <a:xfrm>
            <a:off x="10267654" y="3824785"/>
            <a:ext cx="440674" cy="638979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539827" y="4144274"/>
            <a:ext cx="2302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T</a:t>
            </a:r>
            <a:r>
              <a:rPr lang="de-DE" dirty="0" err="1" smtClean="0">
                <a:solidFill>
                  <a:schemeClr val="bg1"/>
                </a:solidFill>
              </a:rPr>
              <a:t>hree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days</a:t>
            </a:r>
            <a:r>
              <a:rPr lang="de-DE" dirty="0" smtClean="0">
                <a:solidFill>
                  <a:schemeClr val="bg1"/>
                </a:solidFill>
              </a:rPr>
              <a:t> a </a:t>
            </a:r>
            <a:r>
              <a:rPr lang="de-DE" dirty="0" err="1" smtClean="0">
                <a:solidFill>
                  <a:schemeClr val="bg1"/>
                </a:solidFill>
              </a:rPr>
              <a:t>week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stay</a:t>
            </a:r>
            <a:r>
              <a:rPr lang="de-DE" dirty="0" smtClean="0">
                <a:solidFill>
                  <a:schemeClr val="bg1"/>
                </a:solidFill>
              </a:rPr>
              <a:t> at </a:t>
            </a:r>
            <a:r>
              <a:rPr lang="de-DE" dirty="0" err="1" smtClean="0">
                <a:solidFill>
                  <a:schemeClr val="bg1"/>
                </a:solidFill>
              </a:rPr>
              <a:t>school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from</a:t>
            </a:r>
            <a:r>
              <a:rPr lang="de-DE" dirty="0" smtClean="0">
                <a:solidFill>
                  <a:schemeClr val="bg1"/>
                </a:solidFill>
              </a:rPr>
              <a:t> 7:45 am </a:t>
            </a:r>
            <a:r>
              <a:rPr lang="de-DE" dirty="0" err="1" smtClean="0">
                <a:solidFill>
                  <a:schemeClr val="bg1"/>
                </a:solidFill>
              </a:rPr>
              <a:t>until</a:t>
            </a:r>
            <a:r>
              <a:rPr lang="de-DE" dirty="0" smtClean="0">
                <a:solidFill>
                  <a:schemeClr val="bg1"/>
                </a:solidFill>
              </a:rPr>
              <a:t> 15:30 </a:t>
            </a:r>
            <a:r>
              <a:rPr lang="de-DE" dirty="0" err="1" smtClean="0">
                <a:solidFill>
                  <a:schemeClr val="bg1"/>
                </a:solidFill>
              </a:rPr>
              <a:t>pm</a:t>
            </a:r>
            <a:r>
              <a:rPr lang="de-DE" dirty="0" smtClean="0">
                <a:solidFill>
                  <a:schemeClr val="bg1"/>
                </a:solidFill>
              </a:rPr>
              <a:t>. On </a:t>
            </a:r>
            <a:r>
              <a:rPr lang="de-DE" dirty="0" err="1" smtClean="0">
                <a:solidFill>
                  <a:schemeClr val="bg1"/>
                </a:solidFill>
              </a:rPr>
              <a:t>these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long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days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we</a:t>
            </a:r>
            <a:r>
              <a:rPr lang="de-DE" dirty="0" smtClean="0">
                <a:solidFill>
                  <a:schemeClr val="bg1"/>
                </a:solidFill>
              </a:rPr>
              <a:t> like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chill</a:t>
            </a:r>
            <a:r>
              <a:rPr lang="de-DE" dirty="0" smtClean="0">
                <a:solidFill>
                  <a:schemeClr val="bg1"/>
                </a:solidFill>
              </a:rPr>
              <a:t> out </a:t>
            </a:r>
            <a:r>
              <a:rPr lang="de-DE" dirty="0" err="1" smtClean="0">
                <a:solidFill>
                  <a:schemeClr val="bg1"/>
                </a:solidFill>
              </a:rPr>
              <a:t>during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lunch break. 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38" y="3183147"/>
            <a:ext cx="4899804" cy="36748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30" y="0"/>
            <a:ext cx="4180303" cy="313522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934243" y="619693"/>
            <a:ext cx="21907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err="1" smtClean="0">
                <a:solidFill>
                  <a:schemeClr val="bg1"/>
                </a:solidFill>
              </a:rPr>
              <a:t>Our</a:t>
            </a:r>
            <a:r>
              <a:rPr lang="de-DE" sz="4400" dirty="0" smtClean="0">
                <a:solidFill>
                  <a:schemeClr val="bg1"/>
                </a:solidFill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</a:rPr>
              <a:t>school</a:t>
            </a:r>
            <a:r>
              <a:rPr lang="de-DE" sz="4400" dirty="0" smtClean="0">
                <a:solidFill>
                  <a:schemeClr val="bg1"/>
                </a:solidFill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</a:rPr>
              <a:t>canteen</a:t>
            </a:r>
            <a:endParaRPr lang="de-DE" sz="44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133755" y="4276017"/>
            <a:ext cx="227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The </a:t>
            </a:r>
            <a:r>
              <a:rPr lang="de-DE" dirty="0" err="1" smtClean="0">
                <a:solidFill>
                  <a:schemeClr val="bg1"/>
                </a:solidFill>
              </a:rPr>
              <a:t>kiosk</a:t>
            </a:r>
            <a:r>
              <a:rPr lang="de-DE" dirty="0" smtClean="0">
                <a:solidFill>
                  <a:schemeClr val="bg1"/>
                </a:solidFill>
              </a:rPr>
              <a:t> will </a:t>
            </a:r>
            <a:r>
              <a:rPr lang="de-DE" dirty="0" err="1" smtClean="0">
                <a:solidFill>
                  <a:schemeClr val="bg1"/>
                </a:solidFill>
              </a:rPr>
              <a:t>soon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run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students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our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school</a:t>
            </a:r>
            <a:r>
              <a:rPr lang="de-DE" dirty="0" smtClean="0">
                <a:solidFill>
                  <a:schemeClr val="bg1"/>
                </a:solidFill>
              </a:rPr>
              <a:t>. </a:t>
            </a:r>
            <a:r>
              <a:rPr lang="de-DE" dirty="0" err="1" smtClean="0">
                <a:solidFill>
                  <a:schemeClr val="bg1"/>
                </a:solidFill>
              </a:rPr>
              <a:t>It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only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opened</a:t>
            </a:r>
            <a:r>
              <a:rPr lang="de-DE" dirty="0" smtClean="0">
                <a:solidFill>
                  <a:schemeClr val="bg1"/>
                </a:solidFill>
              </a:rPr>
              <a:t> last September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46596" y="5391239"/>
            <a:ext cx="223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Here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can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get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lunch. 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2303973" y="5629275"/>
            <a:ext cx="677352" cy="36212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oben 9"/>
          <p:cNvSpPr/>
          <p:nvPr/>
        </p:nvSpPr>
        <p:spPr>
          <a:xfrm>
            <a:off x="9978847" y="3580692"/>
            <a:ext cx="349190" cy="51505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45"/>
            <a:ext cx="4227408" cy="31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83624" y="574062"/>
            <a:ext cx="2239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>
                <a:solidFill>
                  <a:schemeClr val="bg1"/>
                </a:solidFill>
              </a:rPr>
              <a:t>Our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sports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field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and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gymnasium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14" y="0"/>
            <a:ext cx="4787186" cy="35974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37"/>
            <a:ext cx="4836405" cy="36104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86" y="3241713"/>
            <a:ext cx="4821716" cy="36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63546" y="363556"/>
            <a:ext cx="882451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en-GB" dirty="0"/>
              <a:t> </a:t>
            </a:r>
            <a:endParaRPr lang="de-DE" dirty="0"/>
          </a:p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Our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school was founded in 2014. At the moment we are 32 teachers and 280 pupils from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19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countries (Germany, Poland, Romania, Albania, Spain, Afghanistan, Macedonia, Syria, Serbia, Pakistan,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Iraq, Ireland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Italy,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Tadzhikistan, Thailand, Vietnam, Kosovo, Netherlands, Egypt). We are still growing and next year we will be more people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de-DE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School starts at 7:45 am and at 3:30 pm ends on Mondays, Wednesdays and Thursdays . Tuesdays and Fridays school ends at 1 pm. On longer school days we can eat in the school canteen or we can bring our own lunch. Every day the school kiosk is open during the first break.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de-DE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Besides German, Math and English pupils can also learn Spanish and various other subjects. For the different religions of our pupils our school offers three different religious classes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930487" y="704370"/>
            <a:ext cx="52109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err="1" smtClean="0">
                <a:solidFill>
                  <a:schemeClr val="bg1"/>
                </a:solidFill>
              </a:rPr>
              <a:t>To</a:t>
            </a:r>
            <a:r>
              <a:rPr lang="de-DE" sz="4800" dirty="0" smtClean="0">
                <a:solidFill>
                  <a:schemeClr val="bg1"/>
                </a:solidFill>
              </a:rPr>
              <a:t> </a:t>
            </a:r>
            <a:r>
              <a:rPr lang="de-DE" sz="4800" dirty="0" err="1" smtClean="0">
                <a:solidFill>
                  <a:schemeClr val="bg1"/>
                </a:solidFill>
              </a:rPr>
              <a:t>see</a:t>
            </a:r>
            <a:r>
              <a:rPr lang="de-DE" sz="4800" dirty="0" smtClean="0">
                <a:solidFill>
                  <a:schemeClr val="bg1"/>
                </a:solidFill>
              </a:rPr>
              <a:t> on a </a:t>
            </a:r>
            <a:r>
              <a:rPr lang="de-DE" sz="4800" dirty="0" err="1" smtClean="0">
                <a:solidFill>
                  <a:schemeClr val="bg1"/>
                </a:solidFill>
              </a:rPr>
              <a:t>map</a:t>
            </a:r>
            <a:r>
              <a:rPr lang="de-DE" sz="4800" dirty="0" smtClean="0">
                <a:solidFill>
                  <a:schemeClr val="bg1"/>
                </a:solidFill>
              </a:rPr>
              <a:t> </a:t>
            </a:r>
            <a:r>
              <a:rPr lang="de-DE" sz="4800" dirty="0" err="1" smtClean="0">
                <a:solidFill>
                  <a:schemeClr val="bg1"/>
                </a:solidFill>
              </a:rPr>
              <a:t>where</a:t>
            </a:r>
            <a:r>
              <a:rPr lang="de-DE" sz="4800" dirty="0" smtClean="0">
                <a:solidFill>
                  <a:schemeClr val="bg1"/>
                </a:solidFill>
              </a:rPr>
              <a:t> </a:t>
            </a:r>
            <a:r>
              <a:rPr lang="de-DE" sz="4800" dirty="0" err="1" smtClean="0">
                <a:solidFill>
                  <a:schemeClr val="bg1"/>
                </a:solidFill>
              </a:rPr>
              <a:t>our</a:t>
            </a:r>
            <a:r>
              <a:rPr lang="de-DE" sz="4800" dirty="0" smtClean="0">
                <a:solidFill>
                  <a:schemeClr val="bg1"/>
                </a:solidFill>
              </a:rPr>
              <a:t> </a:t>
            </a:r>
            <a:r>
              <a:rPr lang="de-DE" sz="4800" dirty="0" err="1" smtClean="0">
                <a:solidFill>
                  <a:schemeClr val="bg1"/>
                </a:solidFill>
              </a:rPr>
              <a:t>students</a:t>
            </a:r>
            <a:r>
              <a:rPr lang="de-DE" sz="4800" dirty="0" smtClean="0">
                <a:solidFill>
                  <a:schemeClr val="bg1"/>
                </a:solidFill>
              </a:rPr>
              <a:t> </a:t>
            </a:r>
            <a:r>
              <a:rPr lang="de-DE" sz="4800" dirty="0" err="1" smtClean="0">
                <a:solidFill>
                  <a:schemeClr val="bg1"/>
                </a:solidFill>
              </a:rPr>
              <a:t>come</a:t>
            </a:r>
            <a:r>
              <a:rPr lang="de-DE" sz="4800" dirty="0" smtClean="0">
                <a:solidFill>
                  <a:schemeClr val="bg1"/>
                </a:solidFill>
              </a:rPr>
              <a:t> </a:t>
            </a:r>
            <a:r>
              <a:rPr lang="de-DE" sz="4800" dirty="0" err="1" smtClean="0">
                <a:solidFill>
                  <a:schemeClr val="bg1"/>
                </a:solidFill>
              </a:rPr>
              <a:t>from</a:t>
            </a:r>
            <a:r>
              <a:rPr lang="de-DE" sz="4800" dirty="0" smtClean="0">
                <a:solidFill>
                  <a:schemeClr val="bg1"/>
                </a:solidFill>
              </a:rPr>
              <a:t> </a:t>
            </a:r>
            <a:r>
              <a:rPr lang="de-DE" sz="4800" dirty="0" err="1" smtClean="0">
                <a:solidFill>
                  <a:schemeClr val="bg1"/>
                </a:solidFill>
              </a:rPr>
              <a:t>click</a:t>
            </a:r>
            <a:r>
              <a:rPr lang="de-DE" sz="4800" dirty="0" smtClean="0">
                <a:solidFill>
                  <a:schemeClr val="bg1"/>
                </a:solidFill>
              </a:rPr>
              <a:t> </a:t>
            </a:r>
            <a:r>
              <a:rPr lang="de-DE" sz="4800" dirty="0" err="1" smtClean="0">
                <a:solidFill>
                  <a:schemeClr val="bg1"/>
                </a:solidFill>
                <a:hlinkClick r:id="rId2"/>
              </a:rPr>
              <a:t>here</a:t>
            </a:r>
            <a:r>
              <a:rPr lang="de-DE" sz="4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4800" dirty="0" smtClean="0">
                <a:solidFill>
                  <a:schemeClr val="bg1"/>
                </a:solidFill>
              </a:rPr>
              <a:t>on </a:t>
            </a:r>
            <a:r>
              <a:rPr lang="de-DE" sz="4800" dirty="0" err="1" smtClean="0">
                <a:solidFill>
                  <a:schemeClr val="bg1"/>
                </a:solidFill>
              </a:rPr>
              <a:t>the</a:t>
            </a:r>
            <a:r>
              <a:rPr lang="de-DE" sz="4800" dirty="0" smtClean="0">
                <a:solidFill>
                  <a:schemeClr val="bg1"/>
                </a:solidFill>
              </a:rPr>
              <a:t> link. </a:t>
            </a:r>
            <a:endParaRPr lang="de-DE" sz="48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67778" y="5056742"/>
            <a:ext cx="6962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cursor</a:t>
            </a:r>
            <a:r>
              <a:rPr lang="de-DE" dirty="0" smtClean="0"/>
              <a:t> on a </a:t>
            </a:r>
            <a:r>
              <a:rPr lang="de-DE" dirty="0" err="1" smtClean="0"/>
              <a:t>country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box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highlighted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can‘t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all </a:t>
            </a:r>
            <a:r>
              <a:rPr lang="de-DE" dirty="0" err="1" smtClean="0"/>
              <a:t>the</a:t>
            </a:r>
            <a:r>
              <a:rPr lang="de-DE" dirty="0" smtClean="0"/>
              <a:t> countries, </a:t>
            </a:r>
            <a:r>
              <a:rPr lang="de-DE" dirty="0" err="1" smtClean="0"/>
              <a:t>then</a:t>
            </a:r>
            <a:r>
              <a:rPr lang="de-DE" dirty="0"/>
              <a:t> </a:t>
            </a:r>
            <a:r>
              <a:rPr lang="de-DE" dirty="0" smtClean="0"/>
              <a:t>zoom out </a:t>
            </a:r>
            <a:r>
              <a:rPr lang="de-DE" dirty="0" err="1" smtClean="0"/>
              <a:t>using</a:t>
            </a: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82" y="5831088"/>
            <a:ext cx="677537" cy="6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75596" y="163494"/>
            <a:ext cx="6136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HERE ARE SOME OF OUR TEACHERS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38" y="915773"/>
            <a:ext cx="9782977" cy="57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649118" y="1145753"/>
            <a:ext cx="980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7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de-DE" sz="7200" dirty="0" smtClean="0">
                <a:latin typeface="Comic Sans MS" panose="030F0702030302020204" pitchFamily="66" charset="0"/>
              </a:rPr>
              <a:t> </a:t>
            </a:r>
            <a:endParaRPr lang="de-DE" sz="7200" dirty="0">
              <a:latin typeface="Comic Sans MS" panose="030F0702030302020204" pitchFamily="66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25" y="209320"/>
            <a:ext cx="11833242" cy="66561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76555" y="1552260"/>
            <a:ext cx="1926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Geldern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is a German–Dutch border city centered in the federal German state of North Rhine-Westphalia.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is part of the district of Cleves, which is part of the Düsseldorf administrative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region.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Pfeil nach rechts 5"/>
          <p:cNvSpPr/>
          <p:nvPr/>
        </p:nvSpPr>
        <p:spPr>
          <a:xfrm rot="182965" flipV="1">
            <a:off x="2017507" y="3183396"/>
            <a:ext cx="4478866" cy="1516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5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582962" y="4514248"/>
            <a:ext cx="101188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sz="9600" b="1" u="sng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  <a:latin typeface="Comic Sans MS" panose="030F0702030302020204" pitchFamily="66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28" y="514725"/>
            <a:ext cx="4884658" cy="603051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839694" y="174267"/>
            <a:ext cx="261099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There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is</a:t>
            </a:r>
            <a:r>
              <a:rPr lang="de-DE" sz="2400" dirty="0">
                <a:solidFill>
                  <a:schemeClr val="bg1"/>
                </a:solidFill>
              </a:rPr>
              <a:t> a </a:t>
            </a:r>
            <a:r>
              <a:rPr lang="de-DE" sz="2400" dirty="0" err="1">
                <a:solidFill>
                  <a:schemeClr val="bg1"/>
                </a:solidFill>
              </a:rPr>
              <a:t>folk</a:t>
            </a:r>
            <a:r>
              <a:rPr lang="de-DE" sz="2400" dirty="0">
                <a:solidFill>
                  <a:schemeClr val="bg1"/>
                </a:solidFill>
              </a:rPr>
              <a:t> legend, </a:t>
            </a:r>
            <a:r>
              <a:rPr lang="de-DE" sz="2400" dirty="0" err="1">
                <a:solidFill>
                  <a:schemeClr val="bg1"/>
                </a:solidFill>
              </a:rPr>
              <a:t>which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tells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story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a </a:t>
            </a:r>
            <a:r>
              <a:rPr lang="de-DE" sz="2400" dirty="0" err="1">
                <a:solidFill>
                  <a:schemeClr val="bg1"/>
                </a:solidFill>
              </a:rPr>
              <a:t>fire-breathing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dragon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that</a:t>
            </a:r>
            <a:r>
              <a:rPr lang="de-DE" sz="2400" dirty="0">
                <a:solidFill>
                  <a:schemeClr val="bg1"/>
                </a:solidFill>
              </a:rPr>
              <a:t> was </a:t>
            </a:r>
            <a:r>
              <a:rPr lang="de-DE" sz="2400" dirty="0" err="1">
                <a:solidFill>
                  <a:schemeClr val="bg1"/>
                </a:solidFill>
              </a:rPr>
              <a:t>killed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by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local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noblemen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around</a:t>
            </a:r>
            <a:r>
              <a:rPr lang="de-DE" sz="2400" dirty="0">
                <a:solidFill>
                  <a:schemeClr val="bg1"/>
                </a:solidFill>
              </a:rPr>
              <a:t> 878. </a:t>
            </a:r>
            <a:endParaRPr lang="de-DE" sz="2400" dirty="0" smtClean="0">
              <a:solidFill>
                <a:schemeClr val="bg1"/>
              </a:solidFill>
            </a:endParaRPr>
          </a:p>
          <a:p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 err="1" smtClean="0">
                <a:solidFill>
                  <a:schemeClr val="bg1"/>
                </a:solidFill>
              </a:rPr>
              <a:t>Before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the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dragon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died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shouted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two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three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times</a:t>
            </a:r>
            <a:r>
              <a:rPr lang="de-DE" sz="2400" dirty="0">
                <a:solidFill>
                  <a:schemeClr val="bg1"/>
                </a:solidFill>
              </a:rPr>
              <a:t>: </a:t>
            </a:r>
            <a:r>
              <a:rPr lang="de-DE" sz="2400" dirty="0" err="1">
                <a:solidFill>
                  <a:schemeClr val="bg1"/>
                </a:solidFill>
              </a:rPr>
              <a:t>Gelre</a:t>
            </a:r>
            <a:r>
              <a:rPr lang="de-DE" sz="2400" dirty="0">
                <a:solidFill>
                  <a:schemeClr val="bg1"/>
                </a:solidFill>
              </a:rPr>
              <a:t>! </a:t>
            </a:r>
            <a:r>
              <a:rPr lang="de-DE" sz="2400" dirty="0" err="1">
                <a:solidFill>
                  <a:schemeClr val="bg1"/>
                </a:solidFill>
              </a:rPr>
              <a:t>Gelre</a:t>
            </a:r>
            <a:r>
              <a:rPr lang="de-DE" sz="2400" dirty="0">
                <a:solidFill>
                  <a:schemeClr val="bg1"/>
                </a:solidFill>
              </a:rPr>
              <a:t>!   </a:t>
            </a:r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de-DE" sz="2400" dirty="0" err="1" smtClean="0">
                <a:solidFill>
                  <a:schemeClr val="bg1"/>
                </a:solidFill>
              </a:rPr>
              <a:t>To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remind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people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heroic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fight</a:t>
            </a:r>
            <a:r>
              <a:rPr lang="de-DE" sz="2400" dirty="0">
                <a:solidFill>
                  <a:schemeClr val="bg1"/>
                </a:solidFill>
              </a:rPr>
              <a:t>,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city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Geldern was </a:t>
            </a:r>
            <a:r>
              <a:rPr lang="de-DE" sz="2400" dirty="0" err="1">
                <a:solidFill>
                  <a:schemeClr val="bg1"/>
                </a:solidFill>
              </a:rPr>
              <a:t>founded</a:t>
            </a:r>
            <a:r>
              <a:rPr lang="de-DE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83893" y="2368627"/>
            <a:ext cx="2137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The Logo </a:t>
            </a:r>
            <a:r>
              <a:rPr lang="de-DE" sz="4000" dirty="0" err="1" smtClean="0">
                <a:solidFill>
                  <a:schemeClr val="bg1"/>
                </a:solidFill>
              </a:rPr>
              <a:t>of</a:t>
            </a:r>
            <a:r>
              <a:rPr lang="de-DE" sz="4000" dirty="0" smtClean="0">
                <a:solidFill>
                  <a:schemeClr val="bg1"/>
                </a:solidFill>
              </a:rPr>
              <a:t> Geldern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4573" y="2531212"/>
            <a:ext cx="114795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u="sng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60000" endA="900" endPos="58000" dir="5400000" sy="-100000" algn="bl" rotWithShape="0"/>
                </a:effectLst>
                <a:latin typeface="Comic Sans MS" panose="030F0702030302020204" pitchFamily="66" charset="0"/>
              </a:rPr>
              <a:t>Sekundarschule </a:t>
            </a:r>
          </a:p>
          <a:p>
            <a:pPr algn="ctr"/>
            <a:r>
              <a:rPr lang="de-DE" sz="9600" b="1" u="sng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60000" endA="900" endPos="58000" dir="5400000" sy="-100000" algn="bl" rotWithShape="0"/>
                </a:effectLst>
                <a:latin typeface="Comic Sans MS" panose="030F0702030302020204" pitchFamily="66" charset="0"/>
              </a:rPr>
              <a:t>Niederrhein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648508" y="695208"/>
            <a:ext cx="6931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And</a:t>
            </a:r>
            <a:r>
              <a:rPr lang="de-DE" sz="7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de-DE" sz="7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welcome</a:t>
            </a:r>
            <a:r>
              <a:rPr lang="de-DE" sz="7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de-DE" sz="7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to</a:t>
            </a:r>
            <a:endParaRPr lang="de-DE" sz="7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4573" y="2531212"/>
            <a:ext cx="114795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9600" b="1" u="sng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60000" endA="900" endPos="58000" dir="5400000" sy="-100000" algn="bl" rotWithShape="0"/>
              </a:effectLst>
              <a:latin typeface="Comic Sans MS" panose="030F0702030302020204" pitchFamily="66" charset="0"/>
            </a:endParaRP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987873" y="647964"/>
            <a:ext cx="4592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Our</a:t>
            </a:r>
            <a:r>
              <a:rPr lang="de-DE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de-DE" sz="4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school</a:t>
            </a:r>
            <a:r>
              <a:rPr lang="de-DE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logo</a:t>
            </a:r>
            <a:endParaRPr lang="de-DE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9" y="1545146"/>
            <a:ext cx="5429250" cy="16192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49836" y="3639207"/>
            <a:ext cx="3734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The logo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shows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little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river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NIERS</a:t>
            </a:r>
          </a:p>
          <a:p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which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flows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behind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our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school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trees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that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are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typical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our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landscape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. These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trees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are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called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“Head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Willow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Trees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“. 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61" y="3249124"/>
            <a:ext cx="4629861" cy="34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1" y="123227"/>
            <a:ext cx="5397275" cy="40479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18" y="2481822"/>
            <a:ext cx="5651088" cy="422744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773872" y="363556"/>
            <a:ext cx="3855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Our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</a:p>
          <a:p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 err="1" smtClean="0">
                <a:solidFill>
                  <a:schemeClr val="bg1"/>
                </a:solidFill>
              </a:rPr>
              <a:t>schoolyard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39778" y="1030101"/>
            <a:ext cx="496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u="sng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Let‘s</a:t>
            </a:r>
            <a:r>
              <a:rPr lang="de-DE" sz="44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de-DE" sz="4400" b="1" u="sng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go</a:t>
            </a:r>
            <a:r>
              <a:rPr lang="de-DE" sz="44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de-DE" sz="4400" b="1" u="sng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inside</a:t>
            </a:r>
            <a:r>
              <a:rPr lang="de-DE" sz="44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  <a:endParaRPr lang="de-DE" sz="440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35" y="2603440"/>
            <a:ext cx="6312665" cy="425456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4078" cy="434555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511585" y="6096348"/>
            <a:ext cx="155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Main </a:t>
            </a:r>
            <a:r>
              <a:rPr lang="de-DE" dirty="0" err="1" smtClean="0">
                <a:solidFill>
                  <a:schemeClr val="bg1"/>
                </a:solidFill>
              </a:rPr>
              <a:t>entrance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33929" y="251169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Our</a:t>
            </a:r>
            <a:r>
              <a:rPr lang="de-DE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auditorium</a:t>
            </a:r>
            <a:endParaRPr lang="de-DE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99" y="869639"/>
            <a:ext cx="7367875" cy="55259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020300" y="1400175"/>
            <a:ext cx="1504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This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our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auditorium</a:t>
            </a:r>
            <a:r>
              <a:rPr lang="de-DE" dirty="0">
                <a:solidFill>
                  <a:schemeClr val="bg1"/>
                </a:solidFill>
              </a:rPr>
              <a:t>. </a:t>
            </a:r>
            <a:r>
              <a:rPr lang="de-DE" dirty="0" err="1">
                <a:solidFill>
                  <a:schemeClr val="bg1"/>
                </a:solidFill>
              </a:rPr>
              <a:t>Here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our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parents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can</a:t>
            </a:r>
            <a:r>
              <a:rPr lang="de-DE" dirty="0">
                <a:solidFill>
                  <a:schemeClr val="bg1"/>
                </a:solidFill>
              </a:rPr>
              <a:t> listen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lectures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from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our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head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teacher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Students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have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already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put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small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performances</a:t>
            </a:r>
            <a:r>
              <a:rPr lang="de-DE" dirty="0" smtClean="0">
                <a:solidFill>
                  <a:schemeClr val="bg1"/>
                </a:solidFill>
              </a:rPr>
              <a:t> on </a:t>
            </a:r>
            <a:r>
              <a:rPr lang="de-DE" dirty="0" err="1" smtClean="0">
                <a:solidFill>
                  <a:schemeClr val="bg1"/>
                </a:solidFill>
              </a:rPr>
              <a:t>stage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here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well</a:t>
            </a:r>
            <a:r>
              <a:rPr lang="de-DE" dirty="0" smtClean="0">
                <a:solidFill>
                  <a:schemeClr val="bg1"/>
                </a:solidFill>
              </a:rPr>
              <a:t>. </a:t>
            </a:r>
            <a:r>
              <a:rPr lang="de-DE" dirty="0">
                <a:solidFill>
                  <a:schemeClr val="bg1"/>
                </a:solidFill>
              </a:rPr>
              <a:t>	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053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488FD0"/>
            </a:gs>
            <a:gs pos="61000">
              <a:srgbClr val="9557B1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8" y="303085"/>
            <a:ext cx="7335706" cy="427442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450488" y="143240"/>
            <a:ext cx="207117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 smtClean="0"/>
          </a:p>
          <a:p>
            <a:r>
              <a:rPr lang="de-DE" sz="3200" dirty="0" smtClean="0">
                <a:solidFill>
                  <a:schemeClr val="bg1"/>
                </a:solidFill>
              </a:rPr>
              <a:t>At </a:t>
            </a:r>
            <a:r>
              <a:rPr lang="de-DE" sz="3200" dirty="0" err="1" smtClean="0">
                <a:solidFill>
                  <a:schemeClr val="bg1"/>
                </a:solidFill>
              </a:rPr>
              <a:t>various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places</a:t>
            </a:r>
            <a:r>
              <a:rPr lang="de-DE" sz="3200" dirty="0" smtClean="0">
                <a:solidFill>
                  <a:schemeClr val="bg1"/>
                </a:solidFill>
              </a:rPr>
              <a:t> in </a:t>
            </a:r>
            <a:r>
              <a:rPr lang="de-DE" sz="3200" dirty="0" err="1" smtClean="0">
                <a:solidFill>
                  <a:schemeClr val="bg1"/>
                </a:solidFill>
              </a:rPr>
              <a:t>the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school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building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you</a:t>
            </a:r>
            <a:r>
              <a:rPr lang="de-DE" sz="3200" dirty="0" smtClean="0">
                <a:solidFill>
                  <a:schemeClr val="bg1"/>
                </a:solidFill>
              </a:rPr>
              <a:t> find </a:t>
            </a:r>
            <a:r>
              <a:rPr lang="de-DE" sz="3200" dirty="0" err="1" smtClean="0">
                <a:solidFill>
                  <a:schemeClr val="bg1"/>
                </a:solidFill>
              </a:rPr>
              <a:t>quotes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of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famous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people</a:t>
            </a:r>
            <a:r>
              <a:rPr lang="de-DE" sz="2000" dirty="0" smtClean="0"/>
              <a:t>. 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127019" y="4819159"/>
            <a:ext cx="4193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dirty="0" smtClean="0">
                <a:solidFill>
                  <a:schemeClr val="bg1"/>
                </a:solidFill>
              </a:rPr>
              <a:t>“The </a:t>
            </a:r>
            <a:r>
              <a:rPr lang="de-DE" sz="1400" dirty="0" err="1">
                <a:solidFill>
                  <a:schemeClr val="bg1"/>
                </a:solidFill>
              </a:rPr>
              <a:t>only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way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to</a:t>
            </a:r>
            <a:r>
              <a:rPr lang="de-DE" sz="1400" dirty="0">
                <a:solidFill>
                  <a:schemeClr val="bg1"/>
                </a:solidFill>
              </a:rPr>
              <a:t> do </a:t>
            </a:r>
            <a:r>
              <a:rPr lang="de-DE" sz="1400" dirty="0" err="1">
                <a:solidFill>
                  <a:schemeClr val="bg1"/>
                </a:solidFill>
              </a:rPr>
              <a:t>great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work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is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to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love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what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you</a:t>
            </a:r>
            <a:r>
              <a:rPr lang="de-DE" sz="1400" dirty="0">
                <a:solidFill>
                  <a:schemeClr val="bg1"/>
                </a:solidFill>
              </a:rPr>
              <a:t> do.</a:t>
            </a:r>
          </a:p>
          <a:p>
            <a:pPr lvl="0"/>
            <a:endParaRPr lang="de-DE" sz="1400" dirty="0">
              <a:solidFill>
                <a:schemeClr val="bg1"/>
              </a:solidFill>
            </a:endParaRPr>
          </a:p>
          <a:p>
            <a:pPr lvl="0"/>
            <a:r>
              <a:rPr lang="de-DE" sz="1400" dirty="0" err="1">
                <a:solidFill>
                  <a:schemeClr val="bg1"/>
                </a:solidFill>
              </a:rPr>
              <a:t>If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you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haven‘t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found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it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yet</a:t>
            </a:r>
            <a:r>
              <a:rPr lang="de-DE" sz="1400" dirty="0">
                <a:solidFill>
                  <a:schemeClr val="bg1"/>
                </a:solidFill>
              </a:rPr>
              <a:t>, </a:t>
            </a:r>
            <a:r>
              <a:rPr lang="de-DE" sz="1400" dirty="0" err="1">
                <a:solidFill>
                  <a:schemeClr val="bg1"/>
                </a:solidFill>
              </a:rPr>
              <a:t>keep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looking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err="1" smtClean="0">
                <a:solidFill>
                  <a:schemeClr val="bg1"/>
                </a:solidFill>
              </a:rPr>
              <a:t>Don‘tsettle</a:t>
            </a:r>
            <a:r>
              <a:rPr lang="de-DE" sz="1400" dirty="0">
                <a:solidFill>
                  <a:schemeClr val="bg1"/>
                </a:solidFill>
              </a:rPr>
              <a:t>.</a:t>
            </a:r>
          </a:p>
          <a:p>
            <a:pPr lvl="0"/>
            <a:endParaRPr lang="de-DE" sz="1400" dirty="0">
              <a:solidFill>
                <a:schemeClr val="bg1"/>
              </a:solidFill>
            </a:endParaRPr>
          </a:p>
          <a:p>
            <a:pPr lvl="0"/>
            <a:r>
              <a:rPr lang="de-DE" sz="1400" dirty="0">
                <a:solidFill>
                  <a:schemeClr val="bg1"/>
                </a:solidFill>
              </a:rPr>
              <a:t>As </a:t>
            </a:r>
            <a:r>
              <a:rPr lang="de-DE" sz="1400" dirty="0" err="1">
                <a:solidFill>
                  <a:schemeClr val="bg1"/>
                </a:solidFill>
              </a:rPr>
              <a:t>with</a:t>
            </a:r>
            <a:r>
              <a:rPr lang="de-DE" sz="1400" dirty="0">
                <a:solidFill>
                  <a:schemeClr val="bg1"/>
                </a:solidFill>
              </a:rPr>
              <a:t> all </a:t>
            </a:r>
            <a:r>
              <a:rPr lang="de-DE" sz="1400" dirty="0" err="1">
                <a:solidFill>
                  <a:schemeClr val="bg1"/>
                </a:solidFill>
              </a:rPr>
              <a:t>matters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of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heart</a:t>
            </a:r>
            <a:r>
              <a:rPr lang="de-DE" sz="1400" dirty="0">
                <a:solidFill>
                  <a:schemeClr val="bg1"/>
                </a:solidFill>
              </a:rPr>
              <a:t>, </a:t>
            </a:r>
            <a:r>
              <a:rPr lang="de-DE" sz="1400" dirty="0" err="1">
                <a:solidFill>
                  <a:schemeClr val="bg1"/>
                </a:solidFill>
              </a:rPr>
              <a:t>you‘ll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know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when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you</a:t>
            </a:r>
            <a:r>
              <a:rPr lang="de-DE" sz="1400" dirty="0">
                <a:solidFill>
                  <a:schemeClr val="bg1"/>
                </a:solidFill>
              </a:rPr>
              <a:t> find it</a:t>
            </a:r>
            <a:r>
              <a:rPr lang="de-DE" sz="1400" dirty="0" smtClean="0">
                <a:solidFill>
                  <a:schemeClr val="bg1"/>
                </a:solidFill>
              </a:rPr>
              <a:t>.“</a:t>
            </a:r>
            <a:endParaRPr lang="de-DE" sz="1400" dirty="0">
              <a:solidFill>
                <a:schemeClr val="bg1"/>
              </a:solidFill>
            </a:endParaRPr>
          </a:p>
          <a:p>
            <a:pPr lvl="0"/>
            <a:r>
              <a:rPr lang="de-DE" sz="1600" dirty="0">
                <a:solidFill>
                  <a:schemeClr val="bg1"/>
                </a:solidFill>
              </a:rPr>
              <a:t>                            </a:t>
            </a:r>
            <a:r>
              <a:rPr lang="de-DE" sz="1600" dirty="0" smtClean="0">
                <a:solidFill>
                  <a:schemeClr val="bg1"/>
                </a:solidFill>
              </a:rPr>
              <a:t>          </a:t>
            </a:r>
            <a:r>
              <a:rPr lang="de-DE" sz="1600" dirty="0">
                <a:solidFill>
                  <a:schemeClr val="bg1"/>
                </a:solidFill>
              </a:rPr>
              <a:t>Steve Jobs</a:t>
            </a:r>
          </a:p>
        </p:txBody>
      </p:sp>
      <p:sp>
        <p:nvSpPr>
          <p:cNvPr id="10" name="Pfeil nach links 9"/>
          <p:cNvSpPr/>
          <p:nvPr/>
        </p:nvSpPr>
        <p:spPr>
          <a:xfrm>
            <a:off x="8229601" y="2262119"/>
            <a:ext cx="1099700" cy="31733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127019" y="4698333"/>
            <a:ext cx="4627084" cy="18728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The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love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do.</a:t>
            </a:r>
          </a:p>
          <a:p>
            <a:pPr algn="ctr"/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haven‘t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, </a:t>
            </a:r>
            <a:r>
              <a:rPr lang="de-DE" dirty="0" err="1" smtClean="0"/>
              <a:t>keep</a:t>
            </a:r>
            <a:r>
              <a:rPr lang="de-DE" dirty="0" smtClean="0"/>
              <a:t> </a:t>
            </a:r>
            <a:r>
              <a:rPr lang="de-DE" dirty="0" err="1" smtClean="0"/>
              <a:t>looking</a:t>
            </a:r>
            <a:r>
              <a:rPr lang="de-DE" dirty="0" smtClean="0"/>
              <a:t>.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settle</a:t>
            </a:r>
            <a:r>
              <a:rPr lang="de-DE" dirty="0" smtClean="0"/>
              <a:t>.</a:t>
            </a:r>
          </a:p>
          <a:p>
            <a:pPr algn="ctr"/>
            <a:r>
              <a:rPr lang="de-DE" dirty="0" smtClean="0"/>
              <a:t>As </a:t>
            </a:r>
            <a:r>
              <a:rPr lang="de-DE" dirty="0" err="1" smtClean="0"/>
              <a:t>with</a:t>
            </a:r>
            <a:r>
              <a:rPr lang="de-DE" dirty="0" smtClean="0"/>
              <a:t> all </a:t>
            </a:r>
            <a:r>
              <a:rPr lang="de-DE" dirty="0" err="1" smtClean="0"/>
              <a:t>matters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heart</a:t>
            </a:r>
            <a:r>
              <a:rPr lang="de-DE" dirty="0" smtClean="0"/>
              <a:t>, </a:t>
            </a:r>
            <a:r>
              <a:rPr lang="de-DE" dirty="0" err="1" smtClean="0"/>
              <a:t>you‘ll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find it.</a:t>
            </a:r>
          </a:p>
          <a:p>
            <a:pPr algn="ctr"/>
            <a:r>
              <a:rPr lang="de-DE" dirty="0"/>
              <a:t> </a:t>
            </a:r>
            <a:r>
              <a:rPr lang="de-DE" dirty="0" smtClean="0"/>
              <a:t>                                                              Steve Jobs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4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Breitbild</PresentationFormat>
  <Paragraphs>67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Der Lehrer</dc:creator>
  <cp:lastModifiedBy>Elke</cp:lastModifiedBy>
  <cp:revision>53</cp:revision>
  <dcterms:created xsi:type="dcterms:W3CDTF">2016-09-28T12:28:56Z</dcterms:created>
  <dcterms:modified xsi:type="dcterms:W3CDTF">2016-10-12T19:34:44Z</dcterms:modified>
</cp:coreProperties>
</file>