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74CDEB-9496-4530-8720-C0E541D214F2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39559-C319-470D-88E6-254FCEDE0011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2042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B7B269-9AC8-4A8D-838C-7D0F0640DDA3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C5537-84B4-4FD8-BDBD-D221A5ED2567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040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405DBB-1525-4EF8-A570-13FEE2428E9D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95964-BE3C-486E-84F8-12FE490A00E2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405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E2DF3A-5F1F-4CF0-BF43-DF9922F0E273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B55AD5-DCF1-4981-BA66-ABA4E91959DF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031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A62010-0D23-449A-A57C-1B2216FDA730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865939-93AA-4BED-86F9-C3BF42743C92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538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98EE95-CB49-464B-AD8C-6C8FC37EFD52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43AD79-BFFA-4E43-911B-C1D72CEB2CFB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58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5847D4-910B-4D30-9106-32020DEC4980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EEFD0-79B6-4E8E-A7A5-AC0A088C6CBF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120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56C5B9-81C4-4240-985D-F940B5CDDD4E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5E204-E557-49DD-A1F9-3C185D86C799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410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5E143-54D2-4346-9A83-395D6130CC99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12B14F-5C6E-4779-8A2B-D71806235801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999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1C2BEB-FD49-4D00-8264-1548F91E46EE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F96E30-D351-4C18-9242-E05DE704CFCF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0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l-GR"/>
            </a:lvl1pPr>
          </a:lstStyle>
          <a:p>
            <a:pPr lvl="0"/>
            <a:endParaRPr lang="el-G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5F0FC-263B-4110-A4C3-B58DE446EB02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336774-F06F-464C-88F5-74D56951185B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115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7B9802-C916-4EF3-AC25-E5D38106AD05}" type="datetime1">
              <a:rPr lang="el-GR"/>
              <a:pPr lvl="0"/>
              <a:t>5/2/2017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57CA5C8-3E23-4BAD-997C-E0C9EA2F30FA}" type="slidenum">
              <a:rPr/>
              <a:pPr lvl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LET’S PLAY, LET’S ACT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FORUM </a:t>
            </a:r>
            <a:r>
              <a:rPr lang="en-US" dirty="0" smtClean="0">
                <a:solidFill>
                  <a:srgbClr val="FF0000"/>
                </a:solidFill>
              </a:rPr>
              <a:t>THEATRE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Cyprus LTTA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16 - 20February, 2017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3" y="269501"/>
            <a:ext cx="2916323" cy="194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3000" dirty="0"/>
              <a:t>“Oh, he must be a migrant. He </a:t>
            </a:r>
            <a:r>
              <a:rPr lang="en-US" sz="3000" dirty="0" smtClean="0"/>
              <a:t>surely smells </a:t>
            </a:r>
            <a:r>
              <a:rPr lang="en-US" sz="3000" dirty="0"/>
              <a:t>very bad. And look at that clothes. They are different from ours. These migrants eat our food. We must send him away”, the three friends say each other.</a:t>
            </a:r>
            <a:endParaRPr lang="el-GR" sz="3000" dirty="0"/>
          </a:p>
        </p:txBody>
      </p:sp>
      <p:pic>
        <p:nvPicPr>
          <p:cNvPr id="4" name="Picture 2" descr="D:\ERASMUS\FORUM THEATRE\DSC_1225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1" y="188640"/>
            <a:ext cx="8208916" cy="439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853132"/>
          </a:xfrm>
        </p:spPr>
        <p:txBody>
          <a:bodyPr/>
          <a:lstStyle/>
          <a:p>
            <a:pPr lvl="0">
              <a:lnSpc>
                <a:spcPct val="90000"/>
              </a:lnSpc>
            </a:pPr>
            <a:endParaRPr lang="en-US"/>
          </a:p>
          <a:p>
            <a:pPr lvl="0">
              <a:lnSpc>
                <a:spcPct val="90000"/>
              </a:lnSpc>
            </a:pPr>
            <a:endParaRPr lang="en-US"/>
          </a:p>
          <a:p>
            <a:pPr lvl="0">
              <a:lnSpc>
                <a:spcPct val="90000"/>
              </a:lnSpc>
            </a:pPr>
            <a:endParaRPr lang="en-US"/>
          </a:p>
          <a:p>
            <a:pPr lvl="0">
              <a:lnSpc>
                <a:spcPct val="90000"/>
              </a:lnSpc>
            </a:pPr>
            <a:endParaRPr lang="en-US"/>
          </a:p>
          <a:p>
            <a:pPr lvl="0">
              <a:lnSpc>
                <a:spcPct val="90000"/>
              </a:lnSpc>
            </a:pPr>
            <a:endParaRPr lang="en-US"/>
          </a:p>
          <a:p>
            <a:pPr lvl="0">
              <a:lnSpc>
                <a:spcPct val="90000"/>
              </a:lnSpc>
            </a:pPr>
            <a:endParaRPr lang="en-US"/>
          </a:p>
          <a:p>
            <a:pPr lvl="0">
              <a:lnSpc>
                <a:spcPct val="90000"/>
              </a:lnSpc>
            </a:pPr>
            <a:r>
              <a:rPr lang="en-US"/>
              <a:t>“We have to do something right now.”</a:t>
            </a:r>
          </a:p>
          <a:p>
            <a:pPr lvl="0">
              <a:lnSpc>
                <a:spcPct val="90000"/>
              </a:lnSpc>
            </a:pPr>
            <a:r>
              <a:rPr lang="en-US"/>
              <a:t>“We don’t like you. Get out of here. Don’t you understand”?</a:t>
            </a:r>
            <a:endParaRPr lang="el-GR"/>
          </a:p>
        </p:txBody>
      </p:sp>
      <p:pic>
        <p:nvPicPr>
          <p:cNvPr id="4" name="Picture 2" descr="D:\ERASMUS\FORUM THEATRE\DSC_1228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6" y="260649"/>
            <a:ext cx="7920880" cy="44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925141"/>
          </a:xfrm>
        </p:spPr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“Let’s throw stones at him. This will keep him away…”</a:t>
            </a:r>
            <a:endParaRPr lang="el-GR"/>
          </a:p>
        </p:txBody>
      </p:sp>
      <p:pic>
        <p:nvPicPr>
          <p:cNvPr id="4" name="Picture 2" descr="D:\ERASMUS\FORUM THEATRE\DSC_1229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3" y="188640"/>
            <a:ext cx="8568952" cy="482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“Don’t you dare come close to us again”!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at that time, the rest of the students had the chance to say “STOP” and get in the play so as to change things!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99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“Why</a:t>
            </a:r>
            <a:r>
              <a:rPr lang="el-GR" dirty="0"/>
              <a:t> </a:t>
            </a:r>
            <a:r>
              <a:rPr lang="en-GB" dirty="0" smtClean="0"/>
              <a:t>do you treat him that way? He is just a boy!”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21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“Would you like to be treated the same way”?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52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Then another student…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“We all are different between us. Nobody is the same with </a:t>
            </a:r>
            <a:r>
              <a:rPr lang="en-GB" dirty="0" smtClean="0"/>
              <a:t>someone else”.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40038"/>
            <a:ext cx="8175009" cy="45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79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another one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“Just give him a chance to get to know him”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33" y="1291147"/>
            <a:ext cx="7867934" cy="44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34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646"/>
            <a:ext cx="8229600" cy="1143000"/>
          </a:xfrm>
        </p:spPr>
        <p:txBody>
          <a:bodyPr/>
          <a:lstStyle/>
          <a:p>
            <a:r>
              <a:rPr lang="en-GB" dirty="0" smtClean="0"/>
              <a:t>And more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“We are all children. We deserve to be treated with respect. We just want to PLAY!!!”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10" y="1091821"/>
            <a:ext cx="8434890" cy="47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30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1143000"/>
          </a:xfrm>
        </p:spPr>
        <p:txBody>
          <a:bodyPr/>
          <a:lstStyle/>
          <a:p>
            <a:pPr lvl="0"/>
            <a:r>
              <a:rPr lang="en-US"/>
              <a:t>FOUNDER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8613" y="1052739"/>
            <a:ext cx="8955386" cy="3600404"/>
          </a:xfrm>
        </p:spPr>
        <p:txBody>
          <a:bodyPr/>
          <a:lstStyle/>
          <a:p>
            <a:pPr lvl="0" algn="just">
              <a:lnSpc>
                <a:spcPct val="80000"/>
              </a:lnSpc>
              <a:spcBef>
                <a:spcPts val="700"/>
              </a:spcBef>
            </a:pPr>
            <a:r>
              <a:rPr lang="en-US" sz="3000"/>
              <a:t>Augusto Boal was a Brazilian theatre director, writer and politician. He was the founder of Theatre of the Oppressed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endParaRPr lang="en-US" sz="3000"/>
          </a:p>
          <a:p>
            <a:pPr lvl="0" algn="just">
              <a:lnSpc>
                <a:spcPct val="80000"/>
              </a:lnSpc>
              <a:spcBef>
                <a:spcPts val="700"/>
              </a:spcBef>
            </a:pPr>
            <a:r>
              <a:rPr lang="pt-BR" sz="3000"/>
              <a:t>Born: March 16, 1931, Rio de Janeiro, Brazil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pt-BR" sz="3000"/>
              <a:t>Died: May 2, 2009, Rio de Janeiro, Brazil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 i="1"/>
              <a:t>https://en.wikipedia.org</a:t>
            </a:r>
          </a:p>
          <a:p>
            <a:pPr marL="0" lvl="0" indent="0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3000" i="1"/>
              <a:t>/wiki/</a:t>
            </a:r>
            <a:r>
              <a:rPr lang="en-US" sz="3000" b="1" i="1"/>
              <a:t>Augusto</a:t>
            </a:r>
            <a:r>
              <a:rPr lang="en-US" sz="3000" i="1"/>
              <a:t>_</a:t>
            </a:r>
            <a:r>
              <a:rPr lang="en-US" sz="3000" b="1" i="1"/>
              <a:t>Boal</a:t>
            </a:r>
            <a:endParaRPr lang="el-GR" sz="30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16" y="3789035"/>
            <a:ext cx="3284570" cy="288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finally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“Sorry. Let’s start </a:t>
            </a:r>
            <a:r>
              <a:rPr lang="en-GB" dirty="0" smtClean="0"/>
              <a:t>from the </a:t>
            </a:r>
            <a:r>
              <a:rPr lang="en-GB" dirty="0" smtClean="0"/>
              <a:t>beginning”!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40" y="1417640"/>
            <a:ext cx="7485797" cy="42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56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!!! You were excellent!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8708"/>
            <a:ext cx="8987051" cy="5056451"/>
          </a:xfrm>
        </p:spPr>
      </p:pic>
    </p:spTree>
    <p:extLst>
      <p:ext uri="{BB962C8B-B14F-4D97-AF65-F5344CB8AC3E}">
        <p14:creationId xmlns:p14="http://schemas.microsoft.com/office/powerpoint/2010/main" xmlns="" val="175558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try to find out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“Why did you act like that to the migrant boy”?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15" y="1177119"/>
            <a:ext cx="8044185" cy="45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15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turn!!!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Let’s try to do it!</a:t>
            </a:r>
          </a:p>
          <a:p>
            <a:r>
              <a:rPr lang="en-GB" dirty="0" smtClean="0"/>
              <a:t>We would like the help of our teachers.</a:t>
            </a:r>
          </a:p>
          <a:p>
            <a:r>
              <a:rPr lang="en-GB" dirty="0" smtClean="0"/>
              <a:t>We </a:t>
            </a:r>
            <a:r>
              <a:rPr lang="en-GB" dirty="0" smtClean="0"/>
              <a:t>will be divided into </a:t>
            </a:r>
            <a:r>
              <a:rPr lang="en-GB" dirty="0" smtClean="0"/>
              <a:t>four teams.</a:t>
            </a:r>
          </a:p>
          <a:p>
            <a:r>
              <a:rPr lang="en-GB" dirty="0" smtClean="0"/>
              <a:t>Each team will decide a similar scenario in which somebody is oppressed.</a:t>
            </a:r>
          </a:p>
          <a:p>
            <a:r>
              <a:rPr lang="en-GB" dirty="0" smtClean="0"/>
              <a:t>Write it down to your handout notebook.</a:t>
            </a:r>
          </a:p>
          <a:p>
            <a:r>
              <a:rPr lang="en-GB" dirty="0" smtClean="0"/>
              <a:t>Decide roles and actors. </a:t>
            </a:r>
            <a:endParaRPr lang="el-GR" dirty="0" smtClean="0"/>
          </a:p>
          <a:p>
            <a:r>
              <a:rPr lang="en-GB" dirty="0" smtClean="0"/>
              <a:t>The stage is yours!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287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11559" y="476667"/>
            <a:ext cx="8229600" cy="5976664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 A play or scene, usually indicating some kind of oppression (negative situation), is shown twice. During the replay, any member of the audience (‘</a:t>
            </a:r>
            <a:r>
              <a:rPr lang="en-US" sz="2700" dirty="0" err="1"/>
              <a:t>spect</a:t>
            </a:r>
            <a:r>
              <a:rPr lang="en-US" sz="2700" dirty="0"/>
              <a:t>-actor’) is allowed to shout ‘Stop!’, step forward and take the place of one of the oppressed characters, showing how they could change the situation to enable a different outcome. Several alternatives may be explored by different </a:t>
            </a:r>
            <a:r>
              <a:rPr lang="en-US" sz="2700" dirty="0" err="1"/>
              <a:t>spect</a:t>
            </a:r>
            <a:r>
              <a:rPr lang="en-US" sz="2700" dirty="0"/>
              <a:t>-actors. The other actors remain in character, </a:t>
            </a:r>
            <a:r>
              <a:rPr lang="en-US" sz="2700" dirty="0" smtClean="0"/>
              <a:t>improvising </a:t>
            </a:r>
            <a:r>
              <a:rPr lang="en-US" sz="2700" dirty="0"/>
              <a:t>their responses.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7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7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7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7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7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7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1800" dirty="0"/>
              <a:t>http://dramaresource.com/forum-theatre</a:t>
            </a:r>
            <a:endParaRPr lang="el-GR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3" y="3573018"/>
            <a:ext cx="3884663" cy="25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So what did we do?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/>
              <a:t>A scenario was formed so as to get in the same place as a migrant/refugee student.</a:t>
            </a:r>
          </a:p>
          <a:p>
            <a:pPr lvl="0">
              <a:lnSpc>
                <a:spcPct val="90000"/>
              </a:lnSpc>
            </a:pPr>
            <a:endParaRPr lang="en-US"/>
          </a:p>
          <a:p>
            <a:pPr lvl="0">
              <a:lnSpc>
                <a:spcPct val="90000"/>
              </a:lnSpc>
            </a:pPr>
            <a:r>
              <a:rPr lang="en-US"/>
              <a:t>A migrant student comes to Cyprus and wants to play with some kids. Unfortunately, these kids are not very friendly but they treat him in a racist way. </a:t>
            </a:r>
          </a:p>
          <a:p>
            <a:pPr lvl="0">
              <a:lnSpc>
                <a:spcPct val="90000"/>
              </a:lnSpc>
            </a:pPr>
            <a:r>
              <a:rPr lang="en-US"/>
              <a:t>Frozen scene. How do you think kids welcome migrant student?</a:t>
            </a:r>
            <a:endParaRPr lang="el-GR"/>
          </a:p>
          <a:p>
            <a:pPr lvl="0">
              <a:lnSpc>
                <a:spcPct val="90000"/>
              </a:lnSpc>
            </a:pP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So what did actually happen?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853132"/>
          </a:xfrm>
        </p:spPr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4" name="Picture 2" descr="D:\ERASMUS\FORUM THEATRE\DSC_1218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7937" y="0"/>
            <a:ext cx="9038121" cy="4941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27586" y="5229197"/>
            <a:ext cx="777686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Who is the migrant student? Why did you choose this particular kid?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Next…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8757"/>
            <a:ext cx="8229600" cy="4857402"/>
          </a:xfrm>
        </p:spPr>
        <p:txBody>
          <a:bodyPr/>
          <a:lstStyle/>
          <a:p>
            <a:pPr lvl="0"/>
            <a:r>
              <a:rPr lang="en-US"/>
              <a:t>We had some group work on deciding what might have happened before and after this incident. </a:t>
            </a:r>
            <a:endParaRPr lang="el-GR"/>
          </a:p>
        </p:txBody>
      </p:sp>
      <p:pic>
        <p:nvPicPr>
          <p:cNvPr id="4" name="Picture 2" descr="D:\ERASMUS\FORUM THEATRE\DSC_1179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924946"/>
            <a:ext cx="6232870" cy="350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58613"/>
            <a:ext cx="8229600" cy="922117"/>
          </a:xfrm>
        </p:spPr>
        <p:txBody>
          <a:bodyPr/>
          <a:lstStyle/>
          <a:p>
            <a:pPr lvl="0"/>
            <a:r>
              <a:rPr lang="en-US"/>
              <a:t>So…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5157188"/>
            <a:ext cx="8229600" cy="1257007"/>
          </a:xfrm>
        </p:spPr>
        <p:txBody>
          <a:bodyPr/>
          <a:lstStyle/>
          <a:p>
            <a:pPr lvl="0"/>
            <a:r>
              <a:rPr lang="en-US"/>
              <a:t>Three friends were sitting and talking about what they would do on their weekend.</a:t>
            </a:r>
            <a:endParaRPr lang="el-GR"/>
          </a:p>
        </p:txBody>
      </p:sp>
      <p:pic>
        <p:nvPicPr>
          <p:cNvPr id="4" name="Picture 4" descr="D:\ERASMUS\FORUM THEATRE\DSC_1221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6" y="908721"/>
            <a:ext cx="7167048" cy="40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637114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3000"/>
              <a:t>This boy sees the three friends and wonders if he can go close to them and ask them to play.</a:t>
            </a:r>
            <a:endParaRPr lang="el-GR" sz="3000"/>
          </a:p>
        </p:txBody>
      </p:sp>
      <p:pic>
        <p:nvPicPr>
          <p:cNvPr id="4" name="Picture 2" descr="D:\ERASMUS\FORUM THEATRE\DSC_1222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3" y="103244"/>
            <a:ext cx="8524932" cy="479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3000"/>
              <a:t>Finally, he decides to do it! “I will go and ask them to play”, he thinks. 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3000"/>
              <a:t>Can I play with you?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3000"/>
              <a:t>How does the young boy look? Feelings ? </a:t>
            </a:r>
            <a:endParaRPr lang="el-GR" sz="3000"/>
          </a:p>
        </p:txBody>
      </p:sp>
      <p:pic>
        <p:nvPicPr>
          <p:cNvPr id="4" name="Picture 2" descr="D:\ERASMUS\FORUM THEATRE\DSC_1223 (Mediu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3" y="116631"/>
            <a:ext cx="8318891" cy="43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214</TotalTime>
  <Words>636</Words>
  <Application>Microsoft Office PowerPoint</Application>
  <PresentationFormat>On-screen Show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LET’S PLAY, LET’S ACT</vt:lpstr>
      <vt:lpstr>FOUNDER</vt:lpstr>
      <vt:lpstr>Slide 3</vt:lpstr>
      <vt:lpstr>So what did we do?</vt:lpstr>
      <vt:lpstr>So what did actually happen?</vt:lpstr>
      <vt:lpstr>Next…</vt:lpstr>
      <vt:lpstr>So…</vt:lpstr>
      <vt:lpstr>Slide 8</vt:lpstr>
      <vt:lpstr>Slide 9</vt:lpstr>
      <vt:lpstr>Slide 10</vt:lpstr>
      <vt:lpstr>Slide 11</vt:lpstr>
      <vt:lpstr>Slide 12</vt:lpstr>
      <vt:lpstr>Slide 13</vt:lpstr>
      <vt:lpstr>Then …</vt:lpstr>
      <vt:lpstr>Slide 15</vt:lpstr>
      <vt:lpstr>Slide 16</vt:lpstr>
      <vt:lpstr>Then another student…</vt:lpstr>
      <vt:lpstr>And another one …</vt:lpstr>
      <vt:lpstr>And more …</vt:lpstr>
      <vt:lpstr>So finally …</vt:lpstr>
      <vt:lpstr>Thank you !!! You were excellent!</vt:lpstr>
      <vt:lpstr>Let’s try to find out why?</vt:lpstr>
      <vt:lpstr>Our turn!!!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PLAY, LET’S ACT</dc:title>
  <dc:creator>Student</dc:creator>
  <cp:lastModifiedBy>Christakis Georgiou</cp:lastModifiedBy>
  <cp:revision>10</cp:revision>
  <dcterms:created xsi:type="dcterms:W3CDTF">2017-02-03T07:45:16Z</dcterms:created>
  <dcterms:modified xsi:type="dcterms:W3CDTF">2017-02-05T19:35:20Z</dcterms:modified>
</cp:coreProperties>
</file>