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443DD2-209D-442A-BF49-458DE51D9550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A218A6-2D9A-4027-9C2B-4B2074F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ERASMUS + </a:t>
            </a:r>
            <a:endParaRPr lang="en-US" dirty="0"/>
          </a:p>
        </p:txBody>
      </p:sp>
      <p:pic>
        <p:nvPicPr>
          <p:cNvPr id="1026" name="Picture 2" descr="Image result for feel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Shy 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1506" name="AutoShape 2" descr="Image result for sh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Image result for sh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717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Shame</a:t>
            </a:r>
            <a:endParaRPr lang="en-US" sz="8000" dirty="0"/>
          </a:p>
        </p:txBody>
      </p:sp>
      <p:pic>
        <p:nvPicPr>
          <p:cNvPr id="7170" name="Picture 2" descr="Image result for ashamed face 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819400"/>
            <a:ext cx="3628262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Surprised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endParaRPr lang="en-US" dirty="0"/>
          </a:p>
        </p:txBody>
      </p:sp>
      <p:pic>
        <p:nvPicPr>
          <p:cNvPr id="6146" name="Picture 2" descr="Image result for surprised face 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057400"/>
            <a:ext cx="4152900" cy="421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Happy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endParaRPr lang="en-US" dirty="0"/>
          </a:p>
        </p:txBody>
      </p:sp>
      <p:pic>
        <p:nvPicPr>
          <p:cNvPr id="5122" name="Picture 2" descr="Image result for happy face 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133600"/>
            <a:ext cx="4219575" cy="404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Dissapointment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endParaRPr lang="en-US" sz="8000" dirty="0"/>
          </a:p>
        </p:txBody>
      </p:sp>
      <p:pic>
        <p:nvPicPr>
          <p:cNvPr id="4098" name="Picture 2" descr="Image result for disappointment face 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124200"/>
            <a:ext cx="3488738" cy="3121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181600" y="5943600"/>
            <a:ext cx="3581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Fear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endParaRPr lang="en-US" dirty="0"/>
          </a:p>
        </p:txBody>
      </p:sp>
      <p:pic>
        <p:nvPicPr>
          <p:cNvPr id="3074" name="Picture 2" descr="Image result for fear face 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7526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Anxiety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endParaRPr lang="en-US" dirty="0"/>
          </a:p>
        </p:txBody>
      </p:sp>
      <p:pic>
        <p:nvPicPr>
          <p:cNvPr id="2050" name="Picture 2" descr="Image result for anxiety face 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895600"/>
            <a:ext cx="3279594" cy="338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Love </a:t>
            </a:r>
            <a:endParaRPr lang="en-US" sz="8000" dirty="0"/>
          </a:p>
        </p:txBody>
      </p:sp>
      <p:pic>
        <p:nvPicPr>
          <p:cNvPr id="1026" name="Picture 2" descr="Image result for love face 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667000"/>
            <a:ext cx="3695700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Happy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4098" name="Picture 2" descr="Image result for hap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438400"/>
            <a:ext cx="3660775" cy="366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Sad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080391"/>
            <a:ext cx="4038600" cy="419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Bored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9218" name="Picture 2" descr="Image result for bored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438400"/>
            <a:ext cx="5029200" cy="377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Anger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8194" name="Picture 2" descr="Image result for angry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057400"/>
            <a:ext cx="4076131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Sleepy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4" name="Picture 2" descr="Image result for sleepy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4124325" cy="414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Tired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146" name="Picture 2" descr="Image result for tired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189329" cy="462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Hungry 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3554" name="Picture 2" descr="Image result for hungry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489110" cy="3867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Thirsty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2532" name="Picture 4" descr="Image result for thirsty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4213758" cy="4090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17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Happy</vt:lpstr>
      <vt:lpstr>Sad</vt:lpstr>
      <vt:lpstr>Bored</vt:lpstr>
      <vt:lpstr>Anger</vt:lpstr>
      <vt:lpstr>Sleepy </vt:lpstr>
      <vt:lpstr>Tired </vt:lpstr>
      <vt:lpstr>Hungry  </vt:lpstr>
      <vt:lpstr>Thirsty </vt:lpstr>
      <vt:lpstr>Shy  </vt:lpstr>
      <vt:lpstr>Shame</vt:lpstr>
      <vt:lpstr>Surprised </vt:lpstr>
      <vt:lpstr>Happy  </vt:lpstr>
      <vt:lpstr> Dissapointment </vt:lpstr>
      <vt:lpstr>Fear </vt:lpstr>
      <vt:lpstr>Anxiety </vt:lpstr>
      <vt:lpstr>Love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2017-01-26T18:03:53Z</dcterms:created>
  <dcterms:modified xsi:type="dcterms:W3CDTF">2017-02-05T19:29:53Z</dcterms:modified>
</cp:coreProperties>
</file>