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04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6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32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25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54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1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9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31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73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F1C1-E3BD-4D1F-8733-015FE3F93F7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4CAC-39D7-43F4-BADF-ACECD02A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4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pgucJVTh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1wBlzC50U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Anna’ s  Cultural Identity Card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2140" y="1738105"/>
            <a:ext cx="6957390" cy="4304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dirty="0"/>
              <a:t>In </a:t>
            </a:r>
            <a:r>
              <a:rPr lang="it-IT" sz="4000" dirty="0" err="1"/>
              <a:t>this</a:t>
            </a:r>
            <a:r>
              <a:rPr lang="it-IT" sz="4000" dirty="0"/>
              <a:t> </a:t>
            </a:r>
            <a:r>
              <a:rPr lang="it-IT" sz="4000" dirty="0" err="1"/>
              <a:t>presentation</a:t>
            </a:r>
            <a:r>
              <a:rPr lang="it-IT" sz="4000" dirty="0"/>
              <a:t> </a:t>
            </a:r>
          </a:p>
          <a:p>
            <a:pPr marL="0" indent="0">
              <a:buNone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(3^D)</a:t>
            </a:r>
          </a:p>
          <a:p>
            <a:pPr marL="0" indent="0">
              <a:buNone/>
            </a:pPr>
            <a:r>
              <a:rPr lang="it-IT" sz="4000" dirty="0" err="1"/>
              <a:t>tries</a:t>
            </a:r>
            <a:r>
              <a:rPr lang="it-IT" sz="4000" dirty="0"/>
              <a:t> to </a:t>
            </a:r>
            <a:r>
              <a:rPr lang="it-IT" sz="4000" dirty="0" err="1"/>
              <a:t>explain</a:t>
            </a:r>
            <a:r>
              <a:rPr lang="it-IT" sz="4000" dirty="0"/>
              <a:t> </a:t>
            </a:r>
            <a:r>
              <a:rPr lang="it-IT" sz="4000" dirty="0" err="1"/>
              <a:t>why</a:t>
            </a:r>
            <a:r>
              <a:rPr lang="it-IT" sz="4000" dirty="0"/>
              <a:t> </a:t>
            </a:r>
            <a:r>
              <a:rPr lang="it-IT" sz="4000" dirty="0" err="1"/>
              <a:t>she</a:t>
            </a:r>
            <a:r>
              <a:rPr lang="it-IT" sz="4000" dirty="0"/>
              <a:t> </a:t>
            </a:r>
            <a:r>
              <a:rPr lang="it-IT" sz="4000" dirty="0" err="1"/>
              <a:t>considers</a:t>
            </a:r>
            <a:r>
              <a:rPr lang="it-IT" sz="4000" dirty="0"/>
              <a:t> the </a:t>
            </a:r>
            <a:r>
              <a:rPr lang="it-IT" sz="4000" dirty="0" err="1"/>
              <a:t>following</a:t>
            </a:r>
            <a:r>
              <a:rPr lang="it-IT" sz="4000" dirty="0"/>
              <a:t> </a:t>
            </a:r>
            <a:r>
              <a:rPr lang="it-IT" sz="4000" dirty="0" err="1"/>
              <a:t>elements</a:t>
            </a:r>
            <a:r>
              <a:rPr lang="it-IT" sz="4000" dirty="0"/>
              <a:t> the </a:t>
            </a:r>
            <a:r>
              <a:rPr lang="it-IT" sz="4000" dirty="0" err="1"/>
              <a:t>most</a:t>
            </a:r>
            <a:r>
              <a:rPr lang="it-IT" sz="4000" dirty="0"/>
              <a:t> </a:t>
            </a:r>
            <a:r>
              <a:rPr lang="it-IT" sz="4000" dirty="0" err="1"/>
              <a:t>important</a:t>
            </a:r>
            <a:r>
              <a:rPr lang="it-IT" sz="4000" dirty="0"/>
              <a:t>  and </a:t>
            </a:r>
            <a:r>
              <a:rPr lang="it-IT" sz="4000" dirty="0" err="1"/>
              <a:t>significant</a:t>
            </a:r>
            <a:r>
              <a:rPr lang="it-IT" sz="4000" dirty="0"/>
              <a:t> to </a:t>
            </a:r>
            <a:r>
              <a:rPr lang="it-IT" sz="4000" dirty="0" err="1"/>
              <a:t>define</a:t>
            </a:r>
            <a:endParaRPr lang="it-IT" sz="4000" dirty="0"/>
          </a:p>
          <a:p>
            <a:pPr marL="0" indent="0">
              <a:buNone/>
            </a:pPr>
            <a:r>
              <a:rPr lang="it-IT" sz="4000" dirty="0"/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Cultural Identity Card</a:t>
            </a:r>
          </a:p>
        </p:txBody>
      </p:sp>
    </p:spTree>
    <p:extLst>
      <p:ext uri="{BB962C8B-B14F-4D97-AF65-F5344CB8AC3E}">
        <p14:creationId xmlns:p14="http://schemas.microsoft.com/office/powerpoint/2010/main" val="7247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ANIMALS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825624"/>
            <a:ext cx="4170528" cy="271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My </a:t>
            </a:r>
            <a:r>
              <a:rPr lang="it-IT" dirty="0" err="1"/>
              <a:t>favourite</a:t>
            </a:r>
            <a:r>
              <a:rPr lang="it-IT" dirty="0"/>
              <a:t> </a:t>
            </a:r>
            <a:r>
              <a:rPr lang="it-IT" dirty="0" err="1"/>
              <a:t>animals</a:t>
            </a:r>
            <a:r>
              <a:rPr lang="it-IT" dirty="0"/>
              <a:t> are dogs, and I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really</a:t>
            </a:r>
            <a:r>
              <a:rPr lang="it-IT" dirty="0"/>
              <a:t> </a:t>
            </a:r>
            <a:r>
              <a:rPr lang="it-IT" dirty="0" err="1"/>
              <a:t>like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so cute.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16" y="1690688"/>
            <a:ext cx="6525684" cy="48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SCIENZE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453418" cy="15863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think science teaches</a:t>
            </a:r>
          </a:p>
          <a:p>
            <a:pPr marL="0" indent="0">
              <a:buNone/>
            </a:pPr>
            <a:r>
              <a:rPr lang="en-US" dirty="0"/>
              <a:t>us lots of things useful</a:t>
            </a:r>
          </a:p>
          <a:p>
            <a:pPr marL="0" indent="0">
              <a:buNone/>
            </a:pPr>
            <a:r>
              <a:rPr lang="en-US" dirty="0"/>
              <a:t>in everyday life.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2" y="3653028"/>
            <a:ext cx="4708479" cy="28557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58" y="1622734"/>
            <a:ext cx="2710251" cy="40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2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FOOD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9470" y="1208087"/>
            <a:ext cx="3775234" cy="26951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Food provides us a lot of vitamins, proteins and energy, it is very important.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27" y="1377431"/>
            <a:ext cx="3442504" cy="17212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04" y="4523847"/>
            <a:ext cx="3028950" cy="1504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84" y="4838502"/>
            <a:ext cx="3275463" cy="144184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06" y="2465649"/>
            <a:ext cx="2809952" cy="18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TRADITION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1131" y="154527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 err="1">
                <a:latin typeface="inherit"/>
              </a:rPr>
              <a:t>I’m</a:t>
            </a:r>
            <a:r>
              <a:rPr lang="it-IT" altLang="it-IT" sz="2800" dirty="0">
                <a:latin typeface="inherit"/>
              </a:rPr>
              <a:t> </a:t>
            </a:r>
            <a:r>
              <a:rPr lang="it-IT" altLang="it-IT" sz="2800" dirty="0" err="1">
                <a:latin typeface="inherit"/>
              </a:rPr>
              <a:t>very</a:t>
            </a:r>
            <a:r>
              <a:rPr lang="it-IT" altLang="it-IT" sz="2800" dirty="0">
                <a:latin typeface="inherit"/>
              </a:rPr>
              <a:t> conservative, I love Christmas </a:t>
            </a:r>
            <a:r>
              <a:rPr lang="it-IT" altLang="it-IT" sz="2800" dirty="0" err="1">
                <a:latin typeface="inherit"/>
              </a:rPr>
              <a:t>because</a:t>
            </a:r>
            <a:r>
              <a:rPr lang="it-IT" altLang="it-IT" sz="2800" dirty="0">
                <a:latin typeface="inherit"/>
              </a:rPr>
              <a:t> in </a:t>
            </a:r>
            <a:r>
              <a:rPr lang="it-IT" altLang="it-IT" sz="2800" dirty="0" err="1">
                <a:latin typeface="inherit"/>
              </a:rPr>
              <a:t>this</a:t>
            </a:r>
            <a:r>
              <a:rPr lang="it-IT" altLang="it-IT" sz="2800" dirty="0">
                <a:latin typeface="inherit"/>
              </a:rPr>
              <a:t> </a:t>
            </a:r>
            <a:r>
              <a:rPr lang="it-IT" altLang="it-IT" sz="2800" dirty="0" err="1">
                <a:latin typeface="inherit"/>
              </a:rPr>
              <a:t>period</a:t>
            </a:r>
            <a:endParaRPr lang="it-IT" altLang="it-IT" sz="2800" dirty="0"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 err="1"/>
              <a:t>It</a:t>
            </a:r>
            <a:r>
              <a:rPr lang="it-IT" altLang="it-IT" sz="2800" dirty="0"/>
              <a:t> </a:t>
            </a:r>
            <a:r>
              <a:rPr lang="it-IT" altLang="it-IT" sz="2800" dirty="0" err="1"/>
              <a:t>often</a:t>
            </a:r>
            <a:r>
              <a:rPr lang="it-IT" altLang="it-IT" sz="2800" dirty="0"/>
              <a:t> </a:t>
            </a:r>
            <a:r>
              <a:rPr lang="it-IT" altLang="it-IT" sz="2800" dirty="0" err="1"/>
              <a:t>snows</a:t>
            </a:r>
            <a:r>
              <a:rPr lang="it-IT" altLang="it-IT" sz="2800" dirty="0"/>
              <a:t> and I celebrate </a:t>
            </a:r>
            <a:r>
              <a:rPr lang="it-IT" altLang="it-IT" sz="2800" dirty="0" err="1"/>
              <a:t>it</a:t>
            </a:r>
            <a:r>
              <a:rPr lang="it-IT" altLang="it-IT" sz="2800" dirty="0"/>
              <a:t> with </a:t>
            </a:r>
            <a:r>
              <a:rPr lang="it-IT" altLang="it-IT" sz="2800" dirty="0" err="1"/>
              <a:t>my</a:t>
            </a:r>
            <a:endParaRPr lang="it-IT" altLang="it-IT" sz="2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>
                <a:latin typeface="Arial" panose="020B0604020202020204" pitchFamily="34" charset="0"/>
              </a:rPr>
              <a:t>Family.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007">
            <a:off x="6491722" y="483009"/>
            <a:ext cx="4652976" cy="29081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988">
            <a:off x="682615" y="3575713"/>
            <a:ext cx="4617470" cy="25983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396">
            <a:off x="6746644" y="4053829"/>
            <a:ext cx="3775780" cy="21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017" y="443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dirty="0"/>
              <a:t>SCHOOL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3153" y="1896475"/>
            <a:ext cx="6517944" cy="1436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 School si </a:t>
            </a:r>
            <a:r>
              <a:rPr lang="it-IT" sz="2600" dirty="0" err="1"/>
              <a:t>very</a:t>
            </a:r>
            <a:r>
              <a:rPr lang="it-IT" sz="2600" dirty="0"/>
              <a:t> </a:t>
            </a:r>
            <a:r>
              <a:rPr lang="it-IT" sz="2600" dirty="0" err="1"/>
              <a:t>important</a:t>
            </a:r>
            <a:r>
              <a:rPr lang="it-IT" sz="2600" dirty="0"/>
              <a:t> for </a:t>
            </a:r>
            <a:r>
              <a:rPr lang="it-IT" sz="2600" dirty="0" err="1"/>
              <a:t>our</a:t>
            </a:r>
            <a:r>
              <a:rPr lang="it-IT" sz="2600" dirty="0"/>
              <a:t> </a:t>
            </a:r>
            <a:r>
              <a:rPr lang="it-IT" sz="2600" dirty="0" err="1"/>
              <a:t>present</a:t>
            </a:r>
            <a:r>
              <a:rPr lang="it-IT" sz="2600" dirty="0"/>
              <a:t> and</a:t>
            </a:r>
          </a:p>
          <a:p>
            <a:pPr marL="0" indent="0">
              <a:buNone/>
            </a:pPr>
            <a:r>
              <a:rPr lang="it-IT" sz="2600" dirty="0"/>
              <a:t>future life and </a:t>
            </a: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an </a:t>
            </a:r>
            <a:r>
              <a:rPr lang="it-IT" sz="2600" dirty="0" err="1"/>
              <a:t>opportunity</a:t>
            </a:r>
            <a:r>
              <a:rPr lang="it-IT" sz="2600" dirty="0"/>
              <a:t> to </a:t>
            </a:r>
            <a:r>
              <a:rPr lang="it-IT" sz="2600" dirty="0" err="1"/>
              <a:t>meet</a:t>
            </a:r>
            <a:r>
              <a:rPr lang="it-IT" sz="2600" dirty="0"/>
              <a:t> </a:t>
            </a:r>
          </a:p>
          <a:p>
            <a:pPr marL="0" indent="0">
              <a:buNone/>
            </a:pPr>
            <a:r>
              <a:rPr lang="it-IT" sz="2600" dirty="0" err="1"/>
              <a:t>our</a:t>
            </a:r>
            <a:r>
              <a:rPr lang="it-IT" sz="2600" dirty="0"/>
              <a:t> friends.</a:t>
            </a:r>
          </a:p>
          <a:p>
            <a:pPr marL="0" indent="0">
              <a:buNone/>
            </a:pPr>
            <a:endParaRPr lang="it-IT" sz="2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198">
            <a:off x="7779224" y="588345"/>
            <a:ext cx="3697264" cy="2972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7130" flipH="1" flipV="1">
            <a:off x="938809" y="4071020"/>
            <a:ext cx="3275193" cy="21801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77" y="4065304"/>
            <a:ext cx="3573779" cy="21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209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dirty="0"/>
              <a:t>RELIGION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84">
            <a:off x="7770409" y="1513267"/>
            <a:ext cx="2628900" cy="17430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336">
            <a:off x="283739" y="981378"/>
            <a:ext cx="5521133" cy="33385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923">
            <a:off x="6384206" y="3805193"/>
            <a:ext cx="2828925" cy="2124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0" y="4867230"/>
            <a:ext cx="3338914" cy="16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HISTORY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82389" y="1690688"/>
            <a:ext cx="4817024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solidFill>
                  <a:srgbClr val="212121"/>
                </a:solidFill>
                <a:latin typeface="inherit"/>
              </a:rPr>
              <a:t>I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don’t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like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studying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history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but</a:t>
            </a:r>
            <a:endParaRPr lang="it-IT" altLang="it-IT" dirty="0">
              <a:solidFill>
                <a:srgbClr val="212121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i</a:t>
            </a:r>
            <a:r>
              <a:rPr kumimoji="0" lang="it-IT" altLang="it-IT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t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altLang="it-IT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is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altLang="it-IT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very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altLang="it-IT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important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to </a:t>
            </a:r>
            <a:r>
              <a:rPr kumimoji="0" lang="it-IT" altLang="it-IT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know</a:t>
            </a:r>
            <a:endParaRPr kumimoji="0" lang="it-IT" altLang="it-IT" b="0" i="0" u="none" strike="noStrike" cap="none" normalizeH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what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happened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in the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past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.</a:t>
            </a:r>
            <a:endParaRPr kumimoji="0" lang="it-IT" altLang="it-IT" b="0" i="0" u="none" strike="noStrike" cap="none" normalizeH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589">
            <a:off x="968992" y="4043788"/>
            <a:ext cx="2932064" cy="20755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882">
            <a:off x="8382196" y="567354"/>
            <a:ext cx="3048000" cy="4572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465">
            <a:off x="4957656" y="341423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32266" y="313897"/>
            <a:ext cx="5311735" cy="1183025"/>
          </a:xfrm>
        </p:spPr>
        <p:txBody>
          <a:bodyPr>
            <a:normAutofit/>
          </a:bodyPr>
          <a:lstStyle/>
          <a:p>
            <a:r>
              <a:rPr lang="it-IT" dirty="0"/>
              <a:t>TV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/>
              <a:t>SERIES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0811" y="1902026"/>
            <a:ext cx="5284631" cy="1482619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Liars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dramatic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Sigla Pretty Little Lia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7147" y="3114814"/>
            <a:ext cx="6096000" cy="3429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5151" y="3490300"/>
            <a:ext cx="4964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r>
              <a:rPr lang="en-US" sz="2800" dirty="0">
                <a:latin typeface="arial" panose="020B0604020202020204" pitchFamily="34" charset="0"/>
              </a:rPr>
              <a:t>This is its theme song: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249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LOVE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07" y="3442047"/>
            <a:ext cx="4402786" cy="2632866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9298"/>
            <a:ext cx="2619375" cy="17430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90" y="982543"/>
            <a:ext cx="4286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9394" y="417021"/>
            <a:ext cx="5999328" cy="1163424"/>
          </a:xfrm>
        </p:spPr>
        <p:txBody>
          <a:bodyPr>
            <a:normAutofit/>
          </a:bodyPr>
          <a:lstStyle/>
          <a:p>
            <a:pPr algn="ctr"/>
            <a:r>
              <a:rPr lang="it-IT" sz="6000" dirty="0"/>
              <a:t>INTERNET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1424" y="1993552"/>
            <a:ext cx="6025854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opinion, the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nternet </a:t>
            </a:r>
            <a:r>
              <a:rPr lang="it-IT" altLang="it-IT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it-IT" altLang="it-IT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it-IT" altLang="it-IT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it-IT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altLang="it-IT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it-IT" altLang="it-IT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it-IT" altLang="it-IT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it-IT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friends.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104">
            <a:off x="8749452" y="1208279"/>
            <a:ext cx="1905266" cy="19052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267">
            <a:off x="2601533" y="4199767"/>
            <a:ext cx="1887827" cy="18878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282">
            <a:off x="6316953" y="3708191"/>
            <a:ext cx="2619254" cy="26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ART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591" y="1690688"/>
            <a:ext cx="5923209" cy="23578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think art is important and fun.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I'm not very good at drawing but I like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it, especially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pencils.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531">
            <a:off x="6876007" y="2169563"/>
            <a:ext cx="3488224" cy="23157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28" y="4048541"/>
            <a:ext cx="4962522" cy="23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8636" y="275103"/>
            <a:ext cx="6558887" cy="1272606"/>
          </a:xfrm>
        </p:spPr>
        <p:txBody>
          <a:bodyPr>
            <a:normAutofit/>
          </a:bodyPr>
          <a:lstStyle/>
          <a:p>
            <a:pPr algn="ctr"/>
            <a:r>
              <a:rPr lang="it-IT" sz="6000" dirty="0"/>
              <a:t>LANGUAGE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3755" y="1665288"/>
            <a:ext cx="6076985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Languages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are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very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important</a:t>
            </a:r>
            <a:endParaRPr lang="it-IT" altLang="it-IT" dirty="0">
              <a:solidFill>
                <a:srgbClr val="212121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solidFill>
                  <a:srgbClr val="212121"/>
                </a:solidFill>
                <a:latin typeface="inherit"/>
              </a:rPr>
              <a:t>f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or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our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future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solidFill>
                  <a:srgbClr val="212121"/>
                </a:solidFill>
                <a:latin typeface="inherit"/>
              </a:rPr>
              <a:t>English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is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the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most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important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because</a:t>
            </a:r>
            <a:endParaRPr lang="it-IT" altLang="it-IT" dirty="0">
              <a:solidFill>
                <a:srgbClr val="212121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it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is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spoken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almost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everywhere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91" y="4049091"/>
            <a:ext cx="3686836" cy="23615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002" y="1027906"/>
            <a:ext cx="3295650" cy="3295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3620">
            <a:off x="1072199" y="4128738"/>
            <a:ext cx="3178511" cy="22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FILM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2067" y="1979083"/>
            <a:ext cx="5045299" cy="2459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movie is “Don</a:t>
            </a:r>
          </a:p>
          <a:p>
            <a:pPr marL="0" indent="0">
              <a:buNone/>
            </a:pPr>
            <a:r>
              <a:rPr lang="en-US" dirty="0"/>
              <a:t>Matteo” because when we went on </a:t>
            </a:r>
          </a:p>
          <a:p>
            <a:pPr marL="0" indent="0">
              <a:buNone/>
            </a:pPr>
            <a:r>
              <a:rPr lang="en-US" dirty="0"/>
              <a:t>holiday in Umbria we could </a:t>
            </a:r>
          </a:p>
          <a:p>
            <a:pPr marL="0" indent="0">
              <a:buNone/>
            </a:pPr>
            <a:r>
              <a:rPr lang="en-US" dirty="0"/>
              <a:t>see to the filming of it and I </a:t>
            </a:r>
          </a:p>
          <a:p>
            <a:pPr marL="0" indent="0">
              <a:buNone/>
            </a:pPr>
            <a:r>
              <a:rPr lang="en-US" dirty="0"/>
              <a:t>usually watch it together with my </a:t>
            </a:r>
          </a:p>
          <a:p>
            <a:pPr marL="0" indent="0">
              <a:buNone/>
            </a:pPr>
            <a:r>
              <a:rPr lang="en-US" dirty="0"/>
              <a:t>family.</a:t>
            </a:r>
          </a:p>
        </p:txBody>
      </p:sp>
      <p:pic>
        <p:nvPicPr>
          <p:cNvPr id="5" name="FjpgucJVTh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06580" y="227941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SPORT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6341" y="1319967"/>
            <a:ext cx="5397606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My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favourite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sport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volleyball.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have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been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practicing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it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for 8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years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and I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could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never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give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</a:t>
            </a:r>
            <a:r>
              <a:rPr lang="it-IT" altLang="it-IT" dirty="0" err="1">
                <a:solidFill>
                  <a:srgbClr val="212121"/>
                </a:solidFill>
                <a:latin typeface="inherit"/>
              </a:rPr>
              <a:t>it</a:t>
            </a:r>
            <a:r>
              <a:rPr lang="it-IT" altLang="it-IT" dirty="0">
                <a:solidFill>
                  <a:srgbClr val="212121"/>
                </a:solidFill>
                <a:latin typeface="inherit"/>
              </a:rPr>
              <a:t> up.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43" y="1903556"/>
            <a:ext cx="3845169" cy="2561492"/>
          </a:xfrm>
          <a:prstGeom prst="rect">
            <a:avLst/>
          </a:prstGeom>
        </p:spPr>
      </p:pic>
      <p:pic>
        <p:nvPicPr>
          <p:cNvPr id="6" name="mj1wBlzC50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91371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4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/>
              <a:t>MUSIC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9767" y="1852921"/>
            <a:ext cx="4403678" cy="150442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My </a:t>
            </a:r>
            <a:r>
              <a:rPr lang="it-IT" dirty="0" err="1"/>
              <a:t>favourite</a:t>
            </a:r>
            <a:r>
              <a:rPr lang="it-IT" dirty="0"/>
              <a:t> </a:t>
            </a:r>
            <a:r>
              <a:rPr lang="it-IT" dirty="0" err="1"/>
              <a:t>song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‘’Sofia’’</a:t>
            </a:r>
          </a:p>
          <a:p>
            <a:pPr marL="0" indent="0">
              <a:buNone/>
            </a:pP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en-US" dirty="0"/>
              <a:t>it’s so</a:t>
            </a:r>
          </a:p>
          <a:p>
            <a:pPr marL="0" indent="0">
              <a:buNone/>
            </a:pPr>
            <a:r>
              <a:rPr lang="en-US" dirty="0"/>
              <a:t>catchy and exciting.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843971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8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285</Words>
  <Application>Microsoft Office PowerPoint</Application>
  <PresentationFormat>Widescreen</PresentationFormat>
  <Paragraphs>61</Paragraphs>
  <Slides>16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Arial</vt:lpstr>
      <vt:lpstr>Arial Rounded MT Bold</vt:lpstr>
      <vt:lpstr>Calibri</vt:lpstr>
      <vt:lpstr>Calibri Light</vt:lpstr>
      <vt:lpstr>inherit</vt:lpstr>
      <vt:lpstr>Tema di Office</vt:lpstr>
      <vt:lpstr>Anna’ s  Cultural Identity Card</vt:lpstr>
      <vt:lpstr>TV SERIES</vt:lpstr>
      <vt:lpstr>LOVE</vt:lpstr>
      <vt:lpstr>INTERNET</vt:lpstr>
      <vt:lpstr>ART</vt:lpstr>
      <vt:lpstr>LANGUAGE</vt:lpstr>
      <vt:lpstr>FILM</vt:lpstr>
      <vt:lpstr>SPORT</vt:lpstr>
      <vt:lpstr>MUSIC</vt:lpstr>
      <vt:lpstr>ANIMALS</vt:lpstr>
      <vt:lpstr>SCIENZE</vt:lpstr>
      <vt:lpstr>FOOD</vt:lpstr>
      <vt:lpstr>TRADITION</vt:lpstr>
      <vt:lpstr>SCHOOL</vt:lpstr>
      <vt:lpstr>RELIGION</vt:lpstr>
      <vt:lpstr>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SERIES</dc:title>
  <dc:creator>Arianna</dc:creator>
  <cp:lastModifiedBy>DANIELA MILLINI</cp:lastModifiedBy>
  <cp:revision>50</cp:revision>
  <cp:lastPrinted>2016-10-12T21:02:08Z</cp:lastPrinted>
  <dcterms:created xsi:type="dcterms:W3CDTF">2016-10-01T11:39:39Z</dcterms:created>
  <dcterms:modified xsi:type="dcterms:W3CDTF">2016-10-12T21:02:33Z</dcterms:modified>
</cp:coreProperties>
</file>