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CE4C77B-34F3-4C2A-B1CB-B670D05764F8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9BF112F-3C64-408D-ADF0-E6A5771713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C77B-34F3-4C2A-B1CB-B670D05764F8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112F-3C64-408D-ADF0-E6A5771713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C77B-34F3-4C2A-B1CB-B670D05764F8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112F-3C64-408D-ADF0-E6A5771713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E4C77B-34F3-4C2A-B1CB-B670D05764F8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BF112F-3C64-408D-ADF0-E6A5771713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CE4C77B-34F3-4C2A-B1CB-B670D05764F8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9BF112F-3C64-408D-ADF0-E6A5771713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C77B-34F3-4C2A-B1CB-B670D05764F8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112F-3C64-408D-ADF0-E6A5771713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C77B-34F3-4C2A-B1CB-B670D05764F8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112F-3C64-408D-ADF0-E6A5771713D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E4C77B-34F3-4C2A-B1CB-B670D05764F8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BF112F-3C64-408D-ADF0-E6A5771713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4C77B-34F3-4C2A-B1CB-B670D05764F8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F112F-3C64-408D-ADF0-E6A5771713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E4C77B-34F3-4C2A-B1CB-B670D05764F8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BF112F-3C64-408D-ADF0-E6A5771713D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E4C77B-34F3-4C2A-B1CB-B670D05764F8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BF112F-3C64-408D-ADF0-E6A5771713D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E4C77B-34F3-4C2A-B1CB-B670D05764F8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9BF112F-3C64-408D-ADF0-E6A5771713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057400"/>
            <a:ext cx="6172200" cy="1894362"/>
          </a:xfrm>
        </p:spPr>
        <p:txBody>
          <a:bodyPr>
            <a:normAutofit/>
          </a:bodyPr>
          <a:lstStyle/>
          <a:p>
            <a:r>
              <a:rPr lang="en-US" sz="8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Colours</a:t>
            </a: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itchFamily="18" charset="0"/>
              </a:rPr>
              <a:t> 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11266" name="Picture 2" descr="https://encrypted-tbn0.gstatic.com/images?q=tbn:ANd9GcTjvtmouWsh6zmdENBuOPMvdD4pFs23IcUv2SLkJoOy7zNJlQRFJzryoF5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400"/>
            <a:ext cx="1870681" cy="1828800"/>
          </a:xfrm>
          <a:prstGeom prst="rect">
            <a:avLst/>
          </a:prstGeom>
          <a:noFill/>
        </p:spPr>
      </p:pic>
      <p:pic>
        <p:nvPicPr>
          <p:cNvPr id="11268" name="Picture 4" descr="Image result for colours clipa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411480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8" name="Picture 2" descr="Image result for red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828800"/>
            <a:ext cx="5410200" cy="44994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 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2754" name="Picture 2" descr="Image result for white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286000"/>
            <a:ext cx="3587260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yellow 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1730" name="AutoShape 2" descr="Image result for yellow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732" name="AutoShape 4" descr="Image result for yellow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1734" name="Picture 6" descr="Image result for yellow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133600"/>
            <a:ext cx="3867027" cy="36777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black 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9682" name="AutoShape 2" descr="Image result for black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9684" name="Picture 4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438400"/>
            <a:ext cx="47625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Pink  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0706" name="Picture 2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97317" y="2514600"/>
            <a:ext cx="4338117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grey  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02" name="AutoShape 2" descr="Image result for grey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04" name="Picture 4" descr="Rela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286000"/>
            <a:ext cx="4267200" cy="4016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Purple   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02" name="AutoShape 2" descr="Image result for grey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826" name="Picture 2" descr="Image result for purple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590800"/>
            <a:ext cx="6626362" cy="3324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8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Colours </vt:lpstr>
      <vt:lpstr>Red </vt:lpstr>
      <vt:lpstr>White </vt:lpstr>
      <vt:lpstr>yellow </vt:lpstr>
      <vt:lpstr>black </vt:lpstr>
      <vt:lpstr>Pink  </vt:lpstr>
      <vt:lpstr>grey  </vt:lpstr>
      <vt:lpstr>Purple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Colours </dc:title>
  <dc:creator>USER</dc:creator>
  <cp:lastModifiedBy>USER</cp:lastModifiedBy>
  <cp:revision>6</cp:revision>
  <dcterms:created xsi:type="dcterms:W3CDTF">2017-01-26T18:27:01Z</dcterms:created>
  <dcterms:modified xsi:type="dcterms:W3CDTF">2017-01-26T18:38:13Z</dcterms:modified>
</cp:coreProperties>
</file>