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8" r:id="rId2"/>
    <p:sldId id="259" r:id="rId3"/>
    <p:sldId id="261" r:id="rId4"/>
    <p:sldId id="263" r:id="rId5"/>
    <p:sldId id="260" r:id="rId6"/>
    <p:sldId id="256" r:id="rId7"/>
    <p:sldId id="262" r:id="rId8"/>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5" d="100"/>
          <a:sy n="105" d="100"/>
        </p:scale>
        <p:origin x="-144"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F500D66D-EC10-49A1-863A-22C2139785D7}" type="datetimeFigureOut">
              <a:rPr lang="el-GR" smtClean="0"/>
              <a:t>15/3/2018</a:t>
            </a:fld>
            <a:endParaRPr lang="el-GR"/>
          </a:p>
        </p:txBody>
      </p:sp>
      <p:sp>
        <p:nvSpPr>
          <p:cNvPr id="2" name="Footer Placeholder 1"/>
          <p:cNvSpPr>
            <a:spLocks noGrp="1"/>
          </p:cNvSpPr>
          <p:nvPr>
            <p:ph type="ftr" sz="quarter" idx="11"/>
          </p:nvPr>
        </p:nvSpPr>
        <p:spPr/>
        <p:txBody>
          <a:bodyPr/>
          <a:lstStyle/>
          <a:p>
            <a:endParaRPr lang="el-GR"/>
          </a:p>
        </p:txBody>
      </p:sp>
      <p:sp>
        <p:nvSpPr>
          <p:cNvPr id="15" name="Slide Number Placeholder 14"/>
          <p:cNvSpPr>
            <a:spLocks noGrp="1"/>
          </p:cNvSpPr>
          <p:nvPr>
            <p:ph type="sldNum" sz="quarter" idx="12"/>
          </p:nvPr>
        </p:nvSpPr>
        <p:spPr>
          <a:xfrm>
            <a:off x="8229600" y="6473952"/>
            <a:ext cx="758952" cy="246888"/>
          </a:xfrm>
        </p:spPr>
        <p:txBody>
          <a:bodyPr/>
          <a:lstStyle/>
          <a:p>
            <a:fld id="{01701CC9-65F3-482C-9A2B-E7980FA70D92}" type="slidenum">
              <a:rPr lang="el-GR" smtClean="0"/>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500D66D-EC10-49A1-863A-22C2139785D7}" type="datetimeFigureOut">
              <a:rPr lang="el-GR" smtClean="0"/>
              <a:t>15/3/2018</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01701CC9-65F3-482C-9A2B-E7980FA70D92}"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500D66D-EC10-49A1-863A-22C2139785D7}" type="datetimeFigureOut">
              <a:rPr lang="el-GR" smtClean="0"/>
              <a:t>15/3/2018</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01701CC9-65F3-482C-9A2B-E7980FA70D92}"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F500D66D-EC10-49A1-863A-22C2139785D7}" type="datetimeFigureOut">
              <a:rPr lang="el-GR" smtClean="0"/>
              <a:t>15/3/2018</a:t>
            </a:fld>
            <a:endParaRPr lang="el-GR"/>
          </a:p>
        </p:txBody>
      </p:sp>
      <p:sp>
        <p:nvSpPr>
          <p:cNvPr id="19" name="Footer Placeholder 18"/>
          <p:cNvSpPr>
            <a:spLocks noGrp="1"/>
          </p:cNvSpPr>
          <p:nvPr>
            <p:ph type="ftr" sz="quarter" idx="11"/>
          </p:nvPr>
        </p:nvSpPr>
        <p:spPr>
          <a:xfrm>
            <a:off x="3581400" y="76200"/>
            <a:ext cx="2895600" cy="288925"/>
          </a:xfrm>
        </p:spPr>
        <p:txBody>
          <a:bodyPr/>
          <a:lstStyle/>
          <a:p>
            <a:endParaRPr lang="el-GR"/>
          </a:p>
        </p:txBody>
      </p:sp>
      <p:sp>
        <p:nvSpPr>
          <p:cNvPr id="16" name="Slide Number Placeholder 15"/>
          <p:cNvSpPr>
            <a:spLocks noGrp="1"/>
          </p:cNvSpPr>
          <p:nvPr>
            <p:ph type="sldNum" sz="quarter" idx="12"/>
          </p:nvPr>
        </p:nvSpPr>
        <p:spPr>
          <a:xfrm>
            <a:off x="8229600" y="6473952"/>
            <a:ext cx="758952" cy="246888"/>
          </a:xfrm>
        </p:spPr>
        <p:txBody>
          <a:bodyPr/>
          <a:lstStyle/>
          <a:p>
            <a:fld id="{01701CC9-65F3-482C-9A2B-E7980FA70D92}"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F500D66D-EC10-49A1-863A-22C2139785D7}" type="datetimeFigureOut">
              <a:rPr lang="el-GR" smtClean="0"/>
              <a:t>15/3/2018</a:t>
            </a:fld>
            <a:endParaRPr lang="el-GR"/>
          </a:p>
        </p:txBody>
      </p:sp>
      <p:sp>
        <p:nvSpPr>
          <p:cNvPr id="11" name="Footer Placeholder 10"/>
          <p:cNvSpPr>
            <a:spLocks noGrp="1"/>
          </p:cNvSpPr>
          <p:nvPr>
            <p:ph type="ftr" sz="quarter" idx="11"/>
          </p:nvPr>
        </p:nvSpPr>
        <p:spPr/>
        <p:txBody>
          <a:bodyPr/>
          <a:lstStyle/>
          <a:p>
            <a:endParaRPr lang="el-GR"/>
          </a:p>
        </p:txBody>
      </p:sp>
      <p:sp>
        <p:nvSpPr>
          <p:cNvPr id="16" name="Slide Number Placeholder 15"/>
          <p:cNvSpPr>
            <a:spLocks noGrp="1"/>
          </p:cNvSpPr>
          <p:nvPr>
            <p:ph type="sldNum" sz="quarter" idx="12"/>
          </p:nvPr>
        </p:nvSpPr>
        <p:spPr/>
        <p:txBody>
          <a:bodyPr/>
          <a:lstStyle/>
          <a:p>
            <a:fld id="{01701CC9-65F3-482C-9A2B-E7980FA70D92}" type="slidenum">
              <a:rPr lang="el-GR" smtClean="0"/>
              <a:t>‹#›</a:t>
            </a:fld>
            <a:endParaRPr lang="el-GR"/>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F500D66D-EC10-49A1-863A-22C2139785D7}" type="datetimeFigureOut">
              <a:rPr lang="el-GR" smtClean="0"/>
              <a:t>15/3/2018</a:t>
            </a:fld>
            <a:endParaRPr lang="el-GR"/>
          </a:p>
        </p:txBody>
      </p:sp>
      <p:sp>
        <p:nvSpPr>
          <p:cNvPr id="10" name="Footer Placeholder 9"/>
          <p:cNvSpPr>
            <a:spLocks noGrp="1"/>
          </p:cNvSpPr>
          <p:nvPr>
            <p:ph type="ftr" sz="quarter" idx="11"/>
          </p:nvPr>
        </p:nvSpPr>
        <p:spPr/>
        <p:txBody>
          <a:bodyPr/>
          <a:lstStyle/>
          <a:p>
            <a:endParaRPr lang="el-GR"/>
          </a:p>
        </p:txBody>
      </p:sp>
      <p:sp>
        <p:nvSpPr>
          <p:cNvPr id="31" name="Slide Number Placeholder 30"/>
          <p:cNvSpPr>
            <a:spLocks noGrp="1"/>
          </p:cNvSpPr>
          <p:nvPr>
            <p:ph type="sldNum" sz="quarter" idx="12"/>
          </p:nvPr>
        </p:nvSpPr>
        <p:spPr/>
        <p:txBody>
          <a:bodyPr/>
          <a:lstStyle/>
          <a:p>
            <a:fld id="{01701CC9-65F3-482C-9A2B-E7980FA70D92}" type="slidenum">
              <a:rPr lang="el-GR" smtClean="0"/>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F500D66D-EC10-49A1-863A-22C2139785D7}" type="datetimeFigureOut">
              <a:rPr lang="el-GR" smtClean="0"/>
              <a:t>15/3/2018</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a:xfrm>
            <a:off x="8229600" y="6477000"/>
            <a:ext cx="762000" cy="246888"/>
          </a:xfrm>
        </p:spPr>
        <p:txBody>
          <a:bodyPr/>
          <a:lstStyle/>
          <a:p>
            <a:fld id="{01701CC9-65F3-482C-9A2B-E7980FA70D92}" type="slidenum">
              <a:rPr lang="el-GR" smtClean="0"/>
              <a:t>‹#›</a:t>
            </a:fld>
            <a:endParaRPr lang="el-GR"/>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F500D66D-EC10-49A1-863A-22C2139785D7}" type="datetimeFigureOut">
              <a:rPr lang="el-GR" smtClean="0"/>
              <a:t>15/3/2018</a:t>
            </a:fld>
            <a:endParaRPr lang="el-GR"/>
          </a:p>
        </p:txBody>
      </p:sp>
      <p:sp>
        <p:nvSpPr>
          <p:cNvPr id="21" name="Footer Placeholder 20"/>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01701CC9-65F3-482C-9A2B-E7980FA70D92}"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F500D66D-EC10-49A1-863A-22C2139785D7}" type="datetimeFigureOut">
              <a:rPr lang="el-GR" smtClean="0"/>
              <a:t>15/3/2018</a:t>
            </a:fld>
            <a:endParaRPr lang="el-GR"/>
          </a:p>
        </p:txBody>
      </p:sp>
      <p:sp>
        <p:nvSpPr>
          <p:cNvPr id="24" name="Footer Placeholder 23"/>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01701CC9-65F3-482C-9A2B-E7980FA70D92}"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F500D66D-EC10-49A1-863A-22C2139785D7}" type="datetimeFigureOut">
              <a:rPr lang="el-GR" smtClean="0"/>
              <a:t>15/3/2018</a:t>
            </a:fld>
            <a:endParaRPr lang="el-GR"/>
          </a:p>
        </p:txBody>
      </p:sp>
      <p:sp>
        <p:nvSpPr>
          <p:cNvPr id="29" name="Footer Placeholder 28"/>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01701CC9-65F3-482C-9A2B-E7980FA70D92}" type="slidenum">
              <a:rPr lang="el-GR" smtClean="0"/>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F500D66D-EC10-49A1-863A-22C2139785D7}" type="datetimeFigureOut">
              <a:rPr lang="el-GR" smtClean="0"/>
              <a:t>15/3/2018</a:t>
            </a:fld>
            <a:endParaRPr lang="el-GR"/>
          </a:p>
        </p:txBody>
      </p:sp>
      <p:sp>
        <p:nvSpPr>
          <p:cNvPr id="5" name="Footer Placeholder 4"/>
          <p:cNvSpPr>
            <a:spLocks noGrp="1"/>
          </p:cNvSpPr>
          <p:nvPr>
            <p:ph type="ftr" sz="quarter" idx="11"/>
          </p:nvPr>
        </p:nvSpPr>
        <p:spPr/>
        <p:txBody>
          <a:bodyPr/>
          <a:lstStyle/>
          <a:p>
            <a:endParaRPr lang="el-GR"/>
          </a:p>
        </p:txBody>
      </p:sp>
      <p:sp>
        <p:nvSpPr>
          <p:cNvPr id="31" name="Slide Number Placeholder 30"/>
          <p:cNvSpPr>
            <a:spLocks noGrp="1"/>
          </p:cNvSpPr>
          <p:nvPr>
            <p:ph type="sldNum" sz="quarter" idx="12"/>
          </p:nvPr>
        </p:nvSpPr>
        <p:spPr/>
        <p:txBody>
          <a:bodyPr/>
          <a:lstStyle/>
          <a:p>
            <a:fld id="{01701CC9-65F3-482C-9A2B-E7980FA70D92}" type="slidenum">
              <a:rPr lang="el-GR" smtClean="0"/>
              <a:t>‹#›</a:t>
            </a:fld>
            <a:endParaRPr lang="el-GR"/>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F500D66D-EC10-49A1-863A-22C2139785D7}" type="datetimeFigureOut">
              <a:rPr lang="el-GR" smtClean="0"/>
              <a:t>15/3/2018</a:t>
            </a:fld>
            <a:endParaRPr lang="el-GR"/>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l-GR"/>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01701CC9-65F3-482C-9A2B-E7980FA70D92}" type="slidenum">
              <a:rPr lang="el-GR" smtClean="0"/>
              <a:t>‹#›</a:t>
            </a:fld>
            <a:endParaRPr lang="el-GR"/>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4329114" cy="4614882"/>
          </a:xfrm>
        </p:spPr>
        <p:txBody>
          <a:bodyPr>
            <a:normAutofit fontScale="85000" lnSpcReduction="10000"/>
          </a:bodyPr>
          <a:lstStyle/>
          <a:p>
            <a:r>
              <a:rPr lang="el-GR" sz="2400" dirty="0"/>
              <a:t>Ο </a:t>
            </a:r>
            <a:r>
              <a:rPr lang="el-GR" sz="2400" b="1" dirty="0"/>
              <a:t>Ζαν-Λουί-Τεοντόρ Ζερικώ</a:t>
            </a:r>
            <a:r>
              <a:rPr lang="el-GR" sz="2400" dirty="0"/>
              <a:t> (</a:t>
            </a:r>
            <a:r>
              <a:rPr lang="el-GR" sz="2400" i="1" dirty="0"/>
              <a:t>Jean-Louis-Théodore Gericault</a:t>
            </a:r>
            <a:r>
              <a:rPr lang="el-GR" sz="2400" dirty="0"/>
              <a:t>, </a:t>
            </a:r>
            <a:endParaRPr lang="el-GR" sz="2400" dirty="0" smtClean="0"/>
          </a:p>
          <a:p>
            <a:pPr marL="0" indent="0">
              <a:buNone/>
            </a:pPr>
            <a:r>
              <a:rPr lang="el-GR" sz="2400"/>
              <a:t> </a:t>
            </a:r>
            <a:r>
              <a:rPr lang="el-GR" sz="2400" smtClean="0"/>
              <a:t>    26 </a:t>
            </a:r>
            <a:r>
              <a:rPr lang="el-GR" sz="2400" dirty="0"/>
              <a:t>Σεπτεμβρίου 1791 - </a:t>
            </a:r>
            <a:r>
              <a:rPr lang="el-GR" sz="2400" dirty="0" smtClean="0"/>
              <a:t>26</a:t>
            </a:r>
          </a:p>
          <a:p>
            <a:pPr marL="0" indent="0">
              <a:buNone/>
            </a:pPr>
            <a:r>
              <a:rPr lang="el-GR" sz="2400" dirty="0" smtClean="0"/>
              <a:t>     Ιανουαρίου</a:t>
            </a:r>
            <a:r>
              <a:rPr lang="el-GR" sz="2400" dirty="0"/>
              <a:t> 1824 απο πτώση από </a:t>
            </a:r>
            <a:r>
              <a:rPr lang="el-GR" sz="2400" dirty="0" smtClean="0"/>
              <a:t>  άλογο</a:t>
            </a:r>
            <a:r>
              <a:rPr lang="el-GR" sz="2400" dirty="0"/>
              <a:t>) υπήρξε καθοριστική μορφή του Γαλλικού Ρομαντισμού</a:t>
            </a:r>
          </a:p>
          <a:p>
            <a:endParaRPr lang="en-US" sz="2400" dirty="0" smtClean="0"/>
          </a:p>
          <a:p>
            <a:pPr>
              <a:buNone/>
            </a:pPr>
            <a:endParaRPr lang="en-US" sz="2400" dirty="0" smtClean="0"/>
          </a:p>
          <a:p>
            <a:pPr>
              <a:buNone/>
            </a:pPr>
            <a:r>
              <a:rPr lang="el-GR" sz="2400" dirty="0" smtClean="0"/>
              <a:t>Στη </a:t>
            </a:r>
            <a:r>
              <a:rPr lang="el-GR" sz="2400" dirty="0"/>
              <a:t>διάρκεια της σύντομης ζωής του, που έληξε με τραγικό τρόπο, κράτησε αποστάσεις από την παράδοση και με την τέχνη του προσπάθησε να ανατρέψει τους κανόνες του Σαλόν και της Ακαδημίας</a:t>
            </a:r>
          </a:p>
        </p:txBody>
      </p:sp>
      <p:pic>
        <p:nvPicPr>
          <p:cNvPr id="4" name="Picture 3" descr="Théodore_Géricault_by_Alexandre_Colin_1816.jpg"/>
          <p:cNvPicPr>
            <a:picLocks noChangeAspect="1"/>
          </p:cNvPicPr>
          <p:nvPr/>
        </p:nvPicPr>
        <p:blipFill>
          <a:blip r:embed="rId2"/>
          <a:stretch>
            <a:fillRect/>
          </a:stretch>
        </p:blipFill>
        <p:spPr>
          <a:xfrm>
            <a:off x="5072066" y="1428736"/>
            <a:ext cx="3571900" cy="4471906"/>
          </a:xfrm>
          <a:prstGeom prst="rect">
            <a:avLst/>
          </a:prstGeom>
          <a:ln w="228600" cap="sq" cmpd="thickThin">
            <a:solidFill>
              <a:schemeClr val="accent6">
                <a:lumMod val="50000"/>
              </a:schemeClr>
            </a:solidFill>
            <a:prstDash val="solid"/>
            <a:miter lim="800000"/>
          </a:ln>
          <a:effectLst>
            <a:innerShdw blurRad="76200">
              <a:srgbClr val="000000"/>
            </a:innerShdw>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428604"/>
            <a:ext cx="8786874" cy="6215106"/>
          </a:xfrm>
        </p:spPr>
        <p:txBody>
          <a:bodyPr>
            <a:normAutofit/>
          </a:bodyPr>
          <a:lstStyle/>
          <a:p>
            <a:endParaRPr lang="el-GR" sz="2400" dirty="0" smtClean="0"/>
          </a:p>
          <a:p>
            <a:pPr>
              <a:buNone/>
            </a:pPr>
            <a:r>
              <a:rPr lang="el-GR" sz="2400" dirty="0" smtClean="0"/>
              <a:t>   Ενα από τα πιο διάσημα έργα του είναι το έργο¨Η Σχεδία της Μέδουσας¨</a:t>
            </a:r>
            <a:r>
              <a:rPr lang="en-US" sz="2400" dirty="0" smtClean="0"/>
              <a:t> </a:t>
            </a:r>
            <a:r>
              <a:rPr lang="el-GR" sz="2400" dirty="0" smtClean="0"/>
              <a:t>Το οποίο απικονίζει την σχεδία που χρειάστηκαν να φτιάξουν οι επιζόντες της φρεγάτας ¨Μέδουσα¨η οποία προσάραξε το 1816 σε μια σύρτι της δυτικής ακτής της Αφρικής, κοντά στην σημερινή Μαυριτανία.</a:t>
            </a:r>
          </a:p>
          <a:p>
            <a:endParaRPr lang="el-GR" sz="2400" dirty="0" smtClean="0"/>
          </a:p>
          <a:p>
            <a:endParaRPr lang="el-GR" sz="2400" dirty="0" smtClean="0"/>
          </a:p>
          <a:p>
            <a:r>
              <a:rPr lang="el-GR" sz="2400" dirty="0" smtClean="0"/>
              <a:t>Ο Ζερικώ χρησιμοποίησε ελαιοχρώματα σε καμβά και οι διαστάσεις του πίνακα είναι πραγματικά τεράστιες: 491 x 716 εκατοστά</a:t>
            </a:r>
          </a:p>
          <a:p>
            <a:endParaRPr lang="el-GR" sz="2400" dirty="0" smtClean="0"/>
          </a:p>
          <a:p>
            <a:pPr>
              <a:buNone/>
            </a:pPr>
            <a:r>
              <a:rPr lang="el-GR" sz="2400" dirty="0" smtClean="0"/>
              <a:t>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l-GR" sz="2400" dirty="0" smtClean="0"/>
              <a:t>Ο Ζερικώ, πριν αρχίσει να δημιουργεί τον πίνακα, δαπάνησε σημαντικό χρόνο στην προετοιμασία του. Η επίσκεψή του στους επιζώντες κατέληξε όχι μόνο στην ακρόαση της αφήγησής τους αλλά και στη δημιουργία των σκίτσων τους. Επισκέφθηκε, επίσης, τον ξυλουργό του σκάφους, ο οποίος τού κατασκεύασε ένα μοντέλο της σχεδίας, που χρησίμευσε στον καλλιτέχνη στην δημιουργία των αρχικών σχεδιασμάτων. Στη συνέχεια δημιούργησε κέρινα ομοιώματα στο εργαστήριό του, στο οποίο μελέτησε επίσης μέχρι και πτώματα</a:t>
            </a:r>
            <a:endParaRPr lang="el-GR" sz="2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pic>
        <p:nvPicPr>
          <p:cNvPr id="4" name="Content Placeholder 3" descr="2the-raft-of-the-medusa-e1465491248625.jpg"/>
          <p:cNvPicPr>
            <a:picLocks noGrp="1" noChangeAspect="1"/>
          </p:cNvPicPr>
          <p:nvPr>
            <p:ph idx="1"/>
          </p:nvPr>
        </p:nvPicPr>
        <p:blipFill>
          <a:blip r:embed="rId2"/>
          <a:stretch>
            <a:fillRect/>
          </a:stretch>
        </p:blipFill>
        <p:spPr>
          <a:xfrm>
            <a:off x="-15875" y="0"/>
            <a:ext cx="9159875" cy="6858000"/>
          </a:xfr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428604"/>
            <a:ext cx="8686800" cy="5651521"/>
          </a:xfrm>
        </p:spPr>
        <p:txBody>
          <a:bodyPr>
            <a:noAutofit/>
          </a:bodyPr>
          <a:lstStyle/>
          <a:p>
            <a:r>
              <a:rPr lang="el-GR" sz="2400" dirty="0" smtClean="0"/>
              <a:t>Οι μορφές διατάσσονται στον πίνακα σε δύο άνισες πυραμίδες που δημιουργούν τεμνόμενα μεταξύ τους τρίγωνα, συνηθισμένη πρακτική σε πίνακες της εποχής της Αναγέννησης και του μπαρόκ.</a:t>
            </a:r>
          </a:p>
          <a:p>
            <a:endParaRPr lang="el-GR" sz="2400" dirty="0" smtClean="0"/>
          </a:p>
          <a:p>
            <a:r>
              <a:rPr lang="el-GR" sz="2400" dirty="0" smtClean="0"/>
              <a:t>Ο τρόπος διάταξής τους είναι τέτοιος, ώστε να μεγιστοποιείται η σχέση του θεατή με τον χώρο του πίνακα, από τον οποίο, ωστόσο, απουσιάζει ο "κεντρικός ήρωας". </a:t>
            </a:r>
          </a:p>
          <a:p>
            <a:endParaRPr lang="el-GR" sz="2400" dirty="0" smtClean="0"/>
          </a:p>
          <a:p>
            <a:r>
              <a:rPr lang="el-GR" sz="2400" dirty="0" smtClean="0"/>
              <a:t>Ο θεατής ωθείται απευθείας στο κέντρο του έργου και ακολουθεί την προοπτική ροή των μορφών που εμφανίζονται πίσω και δεξιά. Στον ορίζοντα φάνηκε ένα πλοίο η απεικόνιση του οποίου έχει γίνει με τέτοιο τρόπο, ώστε να μην είναι σαφές αν πλησιάζει ή αν απομακρύνεται</a:t>
            </a:r>
            <a:endParaRPr lang="el-GR" sz="2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00043"/>
            <a:ext cx="7772400" cy="1143007"/>
          </a:xfrm>
        </p:spPr>
        <p:txBody>
          <a:bodyPr/>
          <a:lstStyle/>
          <a:p>
            <a:endParaRPr lang="el-GR" dirty="0"/>
          </a:p>
        </p:txBody>
      </p:sp>
      <p:sp>
        <p:nvSpPr>
          <p:cNvPr id="3" name="Subtitle 2"/>
          <p:cNvSpPr>
            <a:spLocks noGrp="1"/>
          </p:cNvSpPr>
          <p:nvPr>
            <p:ph type="subTitle" idx="1"/>
          </p:nvPr>
        </p:nvSpPr>
        <p:spPr/>
        <p:txBody>
          <a:bodyPr/>
          <a:lstStyle/>
          <a:p>
            <a:endParaRPr lang="el-GR"/>
          </a:p>
        </p:txBody>
      </p:sp>
      <p:pic>
        <p:nvPicPr>
          <p:cNvPr id="5" name="Picture 4" descr="le-radeau-de-la-mduse-7-638.jpg"/>
          <p:cNvPicPr>
            <a:picLocks noChangeAspect="1"/>
          </p:cNvPicPr>
          <p:nvPr/>
        </p:nvPicPr>
        <p:blipFill>
          <a:blip r:embed="rId2"/>
          <a:stretch>
            <a:fillRect/>
          </a:stretch>
        </p:blipFill>
        <p:spPr>
          <a:xfrm>
            <a:off x="-1071602" y="-1357346"/>
            <a:ext cx="11476047" cy="8616030"/>
          </a:xfrm>
          <a:prstGeom prst="rect">
            <a:avLst/>
          </a:prstGeom>
          <a:solidFill>
            <a:schemeClr val="bg1"/>
          </a:solidFill>
          <a:ln>
            <a:solidFill>
              <a:schemeClr val="bg1"/>
            </a:solidFill>
          </a:ln>
        </p:spPr>
      </p:pic>
      <p:sp>
        <p:nvSpPr>
          <p:cNvPr id="6" name="Rectangle 5"/>
          <p:cNvSpPr/>
          <p:nvPr/>
        </p:nvSpPr>
        <p:spPr>
          <a:xfrm>
            <a:off x="1214414" y="-714380"/>
            <a:ext cx="6929486" cy="142876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                              τελοσ</a:t>
            </a:r>
            <a:endParaRPr lang="el-GR" dirty="0"/>
          </a:p>
        </p:txBody>
      </p:sp>
      <p:sp>
        <p:nvSpPr>
          <p:cNvPr id="3" name="Content Placeholder 2"/>
          <p:cNvSpPr>
            <a:spLocks noGrp="1"/>
          </p:cNvSpPr>
          <p:nvPr>
            <p:ph idx="1"/>
          </p:nvPr>
        </p:nvSpPr>
        <p:spPr/>
        <p:txBody>
          <a:bodyPr/>
          <a:lstStyle/>
          <a:p>
            <a:endParaRPr lang="el-GR" dirty="0" smtClean="0"/>
          </a:p>
          <a:p>
            <a:r>
              <a:rPr lang="el-GR" sz="2400" dirty="0" smtClean="0"/>
              <a:t>Δικτυογραφία</a:t>
            </a:r>
          </a:p>
          <a:p>
            <a:endParaRPr lang="el-GR" sz="1400" dirty="0" smtClean="0"/>
          </a:p>
          <a:p>
            <a:endParaRPr lang="el-GR" sz="1400" dirty="0" smtClean="0"/>
          </a:p>
          <a:p>
            <a:r>
              <a:rPr lang="en-US" sz="1400" dirty="0" smtClean="0"/>
              <a:t>https://el.wikipedia.org/wiki/%CE%97_%CE%A3%CF%87%CE%B5%CE%B4%CE%AF%CE%B1_%CF%84%CE%B7%CF%82_%CE%9C%CE%AD%CE%B4%CE%BF%CF%85%CF%83%CE%B1%CF%82</a:t>
            </a:r>
            <a:endParaRPr lang="el-GR" sz="1400" dirty="0" smtClean="0"/>
          </a:p>
          <a:p>
            <a:endParaRPr lang="el-GR" sz="1400" dirty="0" smtClean="0"/>
          </a:p>
          <a:p>
            <a:r>
              <a:rPr lang="en-US" sz="1400" dirty="0" smtClean="0"/>
              <a:t>https://el.wikipedia.org/wiki/%CE%A4%CE%B5%CE%BF%CE%BD%CF%84%CF%8C%CF%81_%CE%96%CE%B5%CF%81%CE%B9%CE%BA%CF%8E</a:t>
            </a:r>
            <a:endParaRPr lang="el-GR" sz="1400" dirty="0" smtClean="0"/>
          </a:p>
          <a:p>
            <a:endParaRPr lang="en-US" sz="1400" dirty="0" smtClean="0"/>
          </a:p>
          <a:p>
            <a:r>
              <a:rPr lang="en-US" sz="1400" dirty="0" smtClean="0"/>
              <a:t>https://www.publicspheresalons.com/berlin-salon/2015/9/25/the-refugee-crisis-humanity-and-the-future-of-european-identity</a:t>
            </a:r>
            <a:endParaRPr lang="el-GR" sz="14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102</TotalTime>
  <Words>160</Words>
  <Application>Microsoft Office PowerPoint</Application>
  <PresentationFormat>Προβολή στην οθόνη (4:3)</PresentationFormat>
  <Paragraphs>29</Paragraphs>
  <Slides>7</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7</vt:i4>
      </vt:variant>
    </vt:vector>
  </HeadingPairs>
  <TitlesOfParts>
    <vt:vector size="8" baseType="lpstr">
      <vt:lpstr>Trek</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                              τελοσ</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giannis</dc:creator>
  <cp:lastModifiedBy>User</cp:lastModifiedBy>
  <cp:revision>15</cp:revision>
  <dcterms:created xsi:type="dcterms:W3CDTF">2018-03-14T18:31:51Z</dcterms:created>
  <dcterms:modified xsi:type="dcterms:W3CDTF">2018-03-15T10:53:30Z</dcterms:modified>
</cp:coreProperties>
</file>