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embeddedFontLst>
    <p:embeddedFont>
      <p:font typeface="Dancing Script" panose="020B0604020202020204" charset="0"/>
      <p:regular r:id="rId8"/>
      <p:bold r:id="rId9"/>
    </p:embeddedFont>
    <p:embeddedFont>
      <p:font typeface="Libre Baskerville" panose="020B0604020202020204" charset="0"/>
      <p:regular r:id="rId10"/>
      <p:bold r:id="rId11"/>
      <p:italic r:id="rId12"/>
    </p:embeddedFont>
    <p:embeddedFont>
      <p:font typeface="Libre Franklin" panose="00000500000000000000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M0684nkyNy38KBLm0Z7NIlT2q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33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452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b1242be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b1242be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b1242be6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b1242be6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Darwin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b1242be6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b1242be6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ol" type="title">
  <p:cSld name="TITLE">
    <p:bg>
      <p:bgPr>
        <a:blipFill rotWithShape="1">
          <a:blip r:embed="rId2">
            <a:alphaModFix/>
          </a:blip>
          <a:tile tx="0" ty="0" sx="55000" sy="55000" flip="none" algn="tl"/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5" name="Google Shape;15;p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5000" sy="55000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580"/>
              </a:spcBef>
              <a:spcAft>
                <a:spcPts val="0"/>
              </a:spcAft>
              <a:buSzPts val="2210"/>
              <a:buNone/>
              <a:defRPr sz="2600">
                <a:solidFill>
                  <a:schemeClr val="dk2"/>
                </a:solidFill>
              </a:defRPr>
            </a:lvl1pPr>
            <a:lvl2pPr lvl="1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7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70"/>
              </a:spcBef>
              <a:spcAft>
                <a:spcPts val="0"/>
              </a:spcAft>
              <a:buSzPts val="1440"/>
              <a:buNone/>
              <a:defRPr/>
            </a:lvl4pPr>
            <a:lvl5pPr lvl="4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7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2" name="Google Shape;22;p4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text vertical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 rot="5400000">
            <a:off x="2514600" y="-152400"/>
            <a:ext cx="45720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vertical i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 rot="5400000">
            <a:off x="4709477" y="2194564"/>
            <a:ext cx="5851525" cy="201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 rot="5400000">
            <a:off x="769937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ol i objectes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çalera de la secció" type="secHead">
  <p:cSld name="SECTION_HEADER">
    <p:bg>
      <p:bgPr>
        <a:blipFill rotWithShape="1">
          <a:blip r:embed="rId2">
            <a:alphaModFix/>
          </a:blip>
          <a:tile tx="0" ty="0" sx="55000" sy="55000" flip="none" algn="tl"/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2" name="Google Shape;32;p6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blipFill rotWithShape="1">
            <a:blip r:embed="rId2">
              <a:alphaModFix/>
            </a:blip>
            <a:tile tx="0" ty="0" sx="55000" sy="55000" flip="none" algn="tl"/>
          </a:blip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400"/>
              <a:buFont typeface="Libre Baskerville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69412" y="2376830"/>
            <a:ext cx="9013515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8" name="Google Shape;38;p6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ctes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933950" y="1447800"/>
            <a:ext cx="374904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953000" y="1447800"/>
            <a:ext cx="3733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2040"/>
              <a:buNone/>
              <a:defRPr sz="24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1600"/>
              <a:buFont typeface="Libre Baskerville"/>
              <a:buNone/>
              <a:defRPr sz="1600" b="1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9144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4953000" y="2247900"/>
            <a:ext cx="3733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més títol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ingut amb llegenda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8" name="Google Shape;68;p11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190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1530"/>
              <a:buNone/>
              <a:defRPr sz="1800"/>
            </a:lvl1pPr>
            <a:lvl2pPr marL="914400" lvl="1" indent="-228600" algn="l">
              <a:spcBef>
                <a:spcPts val="37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37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37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None/>
              <a:defRPr sz="900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2971800" y="1600200"/>
            <a:ext cx="5715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580"/>
              </a:spcBef>
              <a:spcAft>
                <a:spcPts val="0"/>
              </a:spcAft>
              <a:buSzPts val="1530"/>
              <a:buChar char="⚫"/>
              <a:defRPr/>
            </a:lvl1pPr>
            <a:lvl2pPr marL="914400" lvl="1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325755" algn="l">
              <a:spcBef>
                <a:spcPts val="370"/>
              </a:spcBef>
              <a:spcAft>
                <a:spcPts val="0"/>
              </a:spcAft>
              <a:buSzPts val="1530"/>
              <a:buChar char="⚫"/>
              <a:defRPr/>
            </a:lvl3pPr>
            <a:lvl4pPr marL="1828800" lvl="3" indent="-320039" algn="l">
              <a:spcBef>
                <a:spcPts val="370"/>
              </a:spcBef>
              <a:spcAft>
                <a:spcPts val="0"/>
              </a:spcAft>
              <a:buSzPts val="1440"/>
              <a:buChar char="⚫"/>
              <a:defRPr/>
            </a:lvl4pPr>
            <a:lvl5pPr marL="2286000" lvl="4" indent="-342900" algn="l">
              <a:spcBef>
                <a:spcPts val="37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tge amb llegenda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Franklin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914400" y="5445825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SzPts val="1360"/>
              <a:buFont typeface="Libre Baskerville"/>
              <a:buNone/>
              <a:defRPr sz="1600"/>
            </a:lvl1pPr>
            <a:lvl2pPr marL="914400" lvl="1" indent="-293369" algn="l">
              <a:spcBef>
                <a:spcPts val="370"/>
              </a:spcBef>
              <a:spcAft>
                <a:spcPts val="0"/>
              </a:spcAft>
              <a:buSzPts val="1020"/>
              <a:buChar char="⚫"/>
              <a:defRPr sz="1200"/>
            </a:lvl2pPr>
            <a:lvl3pPr marL="1371600" lvl="2" indent="-282575" algn="l">
              <a:spcBef>
                <a:spcPts val="370"/>
              </a:spcBef>
              <a:spcAft>
                <a:spcPts val="0"/>
              </a:spcAft>
              <a:buSzPts val="850"/>
              <a:buChar char="⚫"/>
              <a:defRPr sz="1000"/>
            </a:lvl3pPr>
            <a:lvl4pPr marL="1828800" lvl="3" indent="-274319" algn="l">
              <a:spcBef>
                <a:spcPts val="370"/>
              </a:spcBef>
              <a:spcAft>
                <a:spcPts val="0"/>
              </a:spcAft>
              <a:buSzPts val="720"/>
              <a:buChar char="⚫"/>
              <a:defRPr sz="900"/>
            </a:lvl4pPr>
            <a:lvl5pPr marL="2286000" lvl="4" indent="-285750" algn="l">
              <a:spcBef>
                <a:spcPts val="370"/>
              </a:spcBef>
              <a:spcAft>
                <a:spcPts val="0"/>
              </a:spcAft>
              <a:buSzPts val="900"/>
              <a:buFont typeface="Libre Baskerville"/>
              <a:buChar char="o"/>
              <a:defRPr sz="900"/>
            </a:lvl5pPr>
            <a:lvl6pPr marL="2743200" lvl="5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7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>
            <a:spLocks noGrp="1"/>
          </p:cNvSpPr>
          <p:nvPr>
            <p:ph type="sldNum" idx="12"/>
          </p:nvPr>
        </p:nvSpPr>
        <p:spPr>
          <a:xfrm>
            <a:off x="146304" y="6208776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81" name="Google Shape;81;p12"/>
          <p:cNvSpPr/>
          <p:nvPr/>
        </p:nvSpPr>
        <p:spPr>
          <a:xfrm rot="10800000" flipH="1">
            <a:off x="68307" y="4683555"/>
            <a:ext cx="9006840" cy="91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3" name="Google Shape;83;p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370"/>
              </a:spcBef>
              <a:spcAft>
                <a:spcPts val="0"/>
              </a:spcAft>
              <a:buClr>
                <a:srgbClr val="CAAB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7" name="Google Shape;7;p3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solidFill>
            <a:schemeClr val="lt1"/>
          </a:solidFill>
          <a:ln w="9525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8" name="Google Shape;8;p3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  <a:defRPr sz="4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935" algn="l" rtl="0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2210"/>
              <a:buFont typeface="Noto Sans Symbols"/>
              <a:buChar char="⚫"/>
              <a:defRPr sz="26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marR="0" lvl="1" indent="-358140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marR="0" lvl="2" indent="-336550" algn="l" rtl="0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7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marR="0" lvl="3" indent="-3302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marR="0" lvl="4" indent="-3556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Libre Baskerville"/>
              <a:buChar char="o"/>
              <a:defRPr sz="2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marR="0" lvl="5" indent="-342900" algn="l" rtl="0">
              <a:spcBef>
                <a:spcPts val="37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marR="0" lvl="6" indent="-342900" algn="l" rtl="0"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marR="0" lvl="7" indent="-342900" algn="l" rtl="0">
              <a:spcBef>
                <a:spcPts val="37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marR="0" lvl="8" indent="-342900" algn="l" rtl="0">
              <a:spcBef>
                <a:spcPts val="370"/>
              </a:spcBef>
              <a:spcAft>
                <a:spcPts val="0"/>
              </a:spcAft>
              <a:buClr>
                <a:srgbClr val="CAABA9"/>
              </a:buClr>
              <a:buSzPts val="1800"/>
              <a:buFont typeface="Libre Baskerville"/>
              <a:buChar char="•"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dt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ft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>
            <a:spLocks noGrp="1"/>
          </p:cNvSpPr>
          <p:nvPr>
            <p:ph type="sldNum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1371600" y="4621575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r>
              <a:rPr lang="es-ES" sz="3000"/>
              <a:t>Darwin Diaz Alvares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r>
              <a:rPr lang="es-ES" sz="3000"/>
              <a:t>Pol Gutiérrez Casamián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r>
              <a:rPr lang="es-ES" sz="3000"/>
              <a:t>Kevin Sanchez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r>
              <a:rPr lang="es-ES" sz="3000"/>
              <a:t>Andreu Senent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endParaRPr sz="3600"/>
          </a:p>
        </p:txBody>
      </p:sp>
      <p:sp>
        <p:nvSpPr>
          <p:cNvPr id="102" name="Google Shape;102;p1"/>
          <p:cNvSpPr txBox="1"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Libre Franklin"/>
              <a:buNone/>
            </a:pPr>
            <a:r>
              <a:rPr lang="es-ES" sz="9600">
                <a:latin typeface="Dancing Script"/>
                <a:ea typeface="Dancing Script"/>
                <a:cs typeface="Dancing Script"/>
                <a:sym typeface="Dancing Script"/>
              </a:rPr>
              <a:t>Personal trainer</a:t>
            </a:r>
            <a:endParaRPr sz="96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s-ES"/>
              <a:t>What and Where do we do?</a:t>
            </a:r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33985" algn="l" rtl="0">
              <a:spcBef>
                <a:spcPts val="0"/>
              </a:spcBef>
              <a:spcAft>
                <a:spcPts val="0"/>
              </a:spcAft>
              <a:buSzPts val="2210"/>
              <a:buNone/>
            </a:pP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on the street</a:t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in the gym</a:t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in your house</a:t>
            </a:r>
            <a:endParaRPr/>
          </a:p>
        </p:txBody>
      </p:sp>
      <p:pic>
        <p:nvPicPr>
          <p:cNvPr id="109" name="Google Shape;10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825" y="4156125"/>
            <a:ext cx="2759699" cy="1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825" y="1558658"/>
            <a:ext cx="2759700" cy="187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425" y="4786148"/>
            <a:ext cx="2959264" cy="18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b1242be6f_0_0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Why do we choose?</a:t>
            </a:r>
            <a:endParaRPr/>
          </a:p>
        </p:txBody>
      </p:sp>
      <p:sp>
        <p:nvSpPr>
          <p:cNvPr id="117" name="Google Shape;117;g6b1242be6f_0_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cardio Problem</a:t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busy people</a:t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without motivation</a:t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shy people</a:t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unexperimentated</a:t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nutritional counsery</a:t>
            </a:r>
            <a:endParaRPr/>
          </a:p>
        </p:txBody>
      </p:sp>
      <p:pic>
        <p:nvPicPr>
          <p:cNvPr id="118" name="Google Shape;118;g6b1242be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000" y="1335025"/>
            <a:ext cx="1383875" cy="9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6b1242be6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650" y="2429200"/>
            <a:ext cx="2565276" cy="171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6b1242be6f_0_0"/>
          <p:cNvPicPr preferRelativeResize="0"/>
          <p:nvPr/>
        </p:nvPicPr>
        <p:blipFill rotWithShape="1">
          <a:blip r:embed="rId5">
            <a:alphaModFix/>
          </a:blip>
          <a:srcRect l="5543" r="4472"/>
          <a:stretch/>
        </p:blipFill>
        <p:spPr>
          <a:xfrm>
            <a:off x="5183250" y="4654650"/>
            <a:ext cx="2914150" cy="18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1242be6f_0_5"/>
          <p:cNvSpPr txBox="1">
            <a:spLocks noGrp="1"/>
          </p:cNvSpPr>
          <p:nvPr>
            <p:ph type="title"/>
          </p:nvPr>
        </p:nvSpPr>
        <p:spPr>
          <a:xfrm>
            <a:off x="914400" y="310298"/>
            <a:ext cx="7772400" cy="954900"/>
          </a:xfrm>
          <a:prstGeom prst="rect">
            <a:avLst/>
          </a:prstGeom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How do we help?</a:t>
            </a:r>
            <a:endParaRPr/>
          </a:p>
        </p:txBody>
      </p:sp>
      <p:sp>
        <p:nvSpPr>
          <p:cNvPr id="126" name="Google Shape;126;g6b1242be6f_0_5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4555500" cy="48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people many healthier</a:t>
            </a:r>
            <a:endParaRPr/>
          </a:p>
          <a:p>
            <a:pPr marL="457200" lvl="0" indent="0" algn="l" rtl="0">
              <a:spcBef>
                <a:spcPts val="580"/>
              </a:spcBef>
              <a:spcAft>
                <a:spcPts val="0"/>
              </a:spcAft>
              <a:buNone/>
            </a:pP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bodybuild</a:t>
            </a:r>
            <a:endParaRPr/>
          </a:p>
          <a:p>
            <a:pPr marL="457200" lvl="0" indent="0" algn="l" rtl="0">
              <a:spcBef>
                <a:spcPts val="580"/>
              </a:spcBef>
              <a:spcAft>
                <a:spcPts val="0"/>
              </a:spcAft>
              <a:buNone/>
            </a:pP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lose weight</a:t>
            </a:r>
            <a:endParaRPr/>
          </a:p>
          <a:p>
            <a:pPr marL="457200" lvl="0" indent="0" algn="l" rtl="0">
              <a:spcBef>
                <a:spcPts val="580"/>
              </a:spcBef>
              <a:spcAft>
                <a:spcPts val="0"/>
              </a:spcAft>
              <a:buNone/>
            </a:pPr>
            <a:endParaRPr/>
          </a:p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routine</a:t>
            </a:r>
            <a:endParaRPr/>
          </a:p>
        </p:txBody>
      </p:sp>
      <p:pic>
        <p:nvPicPr>
          <p:cNvPr id="127" name="Google Shape;127;g6b1242be6f_0_5"/>
          <p:cNvPicPr preferRelativeResize="0"/>
          <p:nvPr/>
        </p:nvPicPr>
        <p:blipFill rotWithShape="1">
          <a:blip r:embed="rId3">
            <a:alphaModFix/>
          </a:blip>
          <a:srcRect b="9575"/>
          <a:stretch/>
        </p:blipFill>
        <p:spPr>
          <a:xfrm>
            <a:off x="5853675" y="852075"/>
            <a:ext cx="2183389" cy="1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6b1242be6f_0_5"/>
          <p:cNvPicPr preferRelativeResize="0"/>
          <p:nvPr/>
        </p:nvPicPr>
        <p:blipFill rotWithShape="1">
          <a:blip r:embed="rId4">
            <a:alphaModFix/>
          </a:blip>
          <a:srcRect b="13889"/>
          <a:stretch/>
        </p:blipFill>
        <p:spPr>
          <a:xfrm>
            <a:off x="3627600" y="1916950"/>
            <a:ext cx="1643976" cy="176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6b1242be6f_0_5"/>
          <p:cNvPicPr preferRelativeResize="0"/>
          <p:nvPr/>
        </p:nvPicPr>
        <p:blipFill rotWithShape="1">
          <a:blip r:embed="rId5">
            <a:alphaModFix/>
          </a:blip>
          <a:srcRect l="40599"/>
          <a:stretch/>
        </p:blipFill>
        <p:spPr>
          <a:xfrm>
            <a:off x="5387275" y="3329850"/>
            <a:ext cx="2001401" cy="18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6b1242be6f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9500" y="4660200"/>
            <a:ext cx="1890301" cy="189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b1242be6f_0_10"/>
          <p:cNvSpPr txBox="1"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spcFirstLastPara="1" wrap="square" lIns="91425" tIns="45700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What is my service?</a:t>
            </a:r>
            <a:endParaRPr/>
          </a:p>
        </p:txBody>
      </p:sp>
      <p:sp>
        <p:nvSpPr>
          <p:cNvPr id="136" name="Google Shape;136;g6b1242be6f_0_10"/>
          <p:cNvSpPr txBox="1"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5755" algn="l" rtl="0">
              <a:spcBef>
                <a:spcPts val="58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Nutricional Counsery</a:t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Table of exercise </a:t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ts val="1530"/>
              <a:buChar char="⚫"/>
            </a:pPr>
            <a:r>
              <a:rPr lang="es-ES"/>
              <a:t>Motivation</a:t>
            </a:r>
            <a:endParaRPr/>
          </a:p>
        </p:txBody>
      </p:sp>
      <p:pic>
        <p:nvPicPr>
          <p:cNvPr id="137" name="Google Shape;137;g6b1242be6f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752" y="3429000"/>
            <a:ext cx="2599050" cy="25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6b1242be6f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9613" y="1417651"/>
            <a:ext cx="2807175" cy="187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6b1242be6f_0_10"/>
          <p:cNvPicPr preferRelativeResize="0"/>
          <p:nvPr/>
        </p:nvPicPr>
        <p:blipFill rotWithShape="1">
          <a:blip r:embed="rId5">
            <a:alphaModFix/>
          </a:blip>
          <a:srcRect l="17838" r="18062"/>
          <a:stretch/>
        </p:blipFill>
        <p:spPr>
          <a:xfrm>
            <a:off x="4140375" y="4146025"/>
            <a:ext cx="1739250" cy="187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quitat">
  <a:themeElements>
    <a:clrScheme name="Equitat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Presentación en pantalla (4:3)</PresentationFormat>
  <Paragraphs>30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Dancing Script</vt:lpstr>
      <vt:lpstr>Libre Baskerville</vt:lpstr>
      <vt:lpstr>Libre Franklin</vt:lpstr>
      <vt:lpstr>Noto Sans Symbols</vt:lpstr>
      <vt:lpstr>Equitat</vt:lpstr>
      <vt:lpstr>Personal trainer</vt:lpstr>
      <vt:lpstr>What and Where do we do?</vt:lpstr>
      <vt:lpstr>Why do we choose?</vt:lpstr>
      <vt:lpstr>How do we help?</vt:lpstr>
      <vt:lpstr>What is my service?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trainer</dc:title>
  <dc:creator>IJB-01</dc:creator>
  <cp:lastModifiedBy>prof</cp:lastModifiedBy>
  <cp:revision>1</cp:revision>
  <dcterms:created xsi:type="dcterms:W3CDTF">2019-11-12T10:35:01Z</dcterms:created>
  <dcterms:modified xsi:type="dcterms:W3CDTF">2020-01-21T08:33:46Z</dcterms:modified>
</cp:coreProperties>
</file>