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5637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0ea710b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0ea710b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0ea710b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0ea710b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0ea710b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0ea710b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d910090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d910090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d910090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d910090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15082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Retail store of the future</a:t>
            </a:r>
            <a:endParaRPr sz="6000"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highlight>
                  <a:srgbClr val="FFFFFF"/>
                </a:highlight>
              </a:rPr>
              <a:t>Andrea Del Rio, Laura Aricapa, Ainhoa  Argüello, Cristina Gonzalez, Samuel López.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42675" y="13558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What?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300" y="853600"/>
            <a:ext cx="4383799" cy="42898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642675" y="2571750"/>
            <a:ext cx="19458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BAMBU TABLEWARE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How?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150" y="2385951"/>
            <a:ext cx="3075699" cy="14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Why?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925" y="1967900"/>
            <a:ext cx="2944025" cy="2944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6"/>
          <p:cNvSpPr/>
          <p:nvPr/>
        </p:nvSpPr>
        <p:spPr>
          <a:xfrm>
            <a:off x="1367900" y="2341450"/>
            <a:ext cx="2452500" cy="23538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4189975" y="2871375"/>
            <a:ext cx="1293900" cy="104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075" y="1965675"/>
            <a:ext cx="2944025" cy="29439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Where?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825" y="2155300"/>
            <a:ext cx="3453950" cy="21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l="29303" r="25537" b="12242"/>
          <a:stretch/>
        </p:blipFill>
        <p:spPr>
          <a:xfrm>
            <a:off x="4572000" y="2155300"/>
            <a:ext cx="2863025" cy="21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Others..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-3056" b="7252"/>
          <a:stretch/>
        </p:blipFill>
        <p:spPr>
          <a:xfrm>
            <a:off x="2403975" y="1853850"/>
            <a:ext cx="4202026" cy="292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Presentación en pantalla (16:9)</PresentationFormat>
  <Paragraphs>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Lato</vt:lpstr>
      <vt:lpstr>Raleway</vt:lpstr>
      <vt:lpstr>Impact</vt:lpstr>
      <vt:lpstr>Streamline</vt:lpstr>
      <vt:lpstr>Retail store of the future</vt:lpstr>
      <vt:lpstr>What?</vt:lpstr>
      <vt:lpstr>How?</vt:lpstr>
      <vt:lpstr>Why?</vt:lpstr>
      <vt:lpstr>Where?</vt:lpstr>
      <vt:lpstr>Others..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store of the future</dc:title>
  <dc:creator>prof</dc:creator>
  <cp:lastModifiedBy>prof</cp:lastModifiedBy>
  <cp:revision>1</cp:revision>
  <dcterms:modified xsi:type="dcterms:W3CDTF">2020-01-21T08:36:39Z</dcterms:modified>
</cp:coreProperties>
</file>