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9" r:id="rId2"/>
    <p:sldId id="258" r:id="rId3"/>
    <p:sldId id="257" r:id="rId4"/>
    <p:sldId id="261" r:id="rId5"/>
    <p:sldId id="267" r:id="rId6"/>
    <p:sldId id="262" r:id="rId7"/>
    <p:sldId id="268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26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7A7DAF6-C785-4D89-BC01-D0FA4233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305" y="379318"/>
            <a:ext cx="10083658" cy="2664183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84F5B92-1AB7-42CF-A387-F817DF960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3217" y="2421614"/>
            <a:ext cx="9693480" cy="3718882"/>
          </a:xfrm>
          <a:prstGeom prst="rect">
            <a:avLst/>
          </a:prstGeom>
        </p:spPr>
      </p:pic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EDFBE9-1771-4C8E-9A5F-5700CA45A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D45C010F-9070-4E8E-88D2-F7C8EF3D79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7639" y="1003176"/>
            <a:ext cx="1217734" cy="106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720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A6F41F-1218-4AC2-908A-4EC0B2419F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2231" y="925053"/>
            <a:ext cx="5334000" cy="5227172"/>
          </a:xfrm>
        </p:spPr>
        <p:txBody>
          <a:bodyPr>
            <a:normAutofit fontScale="77500" lnSpcReduction="20000"/>
          </a:bodyPr>
          <a:lstStyle/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_“Oh,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!”  “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 He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is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closer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World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ever.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be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naked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eyes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But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sunglasses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brighter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closer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warmer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                                    Adam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away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interior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hot. He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couldn’t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car. He 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hurry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Adam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talked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tr-TR" sz="2900" kern="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-‘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start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immediately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World is in </a:t>
            </a: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danger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.’ </a:t>
            </a:r>
            <a:endParaRPr lang="tr-TR" sz="2900" kern="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9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29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endParaRPr lang="tr-TR" sz="2900" kern="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C2CF005F-68BC-4E67-8692-85F8F6FC52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3940" y="774132"/>
            <a:ext cx="5334000" cy="4024125"/>
          </a:xfrm>
        </p:spPr>
        <p:txBody>
          <a:bodyPr>
            <a:noAutofit/>
          </a:bodyPr>
          <a:lstStyle/>
          <a:p>
            <a:pPr marL="0" lvl="0" indent="0" defTabSz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’-I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know.This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t2he life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span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Supernova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explotation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somewhere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us</a:t>
            </a:r>
            <a:endParaRPr lang="tr-TR" sz="2000" kern="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fact,Jeff’s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talk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illogical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him.Because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4.57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billion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old.The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decrease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life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span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occured.Because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old.They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made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researches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round.In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end,They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observed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gases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immediately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tried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solutions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2000" kern="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day,He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heard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screams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coming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outside.Besides,it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hot. He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suddenly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out.And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saw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houses,the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flames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people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000" b="1" kern="50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running</a:t>
            </a: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……</a:t>
            </a:r>
            <a:endParaRPr lang="tr-TR" sz="2000" kern="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tr-TR" sz="2000" kern="5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000" b="1" kern="50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tr-TR" sz="2000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8BA353A5-EED8-42C0-8A44-0238E52A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6602" y="5007641"/>
            <a:ext cx="2137718" cy="1602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88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49110BD-F82E-463A-A86B-555E170444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0259" y="768566"/>
            <a:ext cx="5334000" cy="6005621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Mmmm,ıt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gives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heat.But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ıt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tiny.And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How can it be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tiny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huge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Earth,He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’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,He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Sun.</a:t>
            </a:r>
            <a:endParaRPr lang="tr-TR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seasons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each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other.Summer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ended,Autumn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came;Autumn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Winter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came.It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getting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colder.And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balcony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a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winter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day.He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Sun.</a:t>
            </a:r>
            <a:endParaRPr lang="tr-TR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‘How can it be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possible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Earth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summer,cools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later,He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endParaRPr lang="tr-TR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After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observations,his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interest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arised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higher.That’s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it.</a:t>
            </a:r>
            <a:endParaRPr lang="tr-TR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2325591A-AE3E-438E-95A7-0C0AA5D1FA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92612" y="740496"/>
            <a:ext cx="5334000" cy="5916843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endParaRPr lang="tr-TR" sz="20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’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fact,The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doesn’t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cool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but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it is not as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tiny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as I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before.Even,it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332.946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times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Earth.’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Till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enough.But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maybe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He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looking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20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is not a Planet but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just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Star.He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surprised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that.The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Stars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light.Consequently,The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is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counted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 a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Star.’He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Sun.So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decided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make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0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in </a:t>
            </a:r>
            <a:r>
              <a:rPr lang="tr-TR" sz="20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detail</a:t>
            </a:r>
            <a:endParaRPr lang="tr-TR" sz="2000" dirty="0">
              <a:solidFill>
                <a:prstClr val="white"/>
              </a:solidFill>
            </a:endParaRPr>
          </a:p>
          <a:p>
            <a:endParaRPr lang="tr-TR" dirty="0"/>
          </a:p>
        </p:txBody>
      </p:sp>
      <p:sp>
        <p:nvSpPr>
          <p:cNvPr id="2" name="AutoShape 2" descr="sun ile ilgili görsel sonucu">
            <a:extLst>
              <a:ext uri="{FF2B5EF4-FFF2-40B4-BE49-F238E27FC236}">
                <a16:creationId xmlns:a16="http://schemas.microsoft.com/office/drawing/2014/main" id="{962E2716-52D8-41EB-9FC9-089E0936C6B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73261" y="976745"/>
            <a:ext cx="2452255" cy="2452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682108C-EDDB-47AC-ABD8-1C2CC46E6C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9217" y="2432217"/>
            <a:ext cx="1993565" cy="1993565"/>
          </a:xfrm>
          <a:prstGeom prst="rect">
            <a:avLst/>
          </a:prstGeom>
        </p:spPr>
      </p:pic>
      <p:sp>
        <p:nvSpPr>
          <p:cNvPr id="8" name="AutoShape 6" descr="sun ile ilgili görsel sonucu">
            <a:extLst>
              <a:ext uri="{FF2B5EF4-FFF2-40B4-BE49-F238E27FC236}">
                <a16:creationId xmlns:a16="http://schemas.microsoft.com/office/drawing/2014/main" id="{2C84CBB0-B9B0-4704-A7C0-46DD1FAC1E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20861" y="377536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F611A031-E00F-4091-A0C1-36BE3D9CF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259" y="372"/>
            <a:ext cx="5597741" cy="15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33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B3CF29FC-6354-47B0-B4ED-0C700238D31F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799" y="230820"/>
            <a:ext cx="3456432" cy="6627180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dirty="0"/>
          </a:p>
        </p:txBody>
      </p:sp>
      <p:sp>
        <p:nvSpPr>
          <p:cNvPr id="6" name="Metin Yer Tutucusu 5">
            <a:extLst>
              <a:ext uri="{FF2B5EF4-FFF2-40B4-BE49-F238E27FC236}">
                <a16:creationId xmlns:a16="http://schemas.microsoft.com/office/drawing/2014/main" id="{4B031BBB-BB6D-49DC-AE37-962E7F98863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1837678" y="230820"/>
            <a:ext cx="8371642" cy="599242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facts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around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own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orbit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completes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turning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27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days.There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Stars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bigger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Sun.The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is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closest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Earth.It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149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million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km.away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Earth.Its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difference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between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inner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outer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much.Outer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6.000 C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Inner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is 15-20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million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…‘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awared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hadn’t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anything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ashamed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him.Because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these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point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knowledge.He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known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it.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Many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years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passed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by,He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grew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4th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grade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Secondary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school.He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sucessful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his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lessons,though.One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day,their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school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manager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room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Adam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them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4D6E869-DE58-4876-9C9A-E64823802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7439" y="5036334"/>
            <a:ext cx="2990396" cy="159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30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4BEF59C-95F3-4731-8477-36538863D0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9161" y="827361"/>
            <a:ext cx="8601075" cy="5549265"/>
          </a:xfrm>
        </p:spPr>
        <p:txBody>
          <a:bodyPr>
            <a:normAutofit fontScale="77500" lnSpcReduction="20000"/>
          </a:bodyPr>
          <a:lstStyle/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tr-TR" sz="2900" b="1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speech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tr-TR" sz="29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Well,You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successful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students.So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award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success.You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visiting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month.There,You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NASA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instıtudes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alike.Please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talk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parents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.’</a:t>
            </a:r>
            <a:endParaRPr lang="tr-TR" sz="29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happy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persuaded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mum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dad.Maybe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,He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wouldn’t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chance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like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any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journey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would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be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next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looking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window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moon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He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thought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how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Moon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beautiful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knew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Moon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reflected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Sun’s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lights.The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fantastic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 as a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lantern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brightened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life.Before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long,He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fast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sleep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those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things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his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mind</a:t>
            </a:r>
            <a:endParaRPr lang="tr-TR" sz="29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went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a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later.They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visited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NASA in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America,first.And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They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 a lot of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information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900" b="1" dirty="0" err="1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Planets,there</a:t>
            </a:r>
            <a:r>
              <a:rPr lang="tr-TR" sz="2900" b="1" dirty="0">
                <a:solidFill>
                  <a:prstClr val="white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tr-TR" sz="29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9B52038A-933D-43F7-A6B6-4DC3FAF06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9734" y="592585"/>
            <a:ext cx="3089250" cy="231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2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5B0D29B-680A-4C85-8BA9-3AE8D1CA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811" y="1729766"/>
            <a:ext cx="7991475" cy="5573256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97E66B48-BC49-4335-8D13-6412D6F62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1662" y="2300311"/>
            <a:ext cx="2092751" cy="2906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9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7026739-D811-4439-A67B-A2364FF92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764373"/>
            <a:ext cx="6976369" cy="91350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PART 2  </a:t>
            </a:r>
            <a:br>
              <a:rPr lang="tr-TR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SOMETHING IS GOING WRONG</a:t>
            </a:r>
            <a:br>
              <a:rPr lang="tr-TR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BFDDA8-6302-48AC-B50D-1A400954DA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1677880"/>
            <a:ext cx="9391650" cy="462767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6200" b="1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Adam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found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apartment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Nasa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week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settled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 2 + 1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house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.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meantime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it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before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not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know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do.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constantly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mirror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speaking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scientists.He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spent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following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two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started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But 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disappointed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conversation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had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been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gone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wasted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Someone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place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name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Jeffry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short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friendly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nice man. His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were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passing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through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other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planets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searching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curious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Sun.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learning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more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every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day.One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day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called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me.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anxious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96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tr-TR" sz="96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tr-TR" sz="96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6CB4D50-11EE-4CE6-A45A-AB2029EE9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1969" y="412439"/>
            <a:ext cx="2064268" cy="1546992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F14B99E-6202-4A8C-9DCA-2CE60631A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66270"/>
            <a:ext cx="1767335" cy="179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5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İçerik Yer Tutucusu 5">
            <a:extLst>
              <a:ext uri="{FF2B5EF4-FFF2-40B4-BE49-F238E27FC236}">
                <a16:creationId xmlns:a16="http://schemas.microsoft.com/office/drawing/2014/main" id="{5A88D79D-B448-446D-843F-90A8F905D1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21027" y="1098549"/>
            <a:ext cx="6919783" cy="511968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1F99F57-3BA4-472F-BB56-5D56237EA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782" y="506165"/>
            <a:ext cx="2603218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20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790001E6-71DA-4881-8638-507DF3E4C623}"/>
              </a:ext>
            </a:extLst>
          </p:cNvPr>
          <p:cNvSpPr/>
          <p:nvPr/>
        </p:nvSpPr>
        <p:spPr>
          <a:xfrm>
            <a:off x="2183906" y="1129405"/>
            <a:ext cx="8424909" cy="475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1400" b="1" kern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-‘Adam,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Telescope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hurry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-‘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going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on?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Won’t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together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forget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it?’  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tone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his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voice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had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thickened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-‘Adam , it is not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order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breakfast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now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here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quickly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.’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worried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arrived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Big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Telescope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worried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already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understood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something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without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giving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chance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ask;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/>
              <a:t>_‘Adam, </a:t>
            </a:r>
            <a:r>
              <a:rPr lang="tr-TR" sz="2000" b="1" dirty="0" err="1"/>
              <a:t>something</a:t>
            </a:r>
            <a:r>
              <a:rPr lang="tr-TR" sz="2000" b="1" dirty="0"/>
              <a:t> </a:t>
            </a:r>
            <a:r>
              <a:rPr lang="tr-TR" sz="2000" b="1" dirty="0" err="1"/>
              <a:t>strange</a:t>
            </a:r>
            <a:r>
              <a:rPr lang="tr-TR" sz="2000" b="1" dirty="0"/>
              <a:t> </a:t>
            </a:r>
            <a:r>
              <a:rPr lang="tr-TR" sz="2000" b="1" dirty="0" err="1"/>
              <a:t>happens</a:t>
            </a:r>
            <a:r>
              <a:rPr lang="tr-TR" sz="2000" b="1" dirty="0"/>
              <a:t> </a:t>
            </a:r>
            <a:r>
              <a:rPr lang="tr-TR" sz="2000" b="1" dirty="0" err="1"/>
              <a:t>to</a:t>
            </a:r>
            <a:r>
              <a:rPr lang="tr-TR" sz="2000" b="1" dirty="0"/>
              <a:t> </a:t>
            </a:r>
            <a:r>
              <a:rPr lang="tr-TR" sz="2000" b="1" dirty="0" err="1"/>
              <a:t>the</a:t>
            </a:r>
            <a:r>
              <a:rPr lang="tr-TR" sz="2000" b="1" dirty="0"/>
              <a:t> Sun. Help me, I </a:t>
            </a:r>
            <a:r>
              <a:rPr lang="tr-TR" sz="2000" b="1" dirty="0" err="1"/>
              <a:t>don’t</a:t>
            </a:r>
            <a:r>
              <a:rPr lang="tr-TR" sz="2000" b="1" dirty="0"/>
              <a:t> </a:t>
            </a:r>
            <a:r>
              <a:rPr lang="tr-TR" sz="2000" b="1" dirty="0" err="1"/>
              <a:t>understand</a:t>
            </a:r>
            <a:r>
              <a:rPr lang="tr-TR" sz="2000" b="1" dirty="0"/>
              <a:t> </a:t>
            </a:r>
            <a:r>
              <a:rPr lang="tr-TR" sz="2000" b="1" dirty="0" err="1"/>
              <a:t>what</a:t>
            </a:r>
            <a:r>
              <a:rPr lang="tr-TR" sz="2000" b="1" dirty="0"/>
              <a:t> is </a:t>
            </a:r>
            <a:r>
              <a:rPr lang="tr-TR" sz="2000" b="1" dirty="0" err="1"/>
              <a:t>happening</a:t>
            </a:r>
            <a:r>
              <a:rPr lang="tr-TR" sz="2000" b="1" dirty="0"/>
              <a:t>. </a:t>
            </a:r>
            <a:endParaRPr lang="tr-TR" sz="2000" dirty="0"/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straight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telescope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tr-TR" sz="2000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3F4867BA-9FC6-4BFB-A0DD-2C5C51BC26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02826"/>
            <a:ext cx="2047981" cy="1672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1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>
            <a:extLst>
              <a:ext uri="{FF2B5EF4-FFF2-40B4-BE49-F238E27FC236}">
                <a16:creationId xmlns:a16="http://schemas.microsoft.com/office/drawing/2014/main" id="{51D872AB-AAF4-4C05-9F91-BFAAB92FD68A}"/>
              </a:ext>
            </a:extLst>
          </p:cNvPr>
          <p:cNvSpPr/>
          <p:nvPr/>
        </p:nvSpPr>
        <p:spPr>
          <a:xfrm>
            <a:off x="1270141" y="2154441"/>
            <a:ext cx="962025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_“Oh,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!”  “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What’s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?” 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himself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is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much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World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ever.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can be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seen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naked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eyes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But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at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with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sunglasses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Because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Sun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brighter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it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warmer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 Adam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home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right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away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inner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car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hot. 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also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couldn’t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his car. He 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was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hurry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Adam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talked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He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told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him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-‘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should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start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immediately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,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World is in </a:t>
            </a: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danger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.’ 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kern="5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Jeff</a:t>
            </a:r>
            <a:r>
              <a:rPr lang="tr-TR" sz="2000" b="1" kern="5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 </a:t>
            </a:r>
            <a:endParaRPr lang="tr-TR" sz="2000" kern="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tr-TR" sz="2000" kern="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C6E45F80-A025-4DAD-A2AE-83C3CCF1D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88782" y="0"/>
            <a:ext cx="2603218" cy="1950889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C38126B1-5597-4D61-94F6-C3371FA24C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3557" y="5017203"/>
            <a:ext cx="3193472" cy="145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34429"/>
      </p:ext>
    </p:extLst>
  </p:cSld>
  <p:clrMapOvr>
    <a:masterClrMapping/>
  </p:clrMapOvr>
</p:sld>
</file>

<file path=ppt/theme/theme1.xml><?xml version="1.0" encoding="utf-8"?>
<a:theme xmlns:a="http://schemas.openxmlformats.org/drawingml/2006/main" name="Uçak İzi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TM04033937[[fn=Uçak İzi]]</Template>
  <TotalTime>71</TotalTime>
  <Words>1325</Words>
  <Application>Microsoft Office PowerPoint</Application>
  <PresentationFormat>Geniş ekran</PresentationFormat>
  <Paragraphs>40</Paragraphs>
  <Slides>10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10</vt:i4>
      </vt:variant>
    </vt:vector>
  </HeadingPairs>
  <TitlesOfParts>
    <vt:vector size="14" baseType="lpstr">
      <vt:lpstr>Arial</vt:lpstr>
      <vt:lpstr>Calibri</vt:lpstr>
      <vt:lpstr>Century Gothic</vt:lpstr>
      <vt:lpstr>Uçak İzi</vt:lpstr>
      <vt:lpstr>PowerPoint Sunusu</vt:lpstr>
      <vt:lpstr>PowerPoint Sunusu</vt:lpstr>
      <vt:lpstr>PowerPoint Sunusu</vt:lpstr>
      <vt:lpstr>PowerPoint Sunusu</vt:lpstr>
      <vt:lpstr>PowerPoint Sunusu</vt:lpstr>
      <vt:lpstr>PART 2   SOMETHING IS GOING WRONG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DREAM TO REALITY PART 1</dc:title>
  <dc:creator>Selçuk Derse</dc:creator>
  <cp:lastModifiedBy>Selçuk Derse</cp:lastModifiedBy>
  <cp:revision>15</cp:revision>
  <dcterms:created xsi:type="dcterms:W3CDTF">2018-03-07T16:42:51Z</dcterms:created>
  <dcterms:modified xsi:type="dcterms:W3CDTF">2018-03-07T18:04:37Z</dcterms:modified>
</cp:coreProperties>
</file>