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4533-3CFD-49BE-9762-EDF5172081ED}" type="datetimeFigureOut">
              <a:rPr lang="tr-TR" smtClean="0"/>
              <a:t>07.03.2018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FEC2-38E7-4FFE-8E82-D27E5808BD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6923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4533-3CFD-49BE-9762-EDF5172081ED}" type="datetimeFigureOut">
              <a:rPr lang="tr-TR" smtClean="0"/>
              <a:t>07.03.2018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FEC2-38E7-4FFE-8E82-D27E5808BD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344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4533-3CFD-49BE-9762-EDF5172081ED}" type="datetimeFigureOut">
              <a:rPr lang="tr-TR" smtClean="0"/>
              <a:t>07.03.2018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FEC2-38E7-4FFE-8E82-D27E5808BD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056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4533-3CFD-49BE-9762-EDF5172081ED}" type="datetimeFigureOut">
              <a:rPr lang="tr-TR" smtClean="0"/>
              <a:t>07.03.2018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FEC2-38E7-4FFE-8E82-D27E5808BD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8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4533-3CFD-49BE-9762-EDF5172081ED}" type="datetimeFigureOut">
              <a:rPr lang="tr-TR" smtClean="0"/>
              <a:t>07.03.2018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FEC2-38E7-4FFE-8E82-D27E5808BD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713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4533-3CFD-49BE-9762-EDF5172081ED}" type="datetimeFigureOut">
              <a:rPr lang="tr-TR" smtClean="0"/>
              <a:t>07.03.2018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FEC2-38E7-4FFE-8E82-D27E5808BD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58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4533-3CFD-49BE-9762-EDF5172081ED}" type="datetimeFigureOut">
              <a:rPr lang="tr-TR" smtClean="0"/>
              <a:t>07.03.2018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FEC2-38E7-4FFE-8E82-D27E5808BD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687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4533-3CFD-49BE-9762-EDF5172081ED}" type="datetimeFigureOut">
              <a:rPr lang="tr-TR" smtClean="0"/>
              <a:t>07.03.2018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FEC2-38E7-4FFE-8E82-D27E5808BD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172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4533-3CFD-49BE-9762-EDF5172081ED}" type="datetimeFigureOut">
              <a:rPr lang="tr-TR" smtClean="0"/>
              <a:t>07.03.2018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FEC2-38E7-4FFE-8E82-D27E5808BD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6121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4533-3CFD-49BE-9762-EDF5172081ED}" type="datetimeFigureOut">
              <a:rPr lang="tr-TR" smtClean="0"/>
              <a:t>07.03.2018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FEC2-38E7-4FFE-8E82-D27E5808BD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915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4533-3CFD-49BE-9762-EDF5172081ED}" type="datetimeFigureOut">
              <a:rPr lang="tr-TR" smtClean="0"/>
              <a:t>07.03.2018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FEC2-38E7-4FFE-8E82-D27E5808BD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81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24533-3CFD-49BE-9762-EDF5172081ED}" type="datetimeFigureOut">
              <a:rPr lang="tr-TR" smtClean="0"/>
              <a:t>07.03.2018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0FEC2-38E7-4FFE-8E82-D27E5808BD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50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Mrs</a:t>
            </a:r>
            <a:r>
              <a:rPr lang="tr-TR" dirty="0"/>
              <a:t>. </a:t>
            </a:r>
            <a:r>
              <a:rPr lang="tr-TR" dirty="0" err="1"/>
              <a:t>Ayse</a:t>
            </a:r>
            <a:r>
              <a:rPr lang="tr-TR" dirty="0"/>
              <a:t> </a:t>
            </a:r>
            <a:r>
              <a:rPr lang="tr-TR" dirty="0" err="1"/>
              <a:t>bought</a:t>
            </a:r>
            <a:r>
              <a:rPr lang="tr-TR" dirty="0"/>
              <a:t> 4 </a:t>
            </a:r>
            <a:r>
              <a:rPr lang="tr-TR" dirty="0" err="1"/>
              <a:t>kilograms</a:t>
            </a:r>
            <a:r>
              <a:rPr lang="tr-TR" dirty="0"/>
              <a:t> of </a:t>
            </a:r>
            <a:r>
              <a:rPr lang="tr-TR" dirty="0" err="1"/>
              <a:t>tangarine</a:t>
            </a:r>
            <a:r>
              <a:rPr lang="tr-TR" dirty="0"/>
              <a:t> </a:t>
            </a:r>
            <a:r>
              <a:rPr lang="tr-TR" dirty="0" err="1"/>
              <a:t>which’s</a:t>
            </a:r>
            <a:r>
              <a:rPr lang="tr-TR" dirty="0"/>
              <a:t> </a:t>
            </a:r>
            <a:r>
              <a:rPr lang="tr-TR" dirty="0" err="1"/>
              <a:t>price</a:t>
            </a:r>
            <a:r>
              <a:rPr lang="tr-TR" dirty="0"/>
              <a:t> is 3 </a:t>
            </a:r>
            <a:r>
              <a:rPr lang="tr-TR" dirty="0" err="1"/>
              <a:t>liras</a:t>
            </a:r>
            <a:r>
              <a:rPr lang="tr-TR" dirty="0"/>
              <a:t> </a:t>
            </a:r>
            <a:r>
              <a:rPr lang="tr-TR" dirty="0" err="1"/>
              <a:t>per</a:t>
            </a:r>
            <a:r>
              <a:rPr lang="tr-TR" dirty="0"/>
              <a:t> a kilo </a:t>
            </a:r>
            <a:r>
              <a:rPr lang="tr-TR" dirty="0" err="1"/>
              <a:t>and</a:t>
            </a:r>
            <a:r>
              <a:rPr lang="tr-TR" dirty="0"/>
              <a:t> 5 </a:t>
            </a:r>
            <a:r>
              <a:rPr lang="tr-TR" dirty="0" err="1"/>
              <a:t>kilograms</a:t>
            </a:r>
            <a:r>
              <a:rPr lang="tr-TR" dirty="0"/>
              <a:t> of </a:t>
            </a:r>
            <a:r>
              <a:rPr lang="tr-TR" dirty="0" err="1"/>
              <a:t>orange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is </a:t>
            </a:r>
            <a:r>
              <a:rPr lang="tr-TR" dirty="0" err="1"/>
              <a:t>price</a:t>
            </a:r>
            <a:r>
              <a:rPr lang="tr-TR" dirty="0"/>
              <a:t>  2 </a:t>
            </a:r>
            <a:r>
              <a:rPr lang="tr-TR" dirty="0" err="1"/>
              <a:t>liras</a:t>
            </a:r>
            <a:r>
              <a:rPr lang="tr-TR" dirty="0"/>
              <a:t> </a:t>
            </a:r>
            <a:r>
              <a:rPr lang="tr-TR" dirty="0" err="1"/>
              <a:t>per</a:t>
            </a:r>
            <a:r>
              <a:rPr lang="tr-TR" dirty="0"/>
              <a:t> a kilo. </a:t>
            </a:r>
            <a:r>
              <a:rPr lang="tr-TR" dirty="0" err="1"/>
              <a:t>Mrs</a:t>
            </a:r>
            <a:r>
              <a:rPr lang="tr-TR" dirty="0"/>
              <a:t>. </a:t>
            </a:r>
            <a:r>
              <a:rPr lang="tr-TR" dirty="0" err="1"/>
              <a:t>Ayse</a:t>
            </a:r>
            <a:r>
              <a:rPr lang="tr-TR" dirty="0"/>
              <a:t> </a:t>
            </a:r>
            <a:r>
              <a:rPr lang="tr-TR" dirty="0" err="1"/>
              <a:t>gave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greengrocer</a:t>
            </a:r>
            <a:r>
              <a:rPr lang="tr-TR" dirty="0"/>
              <a:t> 50 </a:t>
            </a:r>
            <a:r>
              <a:rPr lang="tr-TR" dirty="0" err="1"/>
              <a:t>Turkish</a:t>
            </a:r>
            <a:r>
              <a:rPr lang="tr-TR" dirty="0"/>
              <a:t> </a:t>
            </a:r>
            <a:r>
              <a:rPr lang="tr-TR" dirty="0" err="1"/>
              <a:t>liras</a:t>
            </a:r>
            <a:r>
              <a:rPr lang="tr-TR" dirty="0"/>
              <a:t> ,</a:t>
            </a:r>
            <a:r>
              <a:rPr lang="tr-TR" dirty="0" err="1"/>
              <a:t>so</a:t>
            </a:r>
            <a:r>
              <a:rPr lang="tr-TR" dirty="0"/>
              <a:t>  how </a:t>
            </a:r>
            <a:r>
              <a:rPr lang="tr-TR" dirty="0" err="1"/>
              <a:t>many</a:t>
            </a:r>
            <a:r>
              <a:rPr lang="tr-TR" dirty="0"/>
              <a:t>  </a:t>
            </a:r>
            <a:r>
              <a:rPr lang="tr-TR" dirty="0" err="1"/>
              <a:t>liras</a:t>
            </a:r>
            <a:r>
              <a:rPr lang="tr-TR" dirty="0"/>
              <a:t> </a:t>
            </a:r>
            <a:r>
              <a:rPr lang="tr-TR" dirty="0" err="1"/>
              <a:t>does</a:t>
            </a:r>
            <a:r>
              <a:rPr lang="tr-TR" dirty="0"/>
              <a:t> </a:t>
            </a:r>
            <a:r>
              <a:rPr lang="tr-TR" dirty="0" err="1"/>
              <a:t>she</a:t>
            </a:r>
            <a:r>
              <a:rPr lang="tr-TR" dirty="0"/>
              <a:t> </a:t>
            </a:r>
            <a:r>
              <a:rPr lang="tr-TR" dirty="0" err="1"/>
              <a:t>get</a:t>
            </a:r>
            <a:r>
              <a:rPr lang="tr-TR" dirty="0"/>
              <a:t> </a:t>
            </a:r>
            <a:r>
              <a:rPr lang="tr-TR" dirty="0" err="1"/>
              <a:t>back</a:t>
            </a:r>
            <a:r>
              <a:rPr lang="tr-TR" dirty="0"/>
              <a:t>?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958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sum</a:t>
            </a:r>
            <a:r>
              <a:rPr lang="tr-TR" dirty="0"/>
              <a:t> of Gamze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Kubra's</a:t>
            </a:r>
            <a:r>
              <a:rPr lang="tr-TR" dirty="0"/>
              <a:t> </a:t>
            </a:r>
            <a:r>
              <a:rPr lang="tr-TR" dirty="0" err="1"/>
              <a:t>ages</a:t>
            </a:r>
            <a:r>
              <a:rPr lang="tr-TR" dirty="0"/>
              <a:t> </a:t>
            </a:r>
            <a:r>
              <a:rPr lang="tr-TR" dirty="0" err="1"/>
              <a:t>three</a:t>
            </a:r>
            <a:r>
              <a:rPr lang="tr-TR" dirty="0"/>
              <a:t> </a:t>
            </a:r>
            <a:r>
              <a:rPr lang="tr-TR" dirty="0" err="1"/>
              <a:t>years</a:t>
            </a:r>
            <a:r>
              <a:rPr lang="tr-TR" dirty="0"/>
              <a:t> </a:t>
            </a:r>
            <a:r>
              <a:rPr lang="tr-TR" dirty="0" err="1"/>
              <a:t>ago</a:t>
            </a:r>
            <a:r>
              <a:rPr lang="tr-TR" dirty="0"/>
              <a:t> is 32. </a:t>
            </a:r>
            <a:r>
              <a:rPr lang="tr-TR" dirty="0" err="1"/>
              <a:t>What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sum</a:t>
            </a:r>
            <a:r>
              <a:rPr lang="tr-TR" dirty="0"/>
              <a:t> of Gamze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Kubra's</a:t>
            </a:r>
            <a:r>
              <a:rPr lang="tr-TR" dirty="0"/>
              <a:t> </a:t>
            </a:r>
            <a:r>
              <a:rPr lang="tr-TR" dirty="0" err="1"/>
              <a:t>ages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4 </a:t>
            </a:r>
            <a:r>
              <a:rPr lang="tr-TR" dirty="0" err="1"/>
              <a:t>years</a:t>
            </a:r>
            <a:r>
              <a:rPr lang="tr-TR" dirty="0"/>
              <a:t> </a:t>
            </a:r>
            <a:r>
              <a:rPr lang="tr-TR" dirty="0" smtClean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7995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27 </a:t>
            </a:r>
            <a:r>
              <a:rPr lang="tr-TR" dirty="0" err="1"/>
              <a:t>packs</a:t>
            </a:r>
            <a:r>
              <a:rPr lang="tr-TR" dirty="0"/>
              <a:t> of </a:t>
            </a:r>
            <a:r>
              <a:rPr lang="tr-TR" dirty="0" err="1"/>
              <a:t>detergents</a:t>
            </a:r>
            <a:r>
              <a:rPr lang="tr-TR" dirty="0"/>
              <a:t> in a </a:t>
            </a:r>
            <a:r>
              <a:rPr lang="tr-TR" dirty="0" err="1"/>
              <a:t>pack</a:t>
            </a:r>
            <a:r>
              <a:rPr lang="tr-TR" dirty="0"/>
              <a:t> of 5 </a:t>
            </a:r>
            <a:r>
              <a:rPr lang="tr-TR" dirty="0" err="1"/>
              <a:t>kilograms</a:t>
            </a:r>
            <a:r>
              <a:rPr lang="tr-TR" dirty="0"/>
              <a:t> at a </a:t>
            </a:r>
            <a:r>
              <a:rPr lang="tr-TR" dirty="0" err="1"/>
              <a:t>market.Accordingly</a:t>
            </a:r>
            <a:r>
              <a:rPr lang="tr-TR" dirty="0"/>
              <a:t>, </a:t>
            </a:r>
            <a:r>
              <a:rPr lang="tr-TR" dirty="0" err="1"/>
              <a:t>what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total </a:t>
            </a:r>
            <a:r>
              <a:rPr lang="tr-TR" dirty="0" err="1"/>
              <a:t>weight</a:t>
            </a:r>
            <a:r>
              <a:rPr lang="tr-TR" dirty="0"/>
              <a:t> of </a:t>
            </a:r>
            <a:r>
              <a:rPr lang="tr-TR" dirty="0" err="1"/>
              <a:t>detergents</a:t>
            </a:r>
            <a:r>
              <a:rPr lang="tr-TR" dirty="0" smtClean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2664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 </a:t>
            </a:r>
            <a:r>
              <a:rPr lang="tr-TR" dirty="0" err="1"/>
              <a:t>vehicle</a:t>
            </a:r>
            <a:r>
              <a:rPr lang="tr-TR" dirty="0"/>
              <a:t> </a:t>
            </a:r>
            <a:r>
              <a:rPr lang="tr-TR" dirty="0" err="1"/>
              <a:t>travelled</a:t>
            </a:r>
            <a:r>
              <a:rPr lang="tr-TR" dirty="0"/>
              <a:t> </a:t>
            </a:r>
            <a:r>
              <a:rPr lang="tr-TR" dirty="0" err="1"/>
              <a:t>totally</a:t>
            </a:r>
            <a:r>
              <a:rPr lang="tr-TR" dirty="0"/>
              <a:t> 340 </a:t>
            </a:r>
            <a:r>
              <a:rPr lang="tr-TR" dirty="0" err="1"/>
              <a:t>kilometers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going</a:t>
            </a:r>
            <a:r>
              <a:rPr lang="tr-TR" dirty="0"/>
              <a:t> a </a:t>
            </a:r>
            <a:r>
              <a:rPr lang="tr-TR" dirty="0" err="1"/>
              <a:t>constant</a:t>
            </a:r>
            <a:r>
              <a:rPr lang="tr-TR" dirty="0"/>
              <a:t> </a:t>
            </a:r>
            <a:r>
              <a:rPr lang="tr-TR" dirty="0" err="1"/>
              <a:t>speed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4 </a:t>
            </a:r>
            <a:r>
              <a:rPr lang="tr-TR" dirty="0" err="1"/>
              <a:t>hours</a:t>
            </a:r>
            <a:r>
              <a:rPr lang="tr-TR" dirty="0"/>
              <a:t>. </a:t>
            </a:r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, how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kilometers</a:t>
            </a:r>
            <a:r>
              <a:rPr lang="tr-TR" dirty="0"/>
              <a:t> of </a:t>
            </a:r>
            <a:r>
              <a:rPr lang="tr-TR" dirty="0" err="1"/>
              <a:t>speed</a:t>
            </a:r>
            <a:r>
              <a:rPr lang="tr-TR" dirty="0"/>
              <a:t> </a:t>
            </a:r>
            <a:r>
              <a:rPr lang="tr-TR" dirty="0" err="1"/>
              <a:t>does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vehicle</a:t>
            </a:r>
            <a:r>
              <a:rPr lang="tr-TR" dirty="0"/>
              <a:t> </a:t>
            </a:r>
            <a:r>
              <a:rPr lang="tr-TR" dirty="0" err="1"/>
              <a:t>move</a:t>
            </a:r>
            <a:r>
              <a:rPr lang="tr-TR" dirty="0"/>
              <a:t> </a:t>
            </a:r>
            <a:r>
              <a:rPr lang="tr-TR" dirty="0" err="1"/>
              <a:t>per</a:t>
            </a:r>
            <a:r>
              <a:rPr lang="tr-TR" dirty="0"/>
              <a:t> </a:t>
            </a:r>
            <a:r>
              <a:rPr lang="tr-TR" dirty="0" err="1"/>
              <a:t>hour</a:t>
            </a:r>
            <a:r>
              <a:rPr lang="tr-TR" dirty="0" smtClean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425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Ali </a:t>
            </a:r>
            <a:r>
              <a:rPr lang="tr-TR" dirty="0" err="1"/>
              <a:t>wants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buy </a:t>
            </a:r>
            <a:r>
              <a:rPr lang="tr-TR" dirty="0" err="1"/>
              <a:t>bicycle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price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bicycle’s</a:t>
            </a:r>
            <a:r>
              <a:rPr lang="tr-TR" dirty="0"/>
              <a:t> is 180 </a:t>
            </a:r>
            <a:r>
              <a:rPr lang="tr-TR" dirty="0" err="1"/>
              <a:t>liras</a:t>
            </a:r>
            <a:r>
              <a:rPr lang="tr-TR" dirty="0"/>
              <a:t>. Ali has 84 </a:t>
            </a:r>
            <a:r>
              <a:rPr lang="tr-TR" dirty="0" err="1"/>
              <a:t>liras</a:t>
            </a:r>
            <a:r>
              <a:rPr lang="tr-TR" dirty="0"/>
              <a:t>. As Ali </a:t>
            </a:r>
            <a:r>
              <a:rPr lang="tr-TR" dirty="0" err="1"/>
              <a:t>saves</a:t>
            </a:r>
            <a:r>
              <a:rPr lang="tr-TR" dirty="0"/>
              <a:t> </a:t>
            </a:r>
            <a:r>
              <a:rPr lang="tr-TR" dirty="0" err="1"/>
              <a:t>money</a:t>
            </a:r>
            <a:r>
              <a:rPr lang="tr-TR" dirty="0"/>
              <a:t> in </a:t>
            </a:r>
            <a:r>
              <a:rPr lang="tr-TR" dirty="0" err="1"/>
              <a:t>equal</a:t>
            </a:r>
            <a:r>
              <a:rPr lang="tr-TR" dirty="0"/>
              <a:t> </a:t>
            </a:r>
            <a:r>
              <a:rPr lang="tr-TR" dirty="0" err="1"/>
              <a:t>amounts</a:t>
            </a:r>
            <a:r>
              <a:rPr lang="tr-TR" dirty="0"/>
              <a:t> </a:t>
            </a:r>
            <a:r>
              <a:rPr lang="tr-TR" dirty="0" err="1"/>
              <a:t>every</a:t>
            </a:r>
            <a:r>
              <a:rPr lang="tr-TR" dirty="0"/>
              <a:t> </a:t>
            </a:r>
            <a:r>
              <a:rPr lang="tr-TR" dirty="0" err="1"/>
              <a:t>month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can </a:t>
            </a:r>
            <a:r>
              <a:rPr lang="tr-TR" dirty="0" err="1"/>
              <a:t>get</a:t>
            </a:r>
            <a:r>
              <a:rPr lang="tr-TR" dirty="0"/>
              <a:t> a </a:t>
            </a:r>
            <a:r>
              <a:rPr lang="tr-TR" dirty="0" err="1"/>
              <a:t>bicycle</a:t>
            </a:r>
            <a:r>
              <a:rPr lang="tr-TR" dirty="0"/>
              <a:t> at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end</a:t>
            </a:r>
            <a:r>
              <a:rPr lang="tr-TR" dirty="0"/>
              <a:t> of 6 </a:t>
            </a:r>
            <a:r>
              <a:rPr lang="tr-TR" dirty="0" err="1"/>
              <a:t>months</a:t>
            </a:r>
            <a:r>
              <a:rPr lang="tr-TR" dirty="0"/>
              <a:t>, how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liras</a:t>
            </a:r>
            <a:r>
              <a:rPr lang="tr-TR" dirty="0"/>
              <a:t> Ali has </a:t>
            </a:r>
            <a:r>
              <a:rPr lang="tr-TR" dirty="0" err="1"/>
              <a:t>saved</a:t>
            </a:r>
            <a:r>
              <a:rPr lang="tr-TR" dirty="0"/>
              <a:t> </a:t>
            </a:r>
            <a:r>
              <a:rPr lang="tr-TR" dirty="0" err="1"/>
              <a:t>every</a:t>
            </a:r>
            <a:r>
              <a:rPr lang="tr-TR" dirty="0"/>
              <a:t> </a:t>
            </a:r>
            <a:r>
              <a:rPr lang="tr-TR" dirty="0" err="1"/>
              <a:t>month</a:t>
            </a:r>
            <a:r>
              <a:rPr lang="tr-T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34696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Hazal is 18 </a:t>
            </a:r>
            <a:r>
              <a:rPr lang="tr-TR" dirty="0" err="1"/>
              <a:t>years</a:t>
            </a:r>
            <a:r>
              <a:rPr lang="tr-TR" dirty="0"/>
              <a:t> </a:t>
            </a:r>
            <a:r>
              <a:rPr lang="tr-TR" dirty="0" err="1"/>
              <a:t>old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age</a:t>
            </a:r>
            <a:r>
              <a:rPr lang="tr-TR" dirty="0"/>
              <a:t> of her </a:t>
            </a:r>
            <a:r>
              <a:rPr lang="tr-TR" dirty="0" err="1"/>
              <a:t>brother</a:t>
            </a:r>
            <a:r>
              <a:rPr lang="tr-TR" dirty="0"/>
              <a:t> Selim is 1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half</a:t>
            </a:r>
            <a:r>
              <a:rPr lang="tr-TR" dirty="0"/>
              <a:t>  </a:t>
            </a:r>
            <a:r>
              <a:rPr lang="tr-TR" dirty="0" err="1"/>
              <a:t>age</a:t>
            </a:r>
            <a:r>
              <a:rPr lang="tr-TR" dirty="0"/>
              <a:t> of Hazal. </a:t>
            </a:r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, how </a:t>
            </a:r>
            <a:r>
              <a:rPr lang="tr-TR" dirty="0" err="1"/>
              <a:t>old</a:t>
            </a:r>
            <a:r>
              <a:rPr lang="tr-TR" dirty="0"/>
              <a:t> is Selim</a:t>
            </a:r>
            <a:r>
              <a:rPr lang="tr-TR" dirty="0" smtClean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1391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cube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changed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changing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shape</a:t>
            </a:r>
            <a:r>
              <a:rPr lang="tr-TR" dirty="0"/>
              <a:t> of </a:t>
            </a:r>
            <a:r>
              <a:rPr lang="tr-TR" dirty="0" err="1"/>
              <a:t>cube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front</a:t>
            </a:r>
            <a:r>
              <a:rPr lang="tr-TR" dirty="0"/>
              <a:t> of </a:t>
            </a:r>
            <a:r>
              <a:rPr lang="tr-TR" dirty="0" err="1"/>
              <a:t>view</a:t>
            </a:r>
            <a:r>
              <a:rPr lang="tr-TR" dirty="0"/>
              <a:t>? 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2" y="3212976"/>
            <a:ext cx="2695575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etin kutusu 4"/>
          <p:cNvSpPr txBox="1"/>
          <p:nvPr/>
        </p:nvSpPr>
        <p:spPr>
          <a:xfrm>
            <a:off x="2843808" y="4941168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tr-TR" dirty="0" smtClean="0"/>
              <a:t>FRONT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612866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228</Words>
  <Application>Microsoft Office PowerPoint</Application>
  <PresentationFormat>Ekran Gösterisi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BT-OGRT</dc:creator>
  <cp:lastModifiedBy>BT-OGRT</cp:lastModifiedBy>
  <cp:revision>1</cp:revision>
  <dcterms:created xsi:type="dcterms:W3CDTF">2018-03-07T09:07:40Z</dcterms:created>
  <dcterms:modified xsi:type="dcterms:W3CDTF">2018-03-07T09:10:33Z</dcterms:modified>
</cp:coreProperties>
</file>