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60" r:id="rId4"/>
    <p:sldId id="261" r:id="rId5"/>
    <p:sldId id="264" r:id="rId6"/>
    <p:sldId id="265" r:id="rId7"/>
    <p:sldId id="273" r:id="rId8"/>
    <p:sldId id="272" r:id="rId9"/>
    <p:sldId id="266" r:id="rId10"/>
    <p:sldId id="267" r:id="rId11"/>
    <p:sldId id="271"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B6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70DDC-E4C6-4E6A-B062-58BB43E5E103}" v="19" dt="2020-12-13T14:07:15.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Adamus" userId="S::katarzyna.adamus@sp154.waw.pl::5ad27891-dbfb-41dc-8365-a6cce3c8dabd" providerId="AD" clId="Web-{03B70DDC-E4C6-4E6A-B062-58BB43E5E103}"/>
    <pc:docChg chg="modSld">
      <pc:chgData name="Katarzyna Adamus" userId="S::katarzyna.adamus@sp154.waw.pl::5ad27891-dbfb-41dc-8365-a6cce3c8dabd" providerId="AD" clId="Web-{03B70DDC-E4C6-4E6A-B062-58BB43E5E103}" dt="2020-12-13T14:07:15.728" v="18" actId="20577"/>
      <pc:docMkLst>
        <pc:docMk/>
      </pc:docMkLst>
      <pc:sldChg chg="modSp">
        <pc:chgData name="Katarzyna Adamus" userId="S::katarzyna.adamus@sp154.waw.pl::5ad27891-dbfb-41dc-8365-a6cce3c8dabd" providerId="AD" clId="Web-{03B70DDC-E4C6-4E6A-B062-58BB43E5E103}" dt="2020-12-13T14:07:13.118" v="16" actId="20577"/>
        <pc:sldMkLst>
          <pc:docMk/>
          <pc:sldMk cId="0" sldId="256"/>
        </pc:sldMkLst>
        <pc:spChg chg="mod">
          <ac:chgData name="Katarzyna Adamus" userId="S::katarzyna.adamus@sp154.waw.pl::5ad27891-dbfb-41dc-8365-a6cce3c8dabd" providerId="AD" clId="Web-{03B70DDC-E4C6-4E6A-B062-58BB43E5E103}" dt="2020-12-13T14:07:13.118" v="16" actId="20577"/>
          <ac:spMkLst>
            <pc:docMk/>
            <pc:sldMk cId="0"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B2CC1B1F-B9AD-498E-9BCC-AD57BD8391CC}" type="datetimeFigureOut">
              <a:rPr lang="pl-PL" smtClean="0"/>
              <a:t>13.12.2020</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4ED5ED19-7ED1-4EE7-A9A7-6A7888CA4A9C}" type="slidenum">
              <a:rPr lang="pl-PL" smtClean="0"/>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B2CC1B1F-B9AD-498E-9BCC-AD57BD8391CC}"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D5ED19-7ED1-4EE7-A9A7-6A7888CA4A9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B2CC1B1F-B9AD-498E-9BCC-AD57BD8391CC}"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D5ED19-7ED1-4EE7-A9A7-6A7888CA4A9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B2CC1B1F-B9AD-498E-9BCC-AD57BD8391CC}" type="datetimeFigureOut">
              <a:rPr lang="pl-PL" smtClean="0"/>
              <a:t>13.12.2020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ED5ED19-7ED1-4EE7-A9A7-6A7888CA4A9C}" type="slidenum">
              <a:rPr lang="pl-PL" smtClean="0"/>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B2CC1B1F-B9AD-498E-9BCC-AD57BD8391CC}" type="datetimeFigureOut">
              <a:rPr lang="pl-PL" smtClean="0"/>
              <a:t>13.12.2020</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4ED5ED19-7ED1-4EE7-A9A7-6A7888CA4A9C}"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5" name="Symbol zastępczy daty 4"/>
          <p:cNvSpPr>
            <a:spLocks noGrp="1"/>
          </p:cNvSpPr>
          <p:nvPr>
            <p:ph type="dt" sz="half" idx="10"/>
          </p:nvPr>
        </p:nvSpPr>
        <p:spPr/>
        <p:txBody>
          <a:bodyPr/>
          <a:lstStyle/>
          <a:p>
            <a:fld id="{B2CC1B1F-B9AD-498E-9BCC-AD57BD8391CC}" type="datetimeFigureOut">
              <a:rPr lang="pl-PL" smtClean="0"/>
              <a:t>13.12.2020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D5ED19-7ED1-4EE7-A9A7-6A7888CA4A9C}" type="slidenum">
              <a:rPr lang="pl-PL" smtClean="0"/>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B2CC1B1F-B9AD-498E-9BCC-AD57BD8391CC}" type="datetimeFigureOut">
              <a:rPr lang="pl-PL" smtClean="0"/>
              <a:t>13.12.2020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ED5ED19-7ED1-4EE7-A9A7-6A7888CA4A9C}" type="slidenum">
              <a:rPr lang="pl-PL" smtClean="0"/>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B2CC1B1F-B9AD-498E-9BCC-AD57BD8391CC}" type="datetimeFigureOut">
              <a:rPr lang="pl-PL" smtClean="0"/>
              <a:t>13.12.2020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ED5ED19-7ED1-4EE7-A9A7-6A7888CA4A9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2CC1B1F-B9AD-498E-9BCC-AD57BD8391CC}" type="datetimeFigureOut">
              <a:rPr lang="pl-PL" smtClean="0"/>
              <a:t>13.12.2020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ED5ED19-7ED1-4EE7-A9A7-6A7888CA4A9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B2CC1B1F-B9AD-498E-9BCC-AD57BD8391CC}" type="datetimeFigureOut">
              <a:rPr lang="pl-PL" smtClean="0"/>
              <a:t>13.12.2020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ED5ED19-7ED1-4EE7-A9A7-6A7888CA4A9C}" type="slidenum">
              <a:rPr lang="pl-PL" smtClean="0"/>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B2CC1B1F-B9AD-498E-9BCC-AD57BD8391CC}" type="datetimeFigureOut">
              <a:rPr lang="pl-PL" smtClean="0"/>
              <a:t>13.12.2020</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4ED5ED19-7ED1-4EE7-A9A7-6A7888CA4A9C}" type="slidenum">
              <a:rPr lang="pl-PL" smtClean="0"/>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2CC1B1F-B9AD-498E-9BCC-AD57BD8391CC}" type="datetimeFigureOut">
              <a:rPr lang="pl-PL" smtClean="0"/>
              <a:t>13.12.2020</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ED5ED19-7ED1-4EE7-A9A7-6A7888CA4A9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www.un.org/en/events/global-assets/img/un-logo.pn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67544" y="3789040"/>
            <a:ext cx="8208912" cy="2232248"/>
          </a:xfrm>
        </p:spPr>
        <p:txBody>
          <a:bodyPr>
            <a:noAutofit/>
          </a:bodyPr>
          <a:lstStyle/>
          <a:p>
            <a:pPr algn="ctr">
              <a:lnSpc>
                <a:spcPct val="120000"/>
              </a:lnSpc>
            </a:pPr>
            <a:r>
              <a:rPr lang="pl-PL" sz="3600" dirty="0">
                <a:solidFill>
                  <a:srgbClr val="002060"/>
                </a:solidFill>
              </a:rPr>
              <a:t>I</a:t>
            </a:r>
            <a:r>
              <a:rPr lang="en-GB" sz="3600" dirty="0">
                <a:solidFill>
                  <a:srgbClr val="002060"/>
                </a:solidFill>
              </a:rPr>
              <a:t>n 1948 </a:t>
            </a:r>
            <a:r>
              <a:rPr lang="pl-PL" sz="3600" dirty="0" err="1">
                <a:solidFill>
                  <a:srgbClr val="002060"/>
                </a:solidFill>
              </a:rPr>
              <a:t>the</a:t>
            </a:r>
            <a:r>
              <a:rPr lang="en-GB" sz="3600" dirty="0">
                <a:solidFill>
                  <a:srgbClr val="002060"/>
                </a:solidFill>
              </a:rPr>
              <a:t> United Nations General Assembly adopted the </a:t>
            </a:r>
            <a:br>
              <a:rPr lang="pl-PL" sz="3600" dirty="0">
                <a:solidFill>
                  <a:srgbClr val="002060"/>
                </a:solidFill>
              </a:rPr>
            </a:br>
            <a:r>
              <a:rPr lang="en-GB" sz="3600" dirty="0">
                <a:solidFill>
                  <a:srgbClr val="FF0000"/>
                </a:solidFill>
              </a:rPr>
              <a:t>Universal Declaration of Human Rights</a:t>
            </a:r>
            <a:r>
              <a:rPr lang="en-GB" sz="3600" dirty="0">
                <a:solidFill>
                  <a:srgbClr val="002060"/>
                </a:solidFill>
              </a:rPr>
              <a:t>.</a:t>
            </a:r>
            <a:endParaRPr lang="pl-PL" sz="4000" dirty="0">
              <a:solidFill>
                <a:srgbClr val="002060"/>
              </a:solidFill>
            </a:endParaRPr>
          </a:p>
        </p:txBody>
      </p:sp>
      <p:sp>
        <p:nvSpPr>
          <p:cNvPr id="2" name="Tytuł 1"/>
          <p:cNvSpPr>
            <a:spLocks noGrp="1"/>
          </p:cNvSpPr>
          <p:nvPr>
            <p:ph type="ctrTitle"/>
          </p:nvPr>
        </p:nvSpPr>
        <p:spPr>
          <a:xfrm>
            <a:off x="611560" y="1340768"/>
            <a:ext cx="7883216" cy="1872208"/>
          </a:xfrm>
        </p:spPr>
        <p:txBody>
          <a:bodyPr lIns="91440" tIns="45720" rIns="91440" bIns="91440" anchor="ctr" anchorCtr="0">
            <a:normAutofit fontScale="90000"/>
          </a:bodyPr>
          <a:lstStyle/>
          <a:p>
            <a:r>
              <a:rPr lang="en-GB" sz="6000" b="1"/>
              <a:t>Human Rights Day</a:t>
            </a:r>
            <a:br>
              <a:rPr lang="en-GB" sz="6000" b="1" dirty="0"/>
            </a:br>
            <a:r>
              <a:rPr lang="en-GB" sz="6000" b="1"/>
              <a:t>by Jan W. 6d</a:t>
            </a:r>
            <a:endParaRPr lang="pl-PL" sz="6000" b="1" dirty="0"/>
          </a:p>
        </p:txBody>
      </p:sp>
      <p:sp>
        <p:nvSpPr>
          <p:cNvPr id="9" name="pole tekstowe 8"/>
          <p:cNvSpPr txBox="1"/>
          <p:nvPr/>
        </p:nvSpPr>
        <p:spPr>
          <a:xfrm>
            <a:off x="1403648" y="692696"/>
            <a:ext cx="6264696" cy="707886"/>
          </a:xfrm>
          <a:prstGeom prst="rect">
            <a:avLst/>
          </a:prstGeom>
          <a:noFill/>
        </p:spPr>
        <p:txBody>
          <a:bodyPr wrap="square" rtlCol="0">
            <a:spAutoFit/>
          </a:bodyPr>
          <a:lstStyle/>
          <a:p>
            <a:pPr algn="ctr"/>
            <a:r>
              <a:rPr lang="pl-PL" sz="4000" b="1" dirty="0">
                <a:solidFill>
                  <a:srgbClr val="00B0F0"/>
                </a:solidFill>
              </a:rPr>
              <a:t>72 </a:t>
            </a:r>
            <a:r>
              <a:rPr lang="pl-PL" sz="4000" b="1" dirty="0" err="1">
                <a:solidFill>
                  <a:srgbClr val="00B0F0"/>
                </a:solidFill>
              </a:rPr>
              <a:t>anniversary</a:t>
            </a:r>
            <a:r>
              <a:rPr lang="pl-PL" sz="4000" b="1" dirty="0">
                <a:solidFill>
                  <a:srgbClr val="00B0F0"/>
                </a:solidFill>
              </a:rPr>
              <a:t> of</a:t>
            </a:r>
          </a:p>
        </p:txBody>
      </p:sp>
      <p:pic>
        <p:nvPicPr>
          <p:cNvPr id="10" name="Picture 1" descr="UN logo"/>
          <p:cNvPicPr>
            <a:picLocks noChangeAspect="1" noChangeArrowheads="1"/>
          </p:cNvPicPr>
          <p:nvPr/>
        </p:nvPicPr>
        <p:blipFill>
          <a:blip r:embed="rId2" r:link="rId3" cstate="print"/>
          <a:srcRect t="12059" b="10683"/>
          <a:stretch>
            <a:fillRect/>
          </a:stretch>
        </p:blipFill>
        <p:spPr bwMode="auto">
          <a:xfrm>
            <a:off x="611560" y="188640"/>
            <a:ext cx="1155729" cy="1080120"/>
          </a:xfrm>
          <a:prstGeom prst="rect">
            <a:avLst/>
          </a:prstGeom>
          <a:noFill/>
        </p:spPr>
      </p:pic>
      <p:sp>
        <p:nvSpPr>
          <p:cNvPr id="12" name="pole tekstowe 11"/>
          <p:cNvSpPr txBox="1"/>
          <p:nvPr/>
        </p:nvSpPr>
        <p:spPr>
          <a:xfrm>
            <a:off x="2771800" y="116632"/>
            <a:ext cx="3672408" cy="707886"/>
          </a:xfrm>
          <a:prstGeom prst="rect">
            <a:avLst/>
          </a:prstGeom>
          <a:noFill/>
        </p:spPr>
        <p:txBody>
          <a:bodyPr wrap="square" rtlCol="0">
            <a:spAutoFit/>
          </a:bodyPr>
          <a:lstStyle/>
          <a:p>
            <a:pPr algn="ctr"/>
            <a:r>
              <a:rPr lang="en-GB" sz="4000" dirty="0">
                <a:solidFill>
                  <a:srgbClr val="002060"/>
                </a:solidFill>
              </a:rPr>
              <a:t>10 December</a:t>
            </a:r>
            <a:endParaRPr lang="pl-PL" sz="4000" b="1" dirty="0">
              <a:solidFill>
                <a:srgbClr val="002060"/>
              </a:solidFill>
            </a:endParaRPr>
          </a:p>
        </p:txBody>
      </p:sp>
      <p:pic>
        <p:nvPicPr>
          <p:cNvPr id="2053" name="Picture 5" descr="C:\Users\ANGLOART\AppData\Local\Microsoft\Windows\INetCache\IE\RU8LESAF\EleanorRooseveltHumanRights[1].png"/>
          <p:cNvPicPr>
            <a:picLocks noChangeAspect="1" noChangeArrowheads="1"/>
          </p:cNvPicPr>
          <p:nvPr/>
        </p:nvPicPr>
        <p:blipFill>
          <a:blip r:embed="rId4" cstate="print"/>
          <a:srcRect/>
          <a:stretch>
            <a:fillRect/>
          </a:stretch>
        </p:blipFill>
        <p:spPr bwMode="auto">
          <a:xfrm>
            <a:off x="6963074" y="332656"/>
            <a:ext cx="1912554" cy="1512168"/>
          </a:xfrm>
          <a:prstGeom prst="rect">
            <a:avLst/>
          </a:prstGeom>
          <a:ln w="88900" cap="sq" cmpd="thickThin">
            <a:solidFill>
              <a:schemeClr val="accent1">
                <a:lumMod val="40000"/>
                <a:lumOff val="60000"/>
              </a:schemeClr>
            </a:solidFill>
            <a:prstDash val="solid"/>
            <a:miter lim="800000"/>
          </a:ln>
          <a:effectLst>
            <a:innerShdw blurRad="76200">
              <a:srgbClr val="000000"/>
            </a:innerShdw>
          </a:effectLst>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4" name="Podtytuł 2"/>
          <p:cNvSpPr txBox="1">
            <a:spLocks/>
          </p:cNvSpPr>
          <p:nvPr/>
        </p:nvSpPr>
        <p:spPr>
          <a:xfrm>
            <a:off x="395536" y="1844824"/>
            <a:ext cx="8208912"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EDUCATION</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Podtytuł 2"/>
          <p:cNvSpPr>
            <a:spLocks noGrp="1"/>
          </p:cNvSpPr>
          <p:nvPr>
            <p:ph type="subTitle" idx="1"/>
          </p:nvPr>
        </p:nvSpPr>
        <p:spPr>
          <a:xfrm>
            <a:off x="467544" y="3429000"/>
            <a:ext cx="8208912" cy="2664296"/>
          </a:xfrm>
        </p:spPr>
        <p:txBody>
          <a:bodyPr>
            <a:normAutofit fontScale="92500" lnSpcReduction="20000"/>
          </a:bodyPr>
          <a:lstStyle/>
          <a:p>
            <a:pPr>
              <a:lnSpc>
                <a:spcPct val="120000"/>
              </a:lnSpc>
            </a:pPr>
            <a:r>
              <a:rPr lang="en-US" sz="2800" dirty="0">
                <a:solidFill>
                  <a:srgbClr val="002060"/>
                </a:solidFill>
              </a:rPr>
              <a:t>Everyone has the right to education. It shall be free, at least in the elementary and fundamental  stages.  Elementary  education  shall  be compulsory.  Technical  and  professional  education shall be made generally available and higher education shall be equally accessible to all. </a:t>
            </a:r>
            <a:endParaRPr lang="pl-PL" sz="3200" dirty="0">
              <a:solidFill>
                <a:srgbClr val="002060"/>
              </a:solidFill>
            </a:endParaRPr>
          </a:p>
        </p:txBody>
      </p:sp>
      <p:pic>
        <p:nvPicPr>
          <p:cNvPr id="31747" name="Picture 3" descr="C:\Users\ANGLOART\AppData\Local\Microsoft\Windows\INetCache\IE\RU8LESAF\9606789399_02a0579525_b[1].jpg"/>
          <p:cNvPicPr>
            <a:picLocks noChangeAspect="1" noChangeArrowheads="1"/>
          </p:cNvPicPr>
          <p:nvPr/>
        </p:nvPicPr>
        <p:blipFill>
          <a:blip r:embed="rId2" cstate="print"/>
          <a:srcRect/>
          <a:stretch>
            <a:fillRect/>
          </a:stretch>
        </p:blipFill>
        <p:spPr bwMode="auto">
          <a:xfrm>
            <a:off x="323528" y="5527813"/>
            <a:ext cx="1728192" cy="1144253"/>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748" name="Picture 4" descr="C:\Users\ANGLOART\AppData\Local\Microsoft\Windows\INetCache\IE\05YLPHM9\Iraqi_schoolgirls[1].jpg"/>
          <p:cNvPicPr>
            <a:picLocks noChangeAspect="1" noChangeArrowheads="1"/>
          </p:cNvPicPr>
          <p:nvPr/>
        </p:nvPicPr>
        <p:blipFill>
          <a:blip r:embed="rId3" cstate="print"/>
          <a:srcRect/>
          <a:stretch>
            <a:fillRect/>
          </a:stretch>
        </p:blipFill>
        <p:spPr bwMode="auto">
          <a:xfrm>
            <a:off x="6876256" y="5517232"/>
            <a:ext cx="1836204" cy="1224136"/>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749" name="Picture 5" descr="C:\Users\ANGLOART\AppData\Local\Microsoft\Windows\INetCache\IE\3KIUIV39\1200px-Solar_Meninos_de_Luz[1].jpg"/>
          <p:cNvPicPr>
            <a:picLocks noChangeAspect="1" noChangeArrowheads="1"/>
          </p:cNvPicPr>
          <p:nvPr/>
        </p:nvPicPr>
        <p:blipFill>
          <a:blip r:embed="rId4" cstate="print"/>
          <a:srcRect/>
          <a:stretch>
            <a:fillRect/>
          </a:stretch>
        </p:blipFill>
        <p:spPr bwMode="auto">
          <a:xfrm>
            <a:off x="6516216" y="260648"/>
            <a:ext cx="2268252" cy="1512168"/>
          </a:xfrm>
          <a:prstGeom prst="rect">
            <a:avLst/>
          </a:prstGeom>
          <a:ln w="88900" cap="sq" cmpd="thickThin">
            <a:solidFill>
              <a:schemeClr val="accent2">
                <a:lumMod val="40000"/>
                <a:lumOff val="60000"/>
              </a:schemeClr>
            </a:solidFill>
            <a:prstDash val="solid"/>
            <a:miter lim="800000"/>
          </a:ln>
          <a:effectLst>
            <a:innerShdw blurRad="76200">
              <a:srgbClr val="000000"/>
            </a:innerShdw>
          </a:effectLst>
        </p:spPr>
      </p:pic>
      <p:pic>
        <p:nvPicPr>
          <p:cNvPr id="31750" name="Picture 6" descr="C:\Users\ANGLOART\AppData\Local\Microsoft\Windows\INetCache\IE\05YLPHM9\child-education-in-india-[1].jpg"/>
          <p:cNvPicPr>
            <a:picLocks noChangeAspect="1" noChangeArrowheads="1"/>
          </p:cNvPicPr>
          <p:nvPr/>
        </p:nvPicPr>
        <p:blipFill>
          <a:blip r:embed="rId5" cstate="print"/>
          <a:srcRect/>
          <a:stretch>
            <a:fillRect/>
          </a:stretch>
        </p:blipFill>
        <p:spPr bwMode="auto">
          <a:xfrm>
            <a:off x="395536" y="260648"/>
            <a:ext cx="2436615" cy="1368152"/>
          </a:xfrm>
          <a:prstGeom prst="rect">
            <a:avLst/>
          </a:prstGeom>
          <a:ln w="88900" cap="sq" cmpd="thickThin">
            <a:solidFill>
              <a:schemeClr val="accent1">
                <a:lumMod val="40000"/>
                <a:lumOff val="60000"/>
              </a:schemeClr>
            </a:solidFill>
            <a:prstDash val="solid"/>
            <a:miter lim="800000"/>
          </a:ln>
          <a:effectLst>
            <a:innerShdw blurRad="76200">
              <a:srgbClr val="000000"/>
            </a:innerShdw>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4" name="Podtytuł 2"/>
          <p:cNvSpPr txBox="1">
            <a:spLocks/>
          </p:cNvSpPr>
          <p:nvPr/>
        </p:nvSpPr>
        <p:spPr>
          <a:xfrm>
            <a:off x="395536" y="1844824"/>
            <a:ext cx="8208912"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LEISURE </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Podtytuł 2"/>
          <p:cNvSpPr>
            <a:spLocks noGrp="1"/>
          </p:cNvSpPr>
          <p:nvPr>
            <p:ph type="subTitle" idx="1"/>
          </p:nvPr>
        </p:nvSpPr>
        <p:spPr>
          <a:xfrm>
            <a:off x="467544" y="3789040"/>
            <a:ext cx="8208912" cy="2376264"/>
          </a:xfrm>
        </p:spPr>
        <p:txBody>
          <a:bodyPr>
            <a:normAutofit/>
          </a:bodyPr>
          <a:lstStyle/>
          <a:p>
            <a:pPr>
              <a:lnSpc>
                <a:spcPct val="120000"/>
              </a:lnSpc>
            </a:pPr>
            <a:r>
              <a:rPr lang="en-US" sz="2800" b="1" dirty="0">
                <a:solidFill>
                  <a:srgbClr val="002060"/>
                </a:solidFill>
              </a:rPr>
              <a:t>We have the right to rest from work and play.</a:t>
            </a:r>
            <a:endParaRPr lang="pl-PL" sz="3200" b="1" dirty="0">
              <a:solidFill>
                <a:srgbClr val="002060"/>
              </a:solidFill>
            </a:endParaRPr>
          </a:p>
        </p:txBody>
      </p:sp>
      <p:pic>
        <p:nvPicPr>
          <p:cNvPr id="30723" name="Picture 3" descr="C:\Users\ANGLOART\AppData\Local\Microsoft\Windows\INetCache\IE\3KIUIV39\Bicis,_rollers_y_skate_en_Palermo_(8392555104)[1].jpg"/>
          <p:cNvPicPr>
            <a:picLocks noChangeAspect="1" noChangeArrowheads="1"/>
          </p:cNvPicPr>
          <p:nvPr/>
        </p:nvPicPr>
        <p:blipFill>
          <a:blip r:embed="rId2" cstate="print"/>
          <a:srcRect/>
          <a:stretch>
            <a:fillRect/>
          </a:stretch>
        </p:blipFill>
        <p:spPr bwMode="auto">
          <a:xfrm>
            <a:off x="6660232" y="5157192"/>
            <a:ext cx="1939806" cy="1296144"/>
          </a:xfrm>
          <a:prstGeom prst="rect">
            <a:avLst/>
          </a:prstGeom>
          <a:ln w="88900" cap="sq" cmpd="thickThin">
            <a:solidFill>
              <a:schemeClr val="accent1">
                <a:lumMod val="40000"/>
                <a:lumOff val="60000"/>
              </a:schemeClr>
            </a:solidFill>
            <a:prstDash val="solid"/>
            <a:miter lim="800000"/>
          </a:ln>
          <a:effectLst>
            <a:innerShdw blurRad="76200">
              <a:srgbClr val="000000"/>
            </a:innerShdw>
          </a:effectLst>
        </p:spPr>
      </p:pic>
      <p:pic>
        <p:nvPicPr>
          <p:cNvPr id="30725" name="Picture 5" descr="C:\Users\ANGLOART\AppData\Local\Microsoft\Windows\INetCache\IE\A8C2QFKW\Leisure_17_Spiekerooger_Fahrrinne[1].jpg"/>
          <p:cNvPicPr>
            <a:picLocks noChangeAspect="1" noChangeArrowheads="1"/>
          </p:cNvPicPr>
          <p:nvPr/>
        </p:nvPicPr>
        <p:blipFill>
          <a:blip r:embed="rId3" cstate="print"/>
          <a:srcRect/>
          <a:stretch>
            <a:fillRect/>
          </a:stretch>
        </p:blipFill>
        <p:spPr bwMode="auto">
          <a:xfrm>
            <a:off x="395536" y="4581128"/>
            <a:ext cx="1408156" cy="79208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0726" name="Picture 6" descr="C:\Users\ANGLOART\AppData\Local\Microsoft\Windows\INetCache\IE\RU8LESAF\1200px-LeisureSuitConvention4[1].jpg"/>
          <p:cNvPicPr>
            <a:picLocks noChangeAspect="1" noChangeArrowheads="1"/>
          </p:cNvPicPr>
          <p:nvPr/>
        </p:nvPicPr>
        <p:blipFill>
          <a:blip r:embed="rId4" cstate="print"/>
          <a:srcRect/>
          <a:stretch>
            <a:fillRect/>
          </a:stretch>
        </p:blipFill>
        <p:spPr bwMode="auto">
          <a:xfrm>
            <a:off x="2123728" y="5301208"/>
            <a:ext cx="1656184" cy="1164850"/>
          </a:xfrm>
          <a:prstGeom prst="rect">
            <a:avLst/>
          </a:prstGeom>
          <a:ln w="88900" cap="sq" cmpd="thickThin">
            <a:solidFill>
              <a:schemeClr val="accent1"/>
            </a:solidFill>
            <a:prstDash val="solid"/>
            <a:miter lim="800000"/>
          </a:ln>
          <a:effectLst>
            <a:innerShdw blurRad="76200">
              <a:srgbClr val="000000"/>
            </a:innerShdw>
          </a:effectLst>
        </p:spPr>
      </p:pic>
      <p:pic>
        <p:nvPicPr>
          <p:cNvPr id="30728" name="Picture 8" descr="C:\Users\ANGLOART\AppData\Local\Microsoft\Windows\INetCache\IE\3KIUIV39\Al-Hamra-Saudi-Arabia[1].png"/>
          <p:cNvPicPr>
            <a:picLocks noChangeAspect="1" noChangeArrowheads="1"/>
          </p:cNvPicPr>
          <p:nvPr/>
        </p:nvPicPr>
        <p:blipFill>
          <a:blip r:embed="rId5" cstate="print"/>
          <a:srcRect/>
          <a:stretch>
            <a:fillRect/>
          </a:stretch>
        </p:blipFill>
        <p:spPr bwMode="auto">
          <a:xfrm>
            <a:off x="4211960" y="4605131"/>
            <a:ext cx="1800200" cy="1200133"/>
          </a:xfrm>
          <a:prstGeom prst="rect">
            <a:avLst/>
          </a:prstGeom>
          <a:ln w="88900" cap="sq" cmpd="thickThin">
            <a:solidFill>
              <a:schemeClr val="accent2">
                <a:lumMod val="40000"/>
                <a:lumOff val="60000"/>
              </a:schemeClr>
            </a:solidFill>
            <a:prstDash val="solid"/>
            <a:miter lim="800000"/>
          </a:ln>
          <a:effectLst>
            <a:innerShdw blurRad="76200">
              <a:srgbClr val="000000"/>
            </a:innerShdw>
          </a:effectLst>
        </p:spPr>
      </p:pic>
      <p:pic>
        <p:nvPicPr>
          <p:cNvPr id="30730" name="Picture 10" descr="C:\Users\ANGLOART\AppData\Local\Microsoft\Windows\INetCache\IE\05YLPHM9\Sprinkler_Fun_(13846184435)[1].jpg"/>
          <p:cNvPicPr>
            <a:picLocks noChangeAspect="1" noChangeArrowheads="1"/>
          </p:cNvPicPr>
          <p:nvPr/>
        </p:nvPicPr>
        <p:blipFill>
          <a:blip r:embed="rId6" cstate="print"/>
          <a:srcRect/>
          <a:stretch>
            <a:fillRect/>
          </a:stretch>
        </p:blipFill>
        <p:spPr bwMode="auto">
          <a:xfrm>
            <a:off x="323528" y="404664"/>
            <a:ext cx="2208245" cy="1656184"/>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0733" name="Picture 13" descr="C:\Users\ANGLOART\AppData\Local\Microsoft\Windows\INetCache\IE\A8C2QFKW\relax_vs_v4[1].jpg"/>
          <p:cNvPicPr>
            <a:picLocks noChangeAspect="1" noChangeArrowheads="1"/>
          </p:cNvPicPr>
          <p:nvPr/>
        </p:nvPicPr>
        <p:blipFill>
          <a:blip r:embed="rId7" cstate="print"/>
          <a:srcRect/>
          <a:stretch>
            <a:fillRect/>
          </a:stretch>
        </p:blipFill>
        <p:spPr bwMode="auto">
          <a:xfrm>
            <a:off x="6516216" y="332655"/>
            <a:ext cx="2240791" cy="1487325"/>
          </a:xfrm>
          <a:prstGeom prst="rect">
            <a:avLst/>
          </a:prstGeom>
          <a:ln w="88900" cap="sq" cmpd="thickThin">
            <a:solidFill>
              <a:schemeClr val="accent1">
                <a:lumMod val="75000"/>
              </a:schemeClr>
            </a:solidFill>
            <a:prstDash val="solid"/>
            <a:miter lim="800000"/>
          </a:ln>
          <a:effectLst>
            <a:innerShdw blurRad="76200">
              <a:srgbClr val="000000"/>
            </a:innerShdw>
          </a:effec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67544" y="3645024"/>
            <a:ext cx="8208912" cy="2808312"/>
          </a:xfrm>
        </p:spPr>
        <p:txBody>
          <a:bodyPr>
            <a:noAutofit/>
          </a:bodyPr>
          <a:lstStyle/>
          <a:p>
            <a:pPr algn="ctr">
              <a:lnSpc>
                <a:spcPct val="120000"/>
              </a:lnSpc>
            </a:pPr>
            <a:r>
              <a:rPr lang="pl-PL" sz="2800" dirty="0" err="1">
                <a:solidFill>
                  <a:srgbClr val="002060"/>
                </a:solidFill>
              </a:rPr>
              <a:t>The</a:t>
            </a:r>
            <a:r>
              <a:rPr lang="pl-PL" sz="2800" dirty="0">
                <a:solidFill>
                  <a:srgbClr val="002060"/>
                </a:solidFill>
              </a:rPr>
              <a:t> </a:t>
            </a:r>
            <a:r>
              <a:rPr lang="en-GB" sz="2800" dirty="0">
                <a:solidFill>
                  <a:srgbClr val="002060"/>
                </a:solidFill>
              </a:rPr>
              <a:t>document proclaimed the rights which everyone is inherently entitled to as a human being - regardless of race, colour, religion, sex, language, political or other opinion, national or social origin, property, birth or other status.</a:t>
            </a:r>
            <a:endParaRPr lang="pl-PL" sz="3200" dirty="0">
              <a:solidFill>
                <a:srgbClr val="002060"/>
              </a:solidFill>
            </a:endParaRPr>
          </a:p>
        </p:txBody>
      </p:sp>
      <p:sp>
        <p:nvSpPr>
          <p:cNvPr id="9" name="pole tekstowe 8"/>
          <p:cNvSpPr txBox="1"/>
          <p:nvPr/>
        </p:nvSpPr>
        <p:spPr>
          <a:xfrm>
            <a:off x="1475656" y="620688"/>
            <a:ext cx="6264696" cy="707886"/>
          </a:xfrm>
          <a:prstGeom prst="rect">
            <a:avLst/>
          </a:prstGeom>
          <a:noFill/>
        </p:spPr>
        <p:txBody>
          <a:bodyPr wrap="square" rtlCol="0">
            <a:spAutoFit/>
          </a:bodyPr>
          <a:lstStyle/>
          <a:p>
            <a:pPr algn="ctr"/>
            <a:r>
              <a:rPr lang="pl-PL" sz="4000" b="1" dirty="0">
                <a:solidFill>
                  <a:srgbClr val="00B0F0"/>
                </a:solidFill>
              </a:rPr>
              <a:t>72 </a:t>
            </a:r>
            <a:r>
              <a:rPr lang="pl-PL" sz="4000" b="1" dirty="0" err="1">
                <a:solidFill>
                  <a:srgbClr val="00B0F0"/>
                </a:solidFill>
              </a:rPr>
              <a:t>anniversary</a:t>
            </a:r>
            <a:r>
              <a:rPr lang="pl-PL" sz="4000" b="1" dirty="0">
                <a:solidFill>
                  <a:srgbClr val="00B0F0"/>
                </a:solidFill>
              </a:rPr>
              <a:t> of</a:t>
            </a:r>
          </a:p>
        </p:txBody>
      </p:sp>
      <p:sp>
        <p:nvSpPr>
          <p:cNvPr id="6" name="Tytuł 1"/>
          <p:cNvSpPr txBox="1">
            <a:spLocks/>
          </p:cNvSpPr>
          <p:nvPr/>
        </p:nvSpPr>
        <p:spPr>
          <a:xfrm>
            <a:off x="683568" y="1700808"/>
            <a:ext cx="7883216" cy="1872208"/>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mj-lt"/>
                <a:ea typeface="+mj-ea"/>
                <a:cs typeface="+mj-cs"/>
              </a:rPr>
              <a:t>Human Rights Day</a:t>
            </a:r>
            <a:br>
              <a:rPr kumimoji="0" lang="pl-PL" sz="4800" b="0" i="0" u="none" strike="noStrike" kern="1200" cap="none" spc="0" normalizeH="0" baseline="0" noProof="0" dirty="0">
                <a:ln>
                  <a:noFill/>
                </a:ln>
                <a:solidFill>
                  <a:srgbClr val="FFFFFF"/>
                </a:solidFill>
                <a:effectLst/>
                <a:uLnTx/>
                <a:uFillTx/>
                <a:latin typeface="+mj-lt"/>
                <a:ea typeface="+mj-ea"/>
                <a:cs typeface="+mj-cs"/>
              </a:rPr>
            </a:br>
            <a:endParaRPr kumimoji="0" lang="pl-PL" sz="4800" b="0" i="0" u="none" strike="noStrike" kern="1200" cap="none" spc="0" normalizeH="0" baseline="0" noProof="0" dirty="0">
              <a:ln>
                <a:noFill/>
              </a:ln>
              <a:solidFill>
                <a:srgbClr val="FFFFFF"/>
              </a:solidFill>
              <a:effectLst/>
              <a:uLnTx/>
              <a:uFillTx/>
              <a:latin typeface="+mj-lt"/>
              <a:ea typeface="+mj-ea"/>
              <a:cs typeface="+mj-cs"/>
            </a:endParaRPr>
          </a:p>
        </p:txBody>
      </p:sp>
      <p:pic>
        <p:nvPicPr>
          <p:cNvPr id="37890" name="Picture 2" descr="C:\Users\ANGLOART\AppData\Local\Microsoft\Windows\INetCache\IE\RU8LESAF\1200px-HumanRightsLogo.svg[1].png"/>
          <p:cNvPicPr>
            <a:picLocks noChangeAspect="1" noChangeArrowheads="1"/>
          </p:cNvPicPr>
          <p:nvPr/>
        </p:nvPicPr>
        <p:blipFill>
          <a:blip r:embed="rId2" cstate="print"/>
          <a:srcRect/>
          <a:stretch>
            <a:fillRect/>
          </a:stretch>
        </p:blipFill>
        <p:spPr bwMode="auto">
          <a:xfrm>
            <a:off x="7020272" y="1628800"/>
            <a:ext cx="1935576" cy="2016224"/>
          </a:xfrm>
          <a:prstGeom prst="rect">
            <a:avLst/>
          </a:prstGeom>
          <a:noFill/>
        </p:spPr>
      </p:pic>
      <p:pic>
        <p:nvPicPr>
          <p:cNvPr id="37891" name="Picture 3" descr="C:\Users\ANGLOART\AppData\Local\Microsoft\Windows\INetCache\IE\3KIUIV39\human_rights[1].jpg"/>
          <p:cNvPicPr>
            <a:picLocks noChangeAspect="1" noChangeArrowheads="1"/>
          </p:cNvPicPr>
          <p:nvPr/>
        </p:nvPicPr>
        <p:blipFill>
          <a:blip r:embed="rId3" cstate="print"/>
          <a:srcRect/>
          <a:stretch>
            <a:fillRect/>
          </a:stretch>
        </p:blipFill>
        <p:spPr bwMode="auto">
          <a:xfrm>
            <a:off x="251520" y="188640"/>
            <a:ext cx="1984719" cy="1512168"/>
          </a:xfrm>
          <a:prstGeom prst="rect">
            <a:avLst/>
          </a:prstGeom>
          <a:ln w="88900" cap="sq" cmpd="thickThin">
            <a:solidFill>
              <a:schemeClr val="accent1">
                <a:lumMod val="40000"/>
                <a:lumOff val="60000"/>
              </a:schemeClr>
            </a:solidFill>
            <a:prstDash val="solid"/>
            <a:miter lim="800000"/>
          </a:ln>
          <a:effectLst>
            <a:innerShdw blurRad="76200">
              <a:srgbClr val="000000"/>
            </a:innerShdw>
          </a:effectLst>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67544" y="3429000"/>
            <a:ext cx="8208912" cy="3024336"/>
          </a:xfrm>
        </p:spPr>
        <p:txBody>
          <a:bodyPr>
            <a:normAutofit lnSpcReduction="10000"/>
          </a:bodyPr>
          <a:lstStyle/>
          <a:p>
            <a:pPr algn="l">
              <a:lnSpc>
                <a:spcPct val="120000"/>
              </a:lnSpc>
              <a:buFont typeface="Wingdings" pitchFamily="2" charset="2"/>
              <a:buChar char="ü"/>
            </a:pPr>
            <a:r>
              <a:rPr lang="pl-PL" sz="3200" dirty="0">
                <a:solidFill>
                  <a:srgbClr val="002060"/>
                </a:solidFill>
              </a:rPr>
              <a:t> </a:t>
            </a:r>
            <a:r>
              <a:rPr lang="en-GB" sz="3200" dirty="0">
                <a:solidFill>
                  <a:srgbClr val="002060"/>
                </a:solidFill>
              </a:rPr>
              <a:t>We need to stand up for our own </a:t>
            </a:r>
            <a:br>
              <a:rPr lang="pl-PL" sz="3200" dirty="0">
                <a:solidFill>
                  <a:srgbClr val="002060"/>
                </a:solidFill>
              </a:rPr>
            </a:br>
            <a:r>
              <a:rPr lang="en-GB" sz="3200" dirty="0">
                <a:solidFill>
                  <a:srgbClr val="002060"/>
                </a:solidFill>
              </a:rPr>
              <a:t>rights</a:t>
            </a:r>
            <a:r>
              <a:rPr lang="pl-PL" sz="3200" dirty="0">
                <a:solidFill>
                  <a:srgbClr val="002060"/>
                </a:solidFill>
              </a:rPr>
              <a:t> </a:t>
            </a:r>
            <a:r>
              <a:rPr lang="en-GB" sz="3200" dirty="0">
                <a:solidFill>
                  <a:srgbClr val="002060"/>
                </a:solidFill>
              </a:rPr>
              <a:t>and those of others.</a:t>
            </a:r>
            <a:endParaRPr lang="pl-PL" sz="3200" dirty="0">
              <a:solidFill>
                <a:srgbClr val="002060"/>
              </a:solidFill>
            </a:endParaRPr>
          </a:p>
          <a:p>
            <a:pPr algn="l">
              <a:lnSpc>
                <a:spcPct val="120000"/>
              </a:lnSpc>
              <a:buFont typeface="Wingdings" pitchFamily="2" charset="2"/>
              <a:buChar char="ü"/>
            </a:pPr>
            <a:r>
              <a:rPr lang="en-GB" sz="3200" dirty="0">
                <a:solidFill>
                  <a:srgbClr val="002060"/>
                </a:solidFill>
              </a:rPr>
              <a:t> We can take</a:t>
            </a:r>
            <a:r>
              <a:rPr lang="pl-PL" sz="3200" dirty="0">
                <a:solidFill>
                  <a:srgbClr val="002060"/>
                </a:solidFill>
              </a:rPr>
              <a:t> </a:t>
            </a:r>
            <a:r>
              <a:rPr lang="en-GB" sz="3200" dirty="0">
                <a:solidFill>
                  <a:srgbClr val="002060"/>
                </a:solidFill>
              </a:rPr>
              <a:t>action in our own daily lives, </a:t>
            </a:r>
            <a:br>
              <a:rPr lang="pl-PL" sz="3200" dirty="0">
                <a:solidFill>
                  <a:srgbClr val="002060"/>
                </a:solidFill>
              </a:rPr>
            </a:br>
            <a:r>
              <a:rPr lang="en-GB" sz="3200" dirty="0">
                <a:solidFill>
                  <a:srgbClr val="002060"/>
                </a:solidFill>
              </a:rPr>
              <a:t>to protect us all and promote</a:t>
            </a:r>
            <a:r>
              <a:rPr lang="pl-PL" sz="3200" dirty="0">
                <a:solidFill>
                  <a:srgbClr val="002060"/>
                </a:solidFill>
              </a:rPr>
              <a:t> </a:t>
            </a:r>
            <a:r>
              <a:rPr lang="en-GB" sz="3200" dirty="0">
                <a:solidFill>
                  <a:srgbClr val="002060"/>
                </a:solidFill>
              </a:rPr>
              <a:t>the kinship</a:t>
            </a:r>
            <a:r>
              <a:rPr lang="pl-PL" sz="3200" dirty="0">
                <a:solidFill>
                  <a:srgbClr val="002060"/>
                </a:solidFill>
              </a:rPr>
              <a:t> </a:t>
            </a:r>
            <a:r>
              <a:rPr lang="en-GB" sz="3200" dirty="0">
                <a:solidFill>
                  <a:srgbClr val="002060"/>
                </a:solidFill>
              </a:rPr>
              <a:t>of all human beings.</a:t>
            </a:r>
            <a:endParaRPr lang="pl-PL" sz="3200" dirty="0">
              <a:solidFill>
                <a:srgbClr val="002060"/>
              </a:solidFill>
            </a:endParaRPr>
          </a:p>
          <a:p>
            <a:pPr algn="ctr">
              <a:lnSpc>
                <a:spcPct val="120000"/>
              </a:lnSpc>
            </a:pPr>
            <a:endParaRPr lang="pl-PL" sz="3200" dirty="0">
              <a:solidFill>
                <a:schemeClr val="accent3">
                  <a:lumMod val="75000"/>
                </a:schemeClr>
              </a:solidFill>
            </a:endParaRPr>
          </a:p>
        </p:txBody>
      </p:sp>
      <p:sp>
        <p:nvSpPr>
          <p:cNvPr id="9" name="pole tekstowe 8"/>
          <p:cNvSpPr txBox="1"/>
          <p:nvPr/>
        </p:nvSpPr>
        <p:spPr>
          <a:xfrm>
            <a:off x="1475656" y="620688"/>
            <a:ext cx="6264696" cy="707886"/>
          </a:xfrm>
          <a:prstGeom prst="rect">
            <a:avLst/>
          </a:prstGeom>
          <a:noFill/>
        </p:spPr>
        <p:txBody>
          <a:bodyPr wrap="square" rtlCol="0">
            <a:spAutoFit/>
          </a:bodyPr>
          <a:lstStyle/>
          <a:p>
            <a:pPr algn="ctr"/>
            <a:r>
              <a:rPr lang="pl-PL" sz="4000" b="1" dirty="0">
                <a:solidFill>
                  <a:srgbClr val="00B0F0"/>
                </a:solidFill>
              </a:rPr>
              <a:t>72 </a:t>
            </a:r>
            <a:r>
              <a:rPr lang="pl-PL" sz="4000" b="1" dirty="0" err="1">
                <a:solidFill>
                  <a:srgbClr val="00B0F0"/>
                </a:solidFill>
              </a:rPr>
              <a:t>anniversary</a:t>
            </a:r>
            <a:r>
              <a:rPr lang="pl-PL" sz="4000" b="1" dirty="0">
                <a:solidFill>
                  <a:srgbClr val="00B0F0"/>
                </a:solidFill>
              </a:rPr>
              <a:t> of</a:t>
            </a:r>
          </a:p>
        </p:txBody>
      </p:sp>
      <p:sp>
        <p:nvSpPr>
          <p:cNvPr id="6" name="Tytuł 1"/>
          <p:cNvSpPr txBox="1">
            <a:spLocks/>
          </p:cNvSpPr>
          <p:nvPr/>
        </p:nvSpPr>
        <p:spPr>
          <a:xfrm>
            <a:off x="611560" y="1340768"/>
            <a:ext cx="7848872" cy="2304256"/>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mj-lt"/>
                <a:ea typeface="+mj-ea"/>
                <a:cs typeface="+mj-cs"/>
              </a:rPr>
              <a:t>Human Rights Day</a:t>
            </a:r>
            <a:br>
              <a:rPr kumimoji="0" lang="pl-PL" sz="4800" b="0" i="0" u="none" strike="noStrike" kern="1200" cap="none" spc="0" normalizeH="0" baseline="0" noProof="0" dirty="0">
                <a:ln>
                  <a:noFill/>
                </a:ln>
                <a:solidFill>
                  <a:srgbClr val="FFFFFF"/>
                </a:solidFill>
                <a:effectLst/>
                <a:uLnTx/>
                <a:uFillTx/>
                <a:latin typeface="+mj-lt"/>
                <a:ea typeface="+mj-ea"/>
                <a:cs typeface="+mj-cs"/>
              </a:rPr>
            </a:br>
            <a:endParaRPr kumimoji="0" lang="pl-PL" sz="4800" b="0" i="0" u="none" strike="noStrike" kern="1200" cap="none" spc="0" normalizeH="0" baseline="0" noProof="0" dirty="0">
              <a:ln>
                <a:noFill/>
              </a:ln>
              <a:solidFill>
                <a:srgbClr val="FFFFFF"/>
              </a:solidFill>
              <a:effectLst/>
              <a:uLnTx/>
              <a:uFillTx/>
              <a:latin typeface="+mj-lt"/>
              <a:ea typeface="+mj-ea"/>
              <a:cs typeface="+mj-cs"/>
            </a:endParaRPr>
          </a:p>
        </p:txBody>
      </p:sp>
      <p:pic>
        <p:nvPicPr>
          <p:cNvPr id="38914" name="Picture 2" descr="C:\Users\ANGLOART\AppData\Local\Microsoft\Windows\INetCache\IE\05YLPHM9\Human-Has-Rights[1].jpg"/>
          <p:cNvPicPr>
            <a:picLocks noChangeAspect="1" noChangeArrowheads="1"/>
          </p:cNvPicPr>
          <p:nvPr/>
        </p:nvPicPr>
        <p:blipFill>
          <a:blip r:embed="rId2" cstate="print"/>
          <a:srcRect/>
          <a:stretch>
            <a:fillRect/>
          </a:stretch>
        </p:blipFill>
        <p:spPr bwMode="auto">
          <a:xfrm>
            <a:off x="323528" y="188640"/>
            <a:ext cx="1380194" cy="172819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8918" name="Picture 6" descr="C:\Users\ANGLOART\AppData\Local\Microsoft\Windows\INetCache\IE\3KIUIV39\human-rights[1].jpg"/>
          <p:cNvPicPr>
            <a:picLocks noChangeAspect="1" noChangeArrowheads="1"/>
          </p:cNvPicPr>
          <p:nvPr/>
        </p:nvPicPr>
        <p:blipFill>
          <a:blip r:embed="rId3" cstate="print"/>
          <a:srcRect/>
          <a:stretch>
            <a:fillRect/>
          </a:stretch>
        </p:blipFill>
        <p:spPr bwMode="auto">
          <a:xfrm>
            <a:off x="7200292" y="3140968"/>
            <a:ext cx="1656184" cy="1104123"/>
          </a:xfrm>
          <a:prstGeom prst="rect">
            <a:avLst/>
          </a:prstGeom>
          <a:ln>
            <a:solidFill>
              <a:schemeClr val="accent2">
                <a:lumMod val="40000"/>
                <a:lumOff val="60000"/>
              </a:schemeClr>
            </a:solidFill>
          </a:ln>
          <a:effectLst>
            <a:outerShdw blurRad="190500" algn="tl" rotWithShape="0">
              <a:srgbClr val="000000">
                <a:alpha val="70000"/>
              </a:srgbClr>
            </a:outerShdw>
          </a:effectLst>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67544" y="3933056"/>
            <a:ext cx="8208912" cy="1944216"/>
          </a:xfrm>
        </p:spPr>
        <p:txBody>
          <a:bodyPr>
            <a:noAutofit/>
          </a:bodyPr>
          <a:lstStyle/>
          <a:p>
            <a:pPr algn="ctr"/>
            <a:r>
              <a:rPr lang="pl-PL" sz="3700" b="1" dirty="0">
                <a:solidFill>
                  <a:schemeClr val="accent2">
                    <a:lumMod val="60000"/>
                    <a:lumOff val="40000"/>
                  </a:schemeClr>
                </a:solidFill>
              </a:rPr>
              <a:t>FREEDOM</a:t>
            </a:r>
            <a:r>
              <a:rPr lang="pl-PL" sz="3700" b="1" dirty="0"/>
              <a:t>    </a:t>
            </a:r>
            <a:r>
              <a:rPr lang="pl-PL" sz="3700" b="1" dirty="0">
                <a:solidFill>
                  <a:srgbClr val="00B050"/>
                </a:solidFill>
              </a:rPr>
              <a:t>EQUALITY</a:t>
            </a:r>
            <a:r>
              <a:rPr lang="pl-PL" sz="3700" b="1" dirty="0"/>
              <a:t>    </a:t>
            </a:r>
            <a:r>
              <a:rPr lang="pl-PL" sz="3700" b="1" dirty="0">
                <a:solidFill>
                  <a:srgbClr val="FF0000"/>
                </a:solidFill>
              </a:rPr>
              <a:t>PEACE</a:t>
            </a:r>
          </a:p>
          <a:p>
            <a:pPr algn="ctr"/>
            <a:r>
              <a:rPr lang="pl-PL" sz="3700" b="1" dirty="0">
                <a:solidFill>
                  <a:srgbClr val="C3B60B"/>
                </a:solidFill>
              </a:rPr>
              <a:t>DIGNITY</a:t>
            </a:r>
            <a:r>
              <a:rPr lang="pl-PL" sz="3700" b="1" dirty="0"/>
              <a:t>    </a:t>
            </a:r>
            <a:r>
              <a:rPr lang="pl-PL" sz="3700" b="1" dirty="0">
                <a:solidFill>
                  <a:schemeClr val="accent6">
                    <a:lumMod val="75000"/>
                  </a:schemeClr>
                </a:solidFill>
              </a:rPr>
              <a:t>JUSTICE </a:t>
            </a:r>
            <a:r>
              <a:rPr lang="pl-PL" sz="3700" b="1" dirty="0"/>
              <a:t>   </a:t>
            </a:r>
            <a:r>
              <a:rPr lang="pl-PL" sz="3700" b="1" dirty="0">
                <a:solidFill>
                  <a:srgbClr val="00B0F0"/>
                </a:solidFill>
              </a:rPr>
              <a:t>RELIGION </a:t>
            </a:r>
          </a:p>
          <a:p>
            <a:pPr algn="ctr"/>
            <a:r>
              <a:rPr lang="pl-PL" sz="3700" b="1" dirty="0">
                <a:solidFill>
                  <a:srgbClr val="7030A0"/>
                </a:solidFill>
              </a:rPr>
              <a:t>EDUCATION</a:t>
            </a:r>
            <a:r>
              <a:rPr lang="pl-PL" sz="3700" b="1" dirty="0"/>
              <a:t>    </a:t>
            </a:r>
            <a:r>
              <a:rPr lang="pl-PL" sz="3700" b="1" dirty="0">
                <a:solidFill>
                  <a:schemeClr val="tx1">
                    <a:lumMod val="95000"/>
                    <a:lumOff val="5000"/>
                  </a:schemeClr>
                </a:solidFill>
              </a:rPr>
              <a:t>LEISURE</a:t>
            </a:r>
            <a:r>
              <a:rPr lang="pl-PL" sz="3700" b="1" dirty="0"/>
              <a:t> </a:t>
            </a:r>
          </a:p>
        </p:txBody>
      </p:sp>
      <p:sp>
        <p:nvSpPr>
          <p:cNvPr id="5" name="WordArt 2" descr="rainbow-wallpaper-hd"/>
          <p:cNvSpPr>
            <a:spLocks noChangeArrowheads="1" noChangeShapeType="1" noTextEdit="1"/>
          </p:cNvSpPr>
          <p:nvPr/>
        </p:nvSpPr>
        <p:spPr bwMode="auto">
          <a:xfrm>
            <a:off x="827584" y="260648"/>
            <a:ext cx="7848872" cy="936104"/>
          </a:xfrm>
          <a:prstGeom prst="rect">
            <a:avLst/>
          </a:prstGeom>
        </p:spPr>
        <p:txBody>
          <a:bodyPr wrap="none" fromWordArt="1">
            <a:prstTxWarp prst="textPlain">
              <a:avLst>
                <a:gd name="adj" fmla="val 50000"/>
              </a:avLst>
            </a:prstTxWarp>
          </a:bodyPr>
          <a:lstStyle/>
          <a:p>
            <a:pPr algn="ctr" rtl="0"/>
            <a:r>
              <a:rPr lang="pl-PL" sz="3600" kern="10" spc="0" dirty="0" err="1">
                <a:ln w="9525">
                  <a:solidFill>
                    <a:srgbClr val="000000"/>
                  </a:solidFill>
                  <a:round/>
                  <a:headEnd/>
                  <a:tailEnd/>
                </a:ln>
                <a:blipFill dpi="0" rotWithShape="1">
                  <a:blip r:embed="rId2"/>
                  <a:srcRect/>
                  <a:stretch>
                    <a:fillRect/>
                  </a:stretch>
                </a:blipFill>
                <a:effectLst/>
                <a:latin typeface="Arial Black"/>
              </a:rPr>
              <a:t>Main</a:t>
            </a:r>
            <a:r>
              <a:rPr lang="pl-PL" sz="3600" kern="10" spc="0" dirty="0">
                <a:ln w="9525">
                  <a:solidFill>
                    <a:srgbClr val="000000"/>
                  </a:solidFill>
                  <a:round/>
                  <a:headEnd/>
                  <a:tailEnd/>
                </a:ln>
                <a:blipFill dpi="0" rotWithShape="1">
                  <a:blip r:embed="rId2"/>
                  <a:srcRect/>
                  <a:stretch>
                    <a:fillRect/>
                  </a:stretch>
                </a:blipFill>
                <a:effectLst/>
                <a:latin typeface="Arial Black"/>
              </a:rPr>
              <a:t> </a:t>
            </a:r>
            <a:r>
              <a:rPr lang="pl-PL" sz="3600" kern="10" spc="0" dirty="0" err="1">
                <a:ln w="9525">
                  <a:solidFill>
                    <a:srgbClr val="000000"/>
                  </a:solidFill>
                  <a:round/>
                  <a:headEnd/>
                  <a:tailEnd/>
                </a:ln>
                <a:blipFill dpi="0" rotWithShape="1">
                  <a:blip r:embed="rId2"/>
                  <a:srcRect/>
                  <a:stretch>
                    <a:fillRect/>
                  </a:stretch>
                </a:blipFill>
                <a:effectLst/>
                <a:latin typeface="Arial Black"/>
              </a:rPr>
              <a:t>Human</a:t>
            </a:r>
            <a:r>
              <a:rPr lang="pl-PL" sz="3600" kern="10" spc="0" dirty="0">
                <a:ln w="9525">
                  <a:solidFill>
                    <a:srgbClr val="000000"/>
                  </a:solidFill>
                  <a:round/>
                  <a:headEnd/>
                  <a:tailEnd/>
                </a:ln>
                <a:blipFill dpi="0" rotWithShape="1">
                  <a:blip r:embed="rId2"/>
                  <a:srcRect/>
                  <a:stretch>
                    <a:fillRect/>
                  </a:stretch>
                </a:blipFill>
                <a:effectLst/>
                <a:latin typeface="Arial Black"/>
              </a:rPr>
              <a:t> </a:t>
            </a:r>
            <a:r>
              <a:rPr lang="pl-PL" sz="3600" kern="10" spc="0" dirty="0" err="1">
                <a:ln w="9525">
                  <a:solidFill>
                    <a:srgbClr val="000000"/>
                  </a:solidFill>
                  <a:round/>
                  <a:headEnd/>
                  <a:tailEnd/>
                </a:ln>
                <a:blipFill dpi="0" rotWithShape="1">
                  <a:blip r:embed="rId2"/>
                  <a:srcRect/>
                  <a:stretch>
                    <a:fillRect/>
                  </a:stretch>
                </a:blipFill>
                <a:effectLst/>
                <a:latin typeface="Arial Black"/>
              </a:rPr>
              <a:t>Rights</a:t>
            </a:r>
            <a:endParaRPr lang="pl-PL" sz="3600" kern="10" spc="0" dirty="0">
              <a:ln w="9525">
                <a:solidFill>
                  <a:srgbClr val="000000"/>
                </a:solidFill>
                <a:round/>
                <a:headEnd/>
                <a:tailEnd/>
              </a:ln>
              <a:blipFill dpi="0" rotWithShape="1">
                <a:blip r:embed="rId2"/>
                <a:srcRect/>
                <a:stretch>
                  <a:fillRect/>
                </a:stretch>
              </a:blipFill>
              <a:effectLst/>
              <a:latin typeface="Arial Black"/>
            </a:endParaRPr>
          </a:p>
        </p:txBody>
      </p:sp>
      <p:sp>
        <p:nvSpPr>
          <p:cNvPr id="6" name="Podtytuł 2"/>
          <p:cNvSpPr txBox="1">
            <a:spLocks/>
          </p:cNvSpPr>
          <p:nvPr/>
        </p:nvSpPr>
        <p:spPr>
          <a:xfrm>
            <a:off x="395536" y="1844824"/>
            <a:ext cx="8208912" cy="864096"/>
          </a:xfrm>
          <a:prstGeom prst="rect">
            <a:avLst/>
          </a:prstGeom>
        </p:spPr>
        <p:txBody>
          <a:bodyPr>
            <a:no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pl-PL" sz="4800" b="1" i="0" u="none" strike="noStrike" kern="1200" cap="none" spc="0" normalizeH="0" baseline="0" noProof="0" dirty="0">
                <a:ln>
                  <a:noFill/>
                </a:ln>
                <a:solidFill>
                  <a:schemeClr val="bg1"/>
                </a:solidFill>
                <a:effectLst/>
                <a:uLnTx/>
                <a:uFillTx/>
                <a:latin typeface="+mn-lt"/>
                <a:ea typeface="+mn-ea"/>
                <a:cs typeface="+mn-cs"/>
              </a:rPr>
              <a:t>WE HAVE THE RIGHT TO</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67544" y="3429000"/>
            <a:ext cx="8208912" cy="2952328"/>
          </a:xfrm>
        </p:spPr>
        <p:txBody>
          <a:bodyPr>
            <a:normAutofit fontScale="92500" lnSpcReduction="10000"/>
          </a:bodyPr>
          <a:lstStyle/>
          <a:p>
            <a:pPr algn="l">
              <a:lnSpc>
                <a:spcPct val="120000"/>
              </a:lnSpc>
            </a:pPr>
            <a:r>
              <a:rPr lang="en-US" sz="2800" dirty="0">
                <a:solidFill>
                  <a:srgbClr val="00B050"/>
                </a:solidFill>
              </a:rPr>
              <a:t>We are all born free with equal rights. No one has the right to hold </a:t>
            </a:r>
            <a:r>
              <a:rPr lang="pl-PL" sz="2800" dirty="0" err="1">
                <a:solidFill>
                  <a:srgbClr val="00B050"/>
                </a:solidFill>
              </a:rPr>
              <a:t>us</a:t>
            </a:r>
            <a:r>
              <a:rPr lang="en-US" sz="2800" dirty="0">
                <a:solidFill>
                  <a:srgbClr val="00B050"/>
                </a:solidFill>
              </a:rPr>
              <a:t> in slavery. </a:t>
            </a:r>
            <a:br>
              <a:rPr lang="pl-PL" sz="2800" dirty="0">
                <a:solidFill>
                  <a:srgbClr val="002060"/>
                </a:solidFill>
              </a:rPr>
            </a:br>
            <a:r>
              <a:rPr lang="en-US" sz="2800" dirty="0">
                <a:solidFill>
                  <a:srgbClr val="002060"/>
                </a:solidFill>
              </a:rPr>
              <a:t>We have the rights to</a:t>
            </a:r>
            <a:r>
              <a:rPr lang="pl-PL" sz="2800" dirty="0">
                <a:solidFill>
                  <a:srgbClr val="002060"/>
                </a:solidFill>
              </a:rPr>
              <a:t>:</a:t>
            </a:r>
          </a:p>
          <a:p>
            <a:pPr algn="l">
              <a:lnSpc>
                <a:spcPct val="120000"/>
              </a:lnSpc>
            </a:pPr>
            <a:r>
              <a:rPr lang="pl-PL" sz="2800" dirty="0">
                <a:solidFill>
                  <a:srgbClr val="00B050"/>
                </a:solidFill>
              </a:rPr>
              <a:t>-</a:t>
            </a:r>
            <a:r>
              <a:rPr lang="en-US" sz="2800" dirty="0">
                <a:solidFill>
                  <a:srgbClr val="002060"/>
                </a:solidFill>
              </a:rPr>
              <a:t> be free from discrimination</a:t>
            </a:r>
            <a:r>
              <a:rPr lang="pl-PL" sz="2800" dirty="0">
                <a:solidFill>
                  <a:srgbClr val="002060"/>
                </a:solidFill>
              </a:rPr>
              <a:t> </a:t>
            </a:r>
            <a:br>
              <a:rPr lang="pl-PL" sz="2800" dirty="0">
                <a:solidFill>
                  <a:srgbClr val="002060"/>
                </a:solidFill>
              </a:rPr>
            </a:br>
            <a:r>
              <a:rPr lang="pl-PL" sz="2800" dirty="0">
                <a:solidFill>
                  <a:srgbClr val="00B050"/>
                </a:solidFill>
              </a:rPr>
              <a:t>-</a:t>
            </a:r>
            <a:r>
              <a:rPr lang="pl-PL" sz="2800" dirty="0">
                <a:solidFill>
                  <a:srgbClr val="002060"/>
                </a:solidFill>
              </a:rPr>
              <a:t> </a:t>
            </a:r>
            <a:r>
              <a:rPr lang="en-US" sz="2800" dirty="0">
                <a:solidFill>
                  <a:srgbClr val="002060"/>
                </a:solidFill>
              </a:rPr>
              <a:t>live </a:t>
            </a:r>
            <a:r>
              <a:rPr lang="pl-PL" sz="2800" dirty="0">
                <a:solidFill>
                  <a:srgbClr val="002060"/>
                </a:solidFill>
              </a:rPr>
              <a:t>i</a:t>
            </a:r>
            <a:r>
              <a:rPr lang="en-US" sz="2800" dirty="0">
                <a:solidFill>
                  <a:srgbClr val="002060"/>
                </a:solidFill>
              </a:rPr>
              <a:t>n freedom and </a:t>
            </a:r>
            <a:r>
              <a:rPr lang="en-US" sz="2800" dirty="0" err="1">
                <a:solidFill>
                  <a:srgbClr val="002060"/>
                </a:solidFill>
              </a:rPr>
              <a:t>safet</a:t>
            </a:r>
            <a:r>
              <a:rPr lang="pl-PL" sz="2800" dirty="0">
                <a:solidFill>
                  <a:srgbClr val="002060"/>
                </a:solidFill>
              </a:rPr>
              <a:t>y </a:t>
            </a:r>
          </a:p>
          <a:p>
            <a:pPr algn="l">
              <a:lnSpc>
                <a:spcPct val="120000"/>
              </a:lnSpc>
            </a:pPr>
            <a:r>
              <a:rPr lang="pl-PL" sz="2800" dirty="0">
                <a:solidFill>
                  <a:srgbClr val="00B050"/>
                </a:solidFill>
              </a:rPr>
              <a:t>-</a:t>
            </a:r>
            <a:r>
              <a:rPr lang="en-US" sz="2800" dirty="0">
                <a:solidFill>
                  <a:srgbClr val="002060"/>
                </a:solidFill>
              </a:rPr>
              <a:t> freedom  of  opinion and  expression</a:t>
            </a:r>
            <a:r>
              <a:rPr lang="pl-PL" sz="2800" dirty="0">
                <a:solidFill>
                  <a:srgbClr val="002060"/>
                </a:solidFill>
              </a:rPr>
              <a:t>.</a:t>
            </a:r>
            <a:endParaRPr lang="pl-PL" sz="3200" dirty="0">
              <a:solidFill>
                <a:srgbClr val="002060"/>
              </a:solidFill>
            </a:endParaRPr>
          </a:p>
        </p:txBody>
      </p:sp>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5" name="Podtytuł 2"/>
          <p:cNvSpPr txBox="1">
            <a:spLocks/>
          </p:cNvSpPr>
          <p:nvPr/>
        </p:nvSpPr>
        <p:spPr>
          <a:xfrm>
            <a:off x="539552" y="1844824"/>
            <a:ext cx="8136904"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FREEDOM and EQUALITY</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pic>
        <p:nvPicPr>
          <p:cNvPr id="36866" name="Picture 2" descr="C:\Users\ANGLOART\AppData\Local\Microsoft\Windows\INetCache\IE\A8C2QFKW\4741751904_7706a2da3c_b[1].jpg"/>
          <p:cNvPicPr>
            <a:picLocks noChangeAspect="1" noChangeArrowheads="1"/>
          </p:cNvPicPr>
          <p:nvPr/>
        </p:nvPicPr>
        <p:blipFill>
          <a:blip r:embed="rId2" cstate="print"/>
          <a:srcRect/>
          <a:stretch>
            <a:fillRect/>
          </a:stretch>
        </p:blipFill>
        <p:spPr bwMode="auto">
          <a:xfrm>
            <a:off x="7308304" y="260648"/>
            <a:ext cx="1553033" cy="1040532"/>
          </a:xfrm>
          <a:prstGeom prst="rect">
            <a:avLst/>
          </a:prstGeom>
          <a:ln w="88900" cap="sq" cmpd="thickThin">
            <a:solidFill>
              <a:schemeClr val="accent2">
                <a:lumMod val="40000"/>
                <a:lumOff val="60000"/>
              </a:schemeClr>
            </a:solidFill>
            <a:prstDash val="solid"/>
            <a:miter lim="800000"/>
          </a:ln>
          <a:effectLst>
            <a:innerShdw blurRad="76200">
              <a:srgbClr val="000000"/>
            </a:innerShdw>
          </a:effectLst>
        </p:spPr>
      </p:pic>
      <p:pic>
        <p:nvPicPr>
          <p:cNvPr id="36868" name="Picture 4" descr="C:\Users\ANGLOART\AppData\Local\Microsoft\Windows\INetCache\IE\3KIUIV39\Freedom_Summer2[1].jpg"/>
          <p:cNvPicPr>
            <a:picLocks noChangeAspect="1" noChangeArrowheads="1"/>
          </p:cNvPicPr>
          <p:nvPr/>
        </p:nvPicPr>
        <p:blipFill>
          <a:blip r:embed="rId3" cstate="print"/>
          <a:srcRect/>
          <a:stretch>
            <a:fillRect/>
          </a:stretch>
        </p:blipFill>
        <p:spPr bwMode="auto">
          <a:xfrm>
            <a:off x="251520" y="539411"/>
            <a:ext cx="1800200" cy="1017381"/>
          </a:xfrm>
          <a:prstGeom prst="rect">
            <a:avLst/>
          </a:prstGeom>
          <a:ln w="88900" cap="sq" cmpd="thickThin">
            <a:solidFill>
              <a:schemeClr val="accent2">
                <a:lumMod val="20000"/>
                <a:lumOff val="80000"/>
              </a:schemeClr>
            </a:solidFill>
            <a:prstDash val="solid"/>
            <a:miter lim="800000"/>
          </a:ln>
          <a:effectLst>
            <a:innerShdw blurRad="76200">
              <a:srgbClr val="000000"/>
            </a:innerShdw>
          </a:effectLst>
        </p:spPr>
      </p:pic>
      <p:pic>
        <p:nvPicPr>
          <p:cNvPr id="36869" name="Picture 5" descr="C:\Users\ANGLOART\AppData\Local\Microsoft\Windows\INetCache\IE\A8C2QFKW\gender_diversity_image[1].png"/>
          <p:cNvPicPr>
            <a:picLocks noChangeAspect="1" noChangeArrowheads="1"/>
          </p:cNvPicPr>
          <p:nvPr/>
        </p:nvPicPr>
        <p:blipFill>
          <a:blip r:embed="rId4" cstate="print"/>
          <a:srcRect/>
          <a:stretch>
            <a:fillRect/>
          </a:stretch>
        </p:blipFill>
        <p:spPr bwMode="auto">
          <a:xfrm>
            <a:off x="7740352" y="4221088"/>
            <a:ext cx="955838" cy="975060"/>
          </a:xfrm>
          <a:prstGeom prst="rect">
            <a:avLst/>
          </a:prstGeom>
          <a:ln>
            <a:solidFill>
              <a:schemeClr val="accent1">
                <a:lumMod val="60000"/>
                <a:lumOff val="40000"/>
              </a:schemeClr>
            </a:solidFill>
          </a:ln>
          <a:effectLst>
            <a:outerShdw blurRad="190500" algn="tl" rotWithShape="0">
              <a:srgbClr val="000000">
                <a:alpha val="70000"/>
              </a:srgbClr>
            </a:outerShdw>
          </a:effectLst>
        </p:spPr>
      </p:pic>
      <p:pic>
        <p:nvPicPr>
          <p:cNvPr id="36874" name="Picture 10" descr="C:\Users\ANGLOART\AppData\Local\Microsoft\Windows\INetCache\IE\3KIUIV39\18-vprojectold1-aum-1350_2[1].jpg"/>
          <p:cNvPicPr>
            <a:picLocks noChangeAspect="1" noChangeArrowheads="1"/>
          </p:cNvPicPr>
          <p:nvPr/>
        </p:nvPicPr>
        <p:blipFill>
          <a:blip r:embed="rId5" cstate="print"/>
          <a:srcRect/>
          <a:stretch>
            <a:fillRect/>
          </a:stretch>
        </p:blipFill>
        <p:spPr bwMode="auto">
          <a:xfrm>
            <a:off x="4932040" y="548680"/>
            <a:ext cx="2264575" cy="1152128"/>
          </a:xfrm>
          <a:prstGeom prst="rect">
            <a:avLst/>
          </a:prstGeom>
          <a:ln>
            <a:solidFill>
              <a:schemeClr val="accent1">
                <a:lumMod val="40000"/>
                <a:lumOff val="60000"/>
              </a:schemeClr>
            </a:solidFill>
          </a:ln>
          <a:effectLst>
            <a:outerShdw blurRad="190500" algn="tl" rotWithShape="0">
              <a:srgbClr val="000000">
                <a:alpha val="70000"/>
              </a:srgbClr>
            </a:outerShdw>
          </a:effectLst>
        </p:spPr>
      </p:pic>
      <p:pic>
        <p:nvPicPr>
          <p:cNvPr id="36875" name="Picture 11" descr="C:\Users\ANGLOART\AppData\Local\Microsoft\Windows\INetCache\IE\A8C2QFKW\disabled[1].jpg"/>
          <p:cNvPicPr>
            <a:picLocks noChangeAspect="1" noChangeArrowheads="1"/>
          </p:cNvPicPr>
          <p:nvPr/>
        </p:nvPicPr>
        <p:blipFill>
          <a:blip r:embed="rId6" cstate="print"/>
          <a:srcRect/>
          <a:stretch>
            <a:fillRect/>
          </a:stretch>
        </p:blipFill>
        <p:spPr bwMode="auto">
          <a:xfrm>
            <a:off x="2627784" y="116632"/>
            <a:ext cx="2081031" cy="1224136"/>
          </a:xfrm>
          <a:prstGeom prst="rect">
            <a:avLst/>
          </a:prstGeom>
          <a:ln>
            <a:solidFill>
              <a:schemeClr val="accent1">
                <a:lumMod val="40000"/>
                <a:lumOff val="60000"/>
              </a:schemeClr>
            </a:solidFill>
          </a:ln>
          <a:effectLst>
            <a:outerShdw blurRad="190500" algn="tl" rotWithShape="0">
              <a:srgbClr val="000000">
                <a:alpha val="70000"/>
              </a:srgbClr>
            </a:outerShdw>
          </a:effectLst>
        </p:spPr>
      </p:pic>
      <p:pic>
        <p:nvPicPr>
          <p:cNvPr id="36876" name="Picture 12" descr="C:\Users\ANGLOART\AppData\Local\Microsoft\Windows\INetCache\IE\05YLPHM9\130517-India-136-1024x682[1].jpg"/>
          <p:cNvPicPr>
            <a:picLocks noChangeAspect="1" noChangeArrowheads="1"/>
          </p:cNvPicPr>
          <p:nvPr/>
        </p:nvPicPr>
        <p:blipFill>
          <a:blip r:embed="rId7" cstate="print"/>
          <a:srcRect/>
          <a:stretch>
            <a:fillRect/>
          </a:stretch>
        </p:blipFill>
        <p:spPr bwMode="auto">
          <a:xfrm>
            <a:off x="7164288" y="5589240"/>
            <a:ext cx="1585443" cy="1055930"/>
          </a:xfrm>
          <a:prstGeom prst="ellipse">
            <a:avLst/>
          </a:prstGeom>
          <a:ln w="63500" cap="rnd">
            <a:solidFill>
              <a:schemeClr val="accent1">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878" name="Picture 14" descr="C:\Users\ANGLOART\AppData\Local\Microsoft\Windows\INetCache\IE\A8C2QFKW\equality-by-blogpappastaxcom[1].jpg"/>
          <p:cNvPicPr>
            <a:picLocks noChangeAspect="1" noChangeArrowheads="1"/>
          </p:cNvPicPr>
          <p:nvPr/>
        </p:nvPicPr>
        <p:blipFill>
          <a:blip r:embed="rId8" cstate="print"/>
          <a:srcRect/>
          <a:stretch>
            <a:fillRect/>
          </a:stretch>
        </p:blipFill>
        <p:spPr bwMode="auto">
          <a:xfrm>
            <a:off x="5508104" y="4077072"/>
            <a:ext cx="1355193" cy="1479217"/>
          </a:xfrm>
          <a:prstGeom prst="rect">
            <a:avLst/>
          </a:prstGeom>
          <a:ln>
            <a:solidFill>
              <a:schemeClr val="accent1">
                <a:lumMod val="60000"/>
                <a:lumOff val="40000"/>
              </a:schemeClr>
            </a:solidFill>
          </a:ln>
          <a:effectLst>
            <a:outerShdw blurRad="190500" algn="tl" rotWithShape="0">
              <a:srgbClr val="000000">
                <a:alpha val="70000"/>
              </a:srgbClr>
            </a:outerShdw>
          </a:effectLst>
        </p:spPr>
      </p:pic>
    </p:spTree>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4" name="Podtytuł 2"/>
          <p:cNvSpPr txBox="1">
            <a:spLocks/>
          </p:cNvSpPr>
          <p:nvPr/>
        </p:nvSpPr>
        <p:spPr>
          <a:xfrm>
            <a:off x="395536" y="1844824"/>
            <a:ext cx="8208912"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PEACE</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Podtytuł 2"/>
          <p:cNvSpPr>
            <a:spLocks noGrp="1"/>
          </p:cNvSpPr>
          <p:nvPr>
            <p:ph type="subTitle" idx="1"/>
          </p:nvPr>
        </p:nvSpPr>
        <p:spPr>
          <a:xfrm>
            <a:off x="467544" y="3789040"/>
            <a:ext cx="8208912" cy="1224136"/>
          </a:xfrm>
        </p:spPr>
        <p:txBody>
          <a:bodyPr>
            <a:normAutofit/>
          </a:bodyPr>
          <a:lstStyle/>
          <a:p>
            <a:pPr>
              <a:lnSpc>
                <a:spcPct val="120000"/>
              </a:lnSpc>
            </a:pPr>
            <a:r>
              <a:rPr lang="en-US" sz="2800" dirty="0">
                <a:solidFill>
                  <a:srgbClr val="002060"/>
                </a:solidFill>
              </a:rPr>
              <a:t>Everyone has the right to seek and to enjoy in other countries asylum from persecution.</a:t>
            </a:r>
            <a:endParaRPr lang="pl-PL" sz="3200" dirty="0">
              <a:solidFill>
                <a:srgbClr val="002060"/>
              </a:solidFill>
            </a:endParaRPr>
          </a:p>
        </p:txBody>
      </p:sp>
      <p:pic>
        <p:nvPicPr>
          <p:cNvPr id="35842" name="Picture 2" descr="C:\Users\ANGLOART\AppData\Local\Microsoft\Windows\INetCache\IE\3KIUIV39\coexist-peace-sign-t[1].png"/>
          <p:cNvPicPr>
            <a:picLocks noChangeAspect="1" noChangeArrowheads="1"/>
          </p:cNvPicPr>
          <p:nvPr/>
        </p:nvPicPr>
        <p:blipFill>
          <a:blip r:embed="rId2" cstate="print"/>
          <a:srcRect/>
          <a:stretch>
            <a:fillRect/>
          </a:stretch>
        </p:blipFill>
        <p:spPr bwMode="auto">
          <a:xfrm>
            <a:off x="6084168" y="158599"/>
            <a:ext cx="2913112" cy="2999922"/>
          </a:xfrm>
          <a:prstGeom prst="rect">
            <a:avLst/>
          </a:prstGeom>
          <a:noFill/>
        </p:spPr>
      </p:pic>
      <p:pic>
        <p:nvPicPr>
          <p:cNvPr id="35843" name="Picture 3" descr="C:\Users\ANGLOART\AppData\Local\Microsoft\Windows\INetCache\IE\A8C2QFKW\community-peace-dove-vector-clipart[1].png"/>
          <p:cNvPicPr>
            <a:picLocks noChangeAspect="1" noChangeArrowheads="1"/>
          </p:cNvPicPr>
          <p:nvPr/>
        </p:nvPicPr>
        <p:blipFill>
          <a:blip r:embed="rId3" cstate="print"/>
          <a:srcRect/>
          <a:stretch>
            <a:fillRect/>
          </a:stretch>
        </p:blipFill>
        <p:spPr bwMode="auto">
          <a:xfrm>
            <a:off x="179512" y="260648"/>
            <a:ext cx="3960440" cy="2924944"/>
          </a:xfrm>
          <a:prstGeom prst="rect">
            <a:avLst/>
          </a:prstGeom>
          <a:noFill/>
        </p:spPr>
      </p:pic>
      <p:pic>
        <p:nvPicPr>
          <p:cNvPr id="35845" name="Picture 5" descr="C:\Users\ANGLOART\AppData\Local\Microsoft\Windows\INetCache\IE\3KIUIV39\Peace-sign.svg[1].png"/>
          <p:cNvPicPr>
            <a:picLocks noChangeAspect="1" noChangeArrowheads="1"/>
          </p:cNvPicPr>
          <p:nvPr/>
        </p:nvPicPr>
        <p:blipFill>
          <a:blip r:embed="rId4" cstate="print"/>
          <a:srcRect/>
          <a:stretch>
            <a:fillRect/>
          </a:stretch>
        </p:blipFill>
        <p:spPr bwMode="auto">
          <a:xfrm>
            <a:off x="107504" y="4725144"/>
            <a:ext cx="1432538" cy="1988840"/>
          </a:xfrm>
          <a:prstGeom prst="rect">
            <a:avLst/>
          </a:prstGeom>
          <a:noFill/>
        </p:spPr>
      </p:pic>
      <p:pic>
        <p:nvPicPr>
          <p:cNvPr id="35846" name="Picture 6" descr="C:\Users\ANGLOART\AppData\Local\Microsoft\Windows\INetCache\IE\RU8LESAF\world-peace[1].png"/>
          <p:cNvPicPr>
            <a:picLocks noChangeAspect="1" noChangeArrowheads="1"/>
          </p:cNvPicPr>
          <p:nvPr/>
        </p:nvPicPr>
        <p:blipFill>
          <a:blip r:embed="rId5" cstate="print"/>
          <a:srcRect/>
          <a:stretch>
            <a:fillRect/>
          </a:stretch>
        </p:blipFill>
        <p:spPr bwMode="auto">
          <a:xfrm>
            <a:off x="7236296" y="5157192"/>
            <a:ext cx="1331457" cy="1268760"/>
          </a:xfrm>
          <a:prstGeom prst="rect">
            <a:avLst/>
          </a:prstGeom>
          <a:noFill/>
        </p:spPr>
      </p:pic>
    </p:spTree>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4" name="Podtytuł 2"/>
          <p:cNvSpPr txBox="1">
            <a:spLocks/>
          </p:cNvSpPr>
          <p:nvPr/>
        </p:nvSpPr>
        <p:spPr>
          <a:xfrm>
            <a:off x="395536" y="1844824"/>
            <a:ext cx="8208912"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DIGNITY</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Podtytuł 2"/>
          <p:cNvSpPr>
            <a:spLocks noGrp="1"/>
          </p:cNvSpPr>
          <p:nvPr>
            <p:ph type="subTitle" idx="1"/>
          </p:nvPr>
        </p:nvSpPr>
        <p:spPr>
          <a:xfrm>
            <a:off x="467544" y="3429000"/>
            <a:ext cx="8208912" cy="2736304"/>
          </a:xfrm>
        </p:spPr>
        <p:txBody>
          <a:bodyPr>
            <a:normAutofit fontScale="92500" lnSpcReduction="10000"/>
          </a:bodyPr>
          <a:lstStyle/>
          <a:p>
            <a:pPr>
              <a:lnSpc>
                <a:spcPct val="120000"/>
              </a:lnSpc>
            </a:pPr>
            <a:r>
              <a:rPr lang="en-US" sz="2800" dirty="0">
                <a:solidFill>
                  <a:srgbClr val="002060"/>
                </a:solidFill>
              </a:rPr>
              <a:t>Everyone has the right to a standard of living  and  well-being   including  foods,  clothing, housing,  medical  care  and   social services</a:t>
            </a:r>
            <a:r>
              <a:rPr lang="pl-PL" sz="2800" dirty="0">
                <a:solidFill>
                  <a:srgbClr val="002060"/>
                </a:solidFill>
              </a:rPr>
              <a:t>.</a:t>
            </a:r>
            <a:r>
              <a:rPr lang="en-US" sz="2800" dirty="0">
                <a:solidFill>
                  <a:srgbClr val="002060"/>
                </a:solidFill>
              </a:rPr>
              <a:t>  The right to security in the event of unemployment,  sickness,  disability, age  or  other  lack  of  livelihood  in  circumstances beyond his control.</a:t>
            </a:r>
            <a:endParaRPr lang="pl-PL" sz="3200" dirty="0">
              <a:solidFill>
                <a:srgbClr val="002060"/>
              </a:solidFill>
            </a:endParaRPr>
          </a:p>
        </p:txBody>
      </p:sp>
      <p:pic>
        <p:nvPicPr>
          <p:cNvPr id="34818" name="Picture 2" descr="C:\Users\ANGLOART\AppData\Local\Microsoft\Windows\INetCache\IE\A8C2QFKW\human-dignity[1].jpg"/>
          <p:cNvPicPr>
            <a:picLocks noChangeAspect="1" noChangeArrowheads="1"/>
          </p:cNvPicPr>
          <p:nvPr/>
        </p:nvPicPr>
        <p:blipFill>
          <a:blip r:embed="rId2" cstate="print"/>
          <a:srcRect/>
          <a:stretch>
            <a:fillRect/>
          </a:stretch>
        </p:blipFill>
        <p:spPr bwMode="auto">
          <a:xfrm>
            <a:off x="6804248" y="332656"/>
            <a:ext cx="1942460" cy="100811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4821" name="Picture 5" descr="C:\Users\ANGLOART\AppData\Local\Microsoft\Windows\INetCache\IE\3KIUIV39\CST-Dignity-of-work-764x1024[1].jpg"/>
          <p:cNvPicPr>
            <a:picLocks noChangeAspect="1" noChangeArrowheads="1"/>
          </p:cNvPicPr>
          <p:nvPr/>
        </p:nvPicPr>
        <p:blipFill>
          <a:blip r:embed="rId3" cstate="print"/>
          <a:srcRect/>
          <a:stretch>
            <a:fillRect/>
          </a:stretch>
        </p:blipFill>
        <p:spPr bwMode="auto">
          <a:xfrm>
            <a:off x="323527" y="188640"/>
            <a:ext cx="1880365" cy="2520280"/>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4823" name="Picture 7" descr="C:\Users\ANGLOART\AppData\Local\Microsoft\Windows\INetCache\IE\05YLPHM9\F1.large[1].jpg"/>
          <p:cNvPicPr>
            <a:picLocks noChangeAspect="1" noChangeArrowheads="1"/>
          </p:cNvPicPr>
          <p:nvPr/>
        </p:nvPicPr>
        <p:blipFill>
          <a:blip r:embed="rId4" cstate="print"/>
          <a:srcRect/>
          <a:stretch>
            <a:fillRect/>
          </a:stretch>
        </p:blipFill>
        <p:spPr bwMode="auto">
          <a:xfrm>
            <a:off x="7524328" y="5715198"/>
            <a:ext cx="1230640" cy="92201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4827" name="Picture 11" descr="C:\Users\ANGLOART\AppData\Local\Microsoft\Windows\INetCache\IE\3KIUIV39\1579512853[1].jpg"/>
          <p:cNvPicPr>
            <a:picLocks noChangeAspect="1" noChangeArrowheads="1"/>
          </p:cNvPicPr>
          <p:nvPr/>
        </p:nvPicPr>
        <p:blipFill>
          <a:blip r:embed="rId5" cstate="print"/>
          <a:srcRect/>
          <a:stretch>
            <a:fillRect/>
          </a:stretch>
        </p:blipFill>
        <p:spPr bwMode="auto">
          <a:xfrm>
            <a:off x="251520" y="5733256"/>
            <a:ext cx="1517910" cy="853824"/>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4" name="Podtytuł 2"/>
          <p:cNvSpPr txBox="1">
            <a:spLocks/>
          </p:cNvSpPr>
          <p:nvPr/>
        </p:nvSpPr>
        <p:spPr>
          <a:xfrm>
            <a:off x="395536" y="1844824"/>
            <a:ext cx="8208912"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JUSTICE </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Podtytuł 2"/>
          <p:cNvSpPr>
            <a:spLocks noGrp="1"/>
          </p:cNvSpPr>
          <p:nvPr>
            <p:ph type="subTitle" idx="1"/>
          </p:nvPr>
        </p:nvSpPr>
        <p:spPr>
          <a:xfrm>
            <a:off x="467544" y="3789040"/>
            <a:ext cx="8208912" cy="2376264"/>
          </a:xfrm>
        </p:spPr>
        <p:txBody>
          <a:bodyPr>
            <a:normAutofit/>
          </a:bodyPr>
          <a:lstStyle/>
          <a:p>
            <a:pPr>
              <a:lnSpc>
                <a:spcPct val="120000"/>
              </a:lnSpc>
            </a:pPr>
            <a:r>
              <a:rPr lang="en-US" sz="2800" dirty="0">
                <a:solidFill>
                  <a:srgbClr val="002060"/>
                </a:solidFill>
              </a:rPr>
              <a:t>We have the right to equal protection under the law. No one has the right to torture you. Everyone is innocent until proven guilty.</a:t>
            </a:r>
            <a:endParaRPr lang="pl-PL" sz="3200" dirty="0">
              <a:solidFill>
                <a:srgbClr val="002060"/>
              </a:solidFill>
            </a:endParaRPr>
          </a:p>
        </p:txBody>
      </p:sp>
      <p:pic>
        <p:nvPicPr>
          <p:cNvPr id="33794" name="Picture 2" descr="C:\Users\ANGLOART\AppData\Local\Microsoft\Windows\INetCache\IE\3KIUIV39\Vrouwejustitia[1].jpg"/>
          <p:cNvPicPr>
            <a:picLocks noChangeAspect="1" noChangeArrowheads="1"/>
          </p:cNvPicPr>
          <p:nvPr/>
        </p:nvPicPr>
        <p:blipFill>
          <a:blip r:embed="rId2" cstate="print"/>
          <a:srcRect/>
          <a:stretch>
            <a:fillRect/>
          </a:stretch>
        </p:blipFill>
        <p:spPr bwMode="auto">
          <a:xfrm>
            <a:off x="7380312" y="260648"/>
            <a:ext cx="1368152" cy="1710190"/>
          </a:xfrm>
          <a:prstGeom prst="rect">
            <a:avLst/>
          </a:prstGeom>
          <a:ln w="127000" cap="sq">
            <a:solidFill>
              <a:schemeClr val="accent1">
                <a:lumMod val="60000"/>
                <a:lumOff val="40000"/>
              </a:schemeClr>
            </a:solidFill>
            <a:miter lim="800000"/>
          </a:ln>
          <a:effectLst>
            <a:outerShdw blurRad="57150" dist="50800" dir="2700000" algn="tl" rotWithShape="0">
              <a:srgbClr val="000000">
                <a:alpha val="40000"/>
              </a:srgbClr>
            </a:outerShdw>
          </a:effectLst>
        </p:spPr>
      </p:pic>
      <p:pic>
        <p:nvPicPr>
          <p:cNvPr id="33795" name="Picture 3" descr="C:\Users\ANGLOART\AppData\Local\Microsoft\Windows\INetCache\IE\A8C2QFKW\300px-Florida-Supreme-Court-Justices-2019[1].jpg"/>
          <p:cNvPicPr>
            <a:picLocks noChangeAspect="1" noChangeArrowheads="1"/>
          </p:cNvPicPr>
          <p:nvPr/>
        </p:nvPicPr>
        <p:blipFill>
          <a:blip r:embed="rId3" cstate="print"/>
          <a:srcRect/>
          <a:stretch>
            <a:fillRect/>
          </a:stretch>
        </p:blipFill>
        <p:spPr bwMode="auto">
          <a:xfrm>
            <a:off x="251520" y="260648"/>
            <a:ext cx="2232248" cy="223224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3796" name="Picture 4" descr="C:\Users\ANGLOART\AppData\Local\Microsoft\Windows\INetCache\IE\A8C2QFKW\img_83051[1].jpg"/>
          <p:cNvPicPr>
            <a:picLocks noChangeAspect="1" noChangeArrowheads="1"/>
          </p:cNvPicPr>
          <p:nvPr/>
        </p:nvPicPr>
        <p:blipFill>
          <a:blip r:embed="rId4" cstate="print"/>
          <a:srcRect/>
          <a:stretch>
            <a:fillRect/>
          </a:stretch>
        </p:blipFill>
        <p:spPr bwMode="auto">
          <a:xfrm>
            <a:off x="7380312" y="5157192"/>
            <a:ext cx="980729" cy="1462315"/>
          </a:xfrm>
          <a:prstGeom prst="rect">
            <a:avLst/>
          </a:prstGeom>
          <a:noFill/>
          <a:ln>
            <a:solidFill>
              <a:schemeClr val="accent2">
                <a:lumMod val="60000"/>
                <a:lumOff val="40000"/>
              </a:schemeClr>
            </a:solidFill>
          </a:ln>
        </p:spPr>
      </p:pic>
      <p:pic>
        <p:nvPicPr>
          <p:cNvPr id="33800" name="Picture 8" descr="C:\Users\ANGLOART\AppData\Local\Microsoft\Windows\INetCache\IE\3KIUIV39\3692908189_04293490f4_b[1].jpg"/>
          <p:cNvPicPr>
            <a:picLocks noChangeAspect="1" noChangeArrowheads="1"/>
          </p:cNvPicPr>
          <p:nvPr/>
        </p:nvPicPr>
        <p:blipFill>
          <a:blip r:embed="rId5" cstate="print"/>
          <a:srcRect/>
          <a:stretch>
            <a:fillRect/>
          </a:stretch>
        </p:blipFill>
        <p:spPr bwMode="auto">
          <a:xfrm>
            <a:off x="251520" y="5229200"/>
            <a:ext cx="1556437" cy="1152128"/>
          </a:xfrm>
          <a:prstGeom prst="rect">
            <a:avLst/>
          </a:prstGeom>
          <a:ln w="88900" cap="sq" cmpd="thickThin">
            <a:solidFill>
              <a:schemeClr val="accent2">
                <a:lumMod val="60000"/>
                <a:lumOff val="40000"/>
              </a:schemeClr>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340768"/>
            <a:ext cx="7883216" cy="1872208"/>
          </a:xfrm>
        </p:spPr>
        <p:txBody>
          <a:bodyPr>
            <a:normAutofit/>
          </a:bodyPr>
          <a:lstStyle/>
          <a:p>
            <a:r>
              <a:rPr lang="pl-PL" sz="5400" dirty="0"/>
              <a:t> </a:t>
            </a:r>
          </a:p>
        </p:txBody>
      </p:sp>
      <p:sp>
        <p:nvSpPr>
          <p:cNvPr id="4" name="Podtytuł 2"/>
          <p:cNvSpPr txBox="1">
            <a:spLocks/>
          </p:cNvSpPr>
          <p:nvPr/>
        </p:nvSpPr>
        <p:spPr>
          <a:xfrm>
            <a:off x="395536" y="1844824"/>
            <a:ext cx="8208912" cy="864096"/>
          </a:xfrm>
          <a:prstGeom prst="rect">
            <a:avLst/>
          </a:prstGeom>
        </p:spPr>
        <p:txBody>
          <a:bodyPr>
            <a:noAutofit/>
          </a:bodyPr>
          <a:lstStyle/>
          <a:p>
            <a:pPr lvl="0" algn="ctr">
              <a:spcBef>
                <a:spcPts val="580"/>
              </a:spcBef>
              <a:buClr>
                <a:schemeClr val="accent1"/>
              </a:buClr>
              <a:buSzPct val="85000"/>
            </a:pPr>
            <a:r>
              <a:rPr lang="pl-PL" sz="4800" b="1" dirty="0">
                <a:solidFill>
                  <a:schemeClr val="bg1"/>
                </a:solidFill>
              </a:rPr>
              <a:t>RELIGION </a:t>
            </a:r>
            <a:endParaRPr kumimoji="0" lang="pl-PL" sz="4800" b="1" i="0" u="none" strike="noStrike" kern="1200" cap="none" spc="0" normalizeH="0" baseline="0" noProof="0" dirty="0">
              <a:ln>
                <a:noFill/>
              </a:ln>
              <a:solidFill>
                <a:schemeClr val="bg1"/>
              </a:solidFill>
              <a:effectLst/>
              <a:uLnTx/>
              <a:uFillTx/>
              <a:latin typeface="+mn-lt"/>
              <a:ea typeface="+mn-ea"/>
              <a:cs typeface="+mn-cs"/>
            </a:endParaRPr>
          </a:p>
        </p:txBody>
      </p:sp>
      <p:sp>
        <p:nvSpPr>
          <p:cNvPr id="6" name="Podtytuł 2"/>
          <p:cNvSpPr>
            <a:spLocks noGrp="1"/>
          </p:cNvSpPr>
          <p:nvPr>
            <p:ph type="subTitle" idx="1"/>
          </p:nvPr>
        </p:nvSpPr>
        <p:spPr>
          <a:xfrm>
            <a:off x="467544" y="3356992"/>
            <a:ext cx="8208912" cy="2088232"/>
          </a:xfrm>
        </p:spPr>
        <p:txBody>
          <a:bodyPr>
            <a:normAutofit lnSpcReduction="10000"/>
          </a:bodyPr>
          <a:lstStyle/>
          <a:p>
            <a:pPr>
              <a:lnSpc>
                <a:spcPct val="120000"/>
              </a:lnSpc>
            </a:pPr>
            <a:r>
              <a:rPr lang="en-US" sz="2800" dirty="0">
                <a:solidFill>
                  <a:srgbClr val="002060"/>
                </a:solidFill>
              </a:rPr>
              <a:t>Everyone has the right to belong to a religion and  freedom  of  thought. This  right  includes  freedom  to  change  his  religion  or  belief or to manifest his religion  in  teaching,  practice,  worship.</a:t>
            </a:r>
            <a:endParaRPr lang="pl-PL" sz="3200" dirty="0">
              <a:solidFill>
                <a:srgbClr val="002060"/>
              </a:solidFill>
            </a:endParaRPr>
          </a:p>
        </p:txBody>
      </p:sp>
      <p:pic>
        <p:nvPicPr>
          <p:cNvPr id="32770" name="Picture 2" descr="C:\Users\ANGLOART\AppData\Local\Microsoft\Windows\INetCache\IE\05YLPHM9\P_religion_world.svg[1].png"/>
          <p:cNvPicPr>
            <a:picLocks noChangeAspect="1" noChangeArrowheads="1"/>
          </p:cNvPicPr>
          <p:nvPr/>
        </p:nvPicPr>
        <p:blipFill>
          <a:blip r:embed="rId2" cstate="print"/>
          <a:srcRect/>
          <a:stretch>
            <a:fillRect/>
          </a:stretch>
        </p:blipFill>
        <p:spPr bwMode="auto">
          <a:xfrm>
            <a:off x="3635896" y="188640"/>
            <a:ext cx="1490033" cy="1340768"/>
          </a:xfrm>
          <a:prstGeom prst="rect">
            <a:avLst/>
          </a:prstGeom>
          <a:noFill/>
        </p:spPr>
      </p:pic>
      <p:pic>
        <p:nvPicPr>
          <p:cNvPr id="32771" name="Picture 3" descr="C:\Users\ANGLOART\AppData\Local\Microsoft\Windows\INetCache\IE\3KIUIV39\Benin_baptism1[1].jpg"/>
          <p:cNvPicPr>
            <a:picLocks noChangeAspect="1" noChangeArrowheads="1"/>
          </p:cNvPicPr>
          <p:nvPr/>
        </p:nvPicPr>
        <p:blipFill>
          <a:blip r:embed="rId3" cstate="print"/>
          <a:srcRect/>
          <a:stretch>
            <a:fillRect/>
          </a:stretch>
        </p:blipFill>
        <p:spPr bwMode="auto">
          <a:xfrm>
            <a:off x="4716016" y="5517232"/>
            <a:ext cx="1728192" cy="1152128"/>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pic>
        <p:nvPicPr>
          <p:cNvPr id="32772" name="Picture 4" descr="C:\Users\ANGLOART\AppData\Local\Microsoft\Windows\INetCache\IE\A8C2QFKW\Panj_Pyare,_leading_a_procession[1].jpg"/>
          <p:cNvPicPr>
            <a:picLocks noChangeAspect="1" noChangeArrowheads="1"/>
          </p:cNvPicPr>
          <p:nvPr/>
        </p:nvPicPr>
        <p:blipFill>
          <a:blip r:embed="rId4" cstate="print"/>
          <a:srcRect/>
          <a:stretch>
            <a:fillRect/>
          </a:stretch>
        </p:blipFill>
        <p:spPr bwMode="auto">
          <a:xfrm>
            <a:off x="2411760" y="5445224"/>
            <a:ext cx="1656184" cy="1096575"/>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2776" name="Picture 8" descr="C:\Users\ANGLOART\AppData\Local\Microsoft\Windows\INetCache\IE\05YLPHM9\RIAN_archive_908389_Victory_Day_parade_in_Russian_Regions[1].jpg"/>
          <p:cNvPicPr>
            <a:picLocks noChangeAspect="1" noChangeArrowheads="1"/>
          </p:cNvPicPr>
          <p:nvPr/>
        </p:nvPicPr>
        <p:blipFill>
          <a:blip r:embed="rId5" cstate="print"/>
          <a:srcRect/>
          <a:stretch>
            <a:fillRect/>
          </a:stretch>
        </p:blipFill>
        <p:spPr bwMode="auto">
          <a:xfrm>
            <a:off x="7380312" y="188639"/>
            <a:ext cx="1145237" cy="1729679"/>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32777" name="Picture 9" descr="C:\Users\ANGLOART\AppData\Local\Microsoft\Windows\INetCache\IE\3KIUIV39\21.4.14_Lamacaes_1_Easter_Monday_Parade_070_(13983298816)[1].jpg"/>
          <p:cNvPicPr>
            <a:picLocks noChangeAspect="1" noChangeArrowheads="1"/>
          </p:cNvPicPr>
          <p:nvPr/>
        </p:nvPicPr>
        <p:blipFill>
          <a:blip r:embed="rId6" cstate="print"/>
          <a:srcRect/>
          <a:stretch>
            <a:fillRect/>
          </a:stretch>
        </p:blipFill>
        <p:spPr bwMode="auto">
          <a:xfrm>
            <a:off x="467544" y="188640"/>
            <a:ext cx="1148936" cy="1728192"/>
          </a:xfrm>
          <a:prstGeom prst="rect">
            <a:avLst/>
          </a:prstGeom>
          <a:ln w="88900" cap="sq" cmpd="thickThin">
            <a:solidFill>
              <a:schemeClr val="accent2">
                <a:lumMod val="40000"/>
                <a:lumOff val="60000"/>
              </a:schemeClr>
            </a:solidFill>
            <a:prstDash val="solid"/>
            <a:miter lim="800000"/>
          </a:ln>
          <a:effectLst>
            <a:innerShdw blurRad="76200">
              <a:srgbClr val="000000"/>
            </a:innerShdw>
          </a:effectLst>
        </p:spPr>
      </p:pic>
      <p:pic>
        <p:nvPicPr>
          <p:cNvPr id="32779" name="Picture 11" descr="C:\Users\ANGLOART\AppData\Local\Microsoft\Windows\INetCache\IE\05YLPHM9\Borobudur_monks_1[1].jpg"/>
          <p:cNvPicPr>
            <a:picLocks noChangeAspect="1" noChangeArrowheads="1"/>
          </p:cNvPicPr>
          <p:nvPr/>
        </p:nvPicPr>
        <p:blipFill>
          <a:blip r:embed="rId7" cstate="print"/>
          <a:srcRect/>
          <a:stretch>
            <a:fillRect/>
          </a:stretch>
        </p:blipFill>
        <p:spPr bwMode="auto">
          <a:xfrm>
            <a:off x="467544" y="5517232"/>
            <a:ext cx="1368152" cy="1026114"/>
          </a:xfrm>
          <a:prstGeom prst="rect">
            <a:avLst/>
          </a:prstGeom>
          <a:ln w="127000" cap="sq">
            <a:solidFill>
              <a:schemeClr val="accent1">
                <a:lumMod val="60000"/>
                <a:lumOff val="40000"/>
              </a:schemeClr>
            </a:solidFill>
            <a:miter lim="800000"/>
          </a:ln>
          <a:effectLst>
            <a:outerShdw blurRad="57150" dist="50800" dir="2700000" algn="tl" rotWithShape="0">
              <a:srgbClr val="000000">
                <a:alpha val="40000"/>
              </a:srgbClr>
            </a:outerShdw>
          </a:effectLst>
        </p:spPr>
      </p:pic>
      <p:pic>
        <p:nvPicPr>
          <p:cNvPr id="32781" name="Picture 13" descr="C:\Users\ANGLOART\AppData\Local\Microsoft\Windows\INetCache\IE\A8C2QFKW\islam[1].jpg"/>
          <p:cNvPicPr>
            <a:picLocks noChangeAspect="1" noChangeArrowheads="1"/>
          </p:cNvPicPr>
          <p:nvPr/>
        </p:nvPicPr>
        <p:blipFill>
          <a:blip r:embed="rId8" cstate="print"/>
          <a:srcRect/>
          <a:stretch>
            <a:fillRect/>
          </a:stretch>
        </p:blipFill>
        <p:spPr bwMode="auto">
          <a:xfrm>
            <a:off x="7164288" y="5445224"/>
            <a:ext cx="1512168" cy="1134126"/>
          </a:xfrm>
          <a:prstGeom prst="rect">
            <a:avLst/>
          </a:prstGeom>
          <a:ln w="88900" cap="sq" cmpd="thickThin">
            <a:solidFill>
              <a:schemeClr val="accent2">
                <a:lumMod val="60000"/>
                <a:lumOff val="40000"/>
              </a:schemeClr>
            </a:solidFill>
            <a:prstDash val="solid"/>
            <a:miter lim="800000"/>
          </a:ln>
          <a:effectLst>
            <a:innerShdw blurRad="76200">
              <a:srgbClr val="000000"/>
            </a:innerShdw>
          </a:effectLst>
        </p:spPr>
      </p:pic>
    </p:spTree>
  </p:cSld>
  <p:clrMapOvr>
    <a:masterClrMapping/>
  </p:clrMapOvr>
  <p:transition>
    <p:pull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192</TotalTime>
  <Words>322</Words>
  <Application>Microsoft Office PowerPoint</Application>
  <PresentationFormat>Pokaz na ekranie (4:3)</PresentationFormat>
  <Paragraphs>39</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Kapitał</vt:lpstr>
      <vt:lpstr>Human Rights Day by Jan W. 6d</vt:lpstr>
      <vt:lpstr>Prezentacja programu PowerPoint</vt:lpstr>
      <vt:lpstr>Prezentacja programu PowerPoint</vt:lpstr>
      <vt:lpstr>Prezentacja programu PowerPoint</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Day    10 December</dc:title>
  <dc:creator>9020</dc:creator>
  <cp:lastModifiedBy>9020</cp:lastModifiedBy>
  <cp:revision>44</cp:revision>
  <dcterms:created xsi:type="dcterms:W3CDTF">2020-12-10T18:43:57Z</dcterms:created>
  <dcterms:modified xsi:type="dcterms:W3CDTF">2020-12-13T14:07:16Z</dcterms:modified>
</cp:coreProperties>
</file>