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8A6777-4284-4EDF-BB46-951C27E6F0D9}" v="10" dt="2020-12-13T14:00:01.075"/>
    <p1510:client id="{87A62CCE-EE65-88DF-0B37-024BED124EAB}" v="915" dt="2020-12-11T20:14:24.212"/>
    <p1510:client id="{C39CE7F5-139F-45DC-AEFB-D4D7C7E1C639}" v="715" dt="2020-12-10T19:58:08.691"/>
    <p1510:client id="{ED2B1C67-8E89-A108-CE27-4469F707DE9F}" v="773" dt="2020-12-10T21:02:51.139"/>
    <p1510:client id="{EEAEA352-42A0-A299-C45A-03A5DFC641DB}" v="87" dt="2020-12-11T18:57:22.2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ylc Bartosz" userId="S::uczen.bartosz.cylc@sp154.waw.pl::ff473fd4-5053-46f3-8174-335d15571ac8" providerId="AD" clId="Web-{EEAEA352-42A0-A299-C45A-03A5DFC641DB}"/>
    <pc:docChg chg="modSld">
      <pc:chgData name="Cylc Bartosz" userId="S::uczen.bartosz.cylc@sp154.waw.pl::ff473fd4-5053-46f3-8174-335d15571ac8" providerId="AD" clId="Web-{EEAEA352-42A0-A299-C45A-03A5DFC641DB}" dt="2020-12-11T18:57:22.292" v="87" actId="20577"/>
      <pc:docMkLst>
        <pc:docMk/>
      </pc:docMkLst>
      <pc:sldChg chg="addSp delSp modSp mod setBg setClrOvrMap">
        <pc:chgData name="Cylc Bartosz" userId="S::uczen.bartosz.cylc@sp154.waw.pl::ff473fd4-5053-46f3-8174-335d15571ac8" providerId="AD" clId="Web-{EEAEA352-42A0-A299-C45A-03A5DFC641DB}" dt="2020-12-11T18:57:22.292" v="86" actId="20577"/>
        <pc:sldMkLst>
          <pc:docMk/>
          <pc:sldMk cId="1560866166" sldId="261"/>
        </pc:sldMkLst>
        <pc:spChg chg="mod">
          <ac:chgData name="Cylc Bartosz" userId="S::uczen.bartosz.cylc@sp154.waw.pl::ff473fd4-5053-46f3-8174-335d15571ac8" providerId="AD" clId="Web-{EEAEA352-42A0-A299-C45A-03A5DFC641DB}" dt="2020-12-11T18:42:21.092" v="51"/>
          <ac:spMkLst>
            <pc:docMk/>
            <pc:sldMk cId="1560866166" sldId="261"/>
            <ac:spMk id="2" creationId="{4891966E-596C-400A-BA30-8037EB799606}"/>
          </ac:spMkLst>
        </pc:spChg>
        <pc:spChg chg="mod">
          <ac:chgData name="Cylc Bartosz" userId="S::uczen.bartosz.cylc@sp154.waw.pl::ff473fd4-5053-46f3-8174-335d15571ac8" providerId="AD" clId="Web-{EEAEA352-42A0-A299-C45A-03A5DFC641DB}" dt="2020-12-11T18:57:22.292" v="86" actId="20577"/>
          <ac:spMkLst>
            <pc:docMk/>
            <pc:sldMk cId="1560866166" sldId="261"/>
            <ac:spMk id="3" creationId="{D22438BA-A9E4-420D-B188-961CB9E25F80}"/>
          </ac:spMkLst>
        </pc:spChg>
        <pc:spChg chg="add">
          <ac:chgData name="Cylc Bartosz" userId="S::uczen.bartosz.cylc@sp154.waw.pl::ff473fd4-5053-46f3-8174-335d15571ac8" providerId="AD" clId="Web-{EEAEA352-42A0-A299-C45A-03A5DFC641DB}" dt="2020-12-11T18:42:21.092" v="51"/>
          <ac:spMkLst>
            <pc:docMk/>
            <pc:sldMk cId="1560866166" sldId="261"/>
            <ac:spMk id="5" creationId="{8C3DEBB2-D54E-470C-86B3-631BDDF6CCA6}"/>
          </ac:spMkLst>
        </pc:spChg>
        <pc:spChg chg="add">
          <ac:chgData name="Cylc Bartosz" userId="S::uczen.bartosz.cylc@sp154.waw.pl::ff473fd4-5053-46f3-8174-335d15571ac8" providerId="AD" clId="Web-{EEAEA352-42A0-A299-C45A-03A5DFC641DB}" dt="2020-12-11T18:42:21.092" v="51"/>
          <ac:spMkLst>
            <pc:docMk/>
            <pc:sldMk cId="1560866166" sldId="261"/>
            <ac:spMk id="6" creationId="{847C7588-8C18-44D9-8469-ABB9865FE117}"/>
          </ac:spMkLst>
        </pc:spChg>
        <pc:spChg chg="add del">
          <ac:chgData name="Cylc Bartosz" userId="S::uczen.bartosz.cylc@sp154.waw.pl::ff473fd4-5053-46f3-8174-335d15571ac8" providerId="AD" clId="Web-{EEAEA352-42A0-A299-C45A-03A5DFC641DB}" dt="2020-12-11T18:42:21.076" v="50"/>
          <ac:spMkLst>
            <pc:docMk/>
            <pc:sldMk cId="1560866166" sldId="261"/>
            <ac:spMk id="8" creationId="{179F7551-E956-43CB-8F36-268A5DA443BE}"/>
          </ac:spMkLst>
        </pc:spChg>
        <pc:spChg chg="add del">
          <ac:chgData name="Cylc Bartosz" userId="S::uczen.bartosz.cylc@sp154.waw.pl::ff473fd4-5053-46f3-8174-335d15571ac8" providerId="AD" clId="Web-{EEAEA352-42A0-A299-C45A-03A5DFC641DB}" dt="2020-12-11T18:42:21.076" v="50"/>
          <ac:spMkLst>
            <pc:docMk/>
            <pc:sldMk cId="1560866166" sldId="261"/>
            <ac:spMk id="10" creationId="{80677D43-DB57-4254-BD60-C0C10917DBC4}"/>
          </ac:spMkLst>
        </pc:spChg>
        <pc:spChg chg="add del">
          <ac:chgData name="Cylc Bartosz" userId="S::uczen.bartosz.cylc@sp154.waw.pl::ff473fd4-5053-46f3-8174-335d15571ac8" providerId="AD" clId="Web-{EEAEA352-42A0-A299-C45A-03A5DFC641DB}" dt="2020-12-11T18:42:21.076" v="50"/>
          <ac:spMkLst>
            <pc:docMk/>
            <pc:sldMk cId="1560866166" sldId="261"/>
            <ac:spMk id="12" creationId="{DF0924E5-8F0D-47CB-B59E-155AFCF8C3CB}"/>
          </ac:spMkLst>
        </pc:spChg>
      </pc:sldChg>
    </pc:docChg>
  </pc:docChgLst>
  <pc:docChgLst>
    <pc:chgData name="Cylc Bartosz" userId="S::uczen.bartosz.cylc@sp154.waw.pl::ff473fd4-5053-46f3-8174-335d15571ac8" providerId="AD" clId="Web-{C39CE7F5-139F-45DC-AEFB-D4D7C7E1C639}"/>
    <pc:docChg chg="addSld delSld modSld">
      <pc:chgData name="Cylc Bartosz" userId="S::uczen.bartosz.cylc@sp154.waw.pl::ff473fd4-5053-46f3-8174-335d15571ac8" providerId="AD" clId="Web-{C39CE7F5-139F-45DC-AEFB-D4D7C7E1C639}" dt="2020-12-10T19:58:08.691" v="717" actId="1076"/>
      <pc:docMkLst>
        <pc:docMk/>
      </pc:docMkLst>
      <pc:sldChg chg="addSp delSp modSp mod setBg">
        <pc:chgData name="Cylc Bartosz" userId="S::uczen.bartosz.cylc@sp154.waw.pl::ff473fd4-5053-46f3-8174-335d15571ac8" providerId="AD" clId="Web-{C39CE7F5-139F-45DC-AEFB-D4D7C7E1C639}" dt="2020-12-10T19:58:08.691" v="717" actId="1076"/>
        <pc:sldMkLst>
          <pc:docMk/>
          <pc:sldMk cId="650317164" sldId="256"/>
        </pc:sldMkLst>
        <pc:spChg chg="mod ord">
          <ac:chgData name="Cylc Bartosz" userId="S::uczen.bartosz.cylc@sp154.waw.pl::ff473fd4-5053-46f3-8174-335d15571ac8" providerId="AD" clId="Web-{C39CE7F5-139F-45DC-AEFB-D4D7C7E1C639}" dt="2020-12-10T19:57:55.800" v="714"/>
          <ac:spMkLst>
            <pc:docMk/>
            <pc:sldMk cId="650317164" sldId="256"/>
            <ac:spMk id="2" creationId="{00000000-0000-0000-0000-000000000000}"/>
          </ac:spMkLst>
        </pc:spChg>
        <pc:spChg chg="mod">
          <ac:chgData name="Cylc Bartosz" userId="S::uczen.bartosz.cylc@sp154.waw.pl::ff473fd4-5053-46f3-8174-335d15571ac8" providerId="AD" clId="Web-{C39CE7F5-139F-45DC-AEFB-D4D7C7E1C639}" dt="2020-12-10T19:57:55.800" v="714"/>
          <ac:spMkLst>
            <pc:docMk/>
            <pc:sldMk cId="650317164" sldId="256"/>
            <ac:spMk id="3" creationId="{00000000-0000-0000-0000-000000000000}"/>
          </ac:spMkLst>
        </pc:spChg>
        <pc:spChg chg="add del">
          <ac:chgData name="Cylc Bartosz" userId="S::uczen.bartosz.cylc@sp154.waw.pl::ff473fd4-5053-46f3-8174-335d15571ac8" providerId="AD" clId="Web-{C39CE7F5-139F-45DC-AEFB-D4D7C7E1C639}" dt="2020-12-10T19:57:55.800" v="714"/>
          <ac:spMkLst>
            <pc:docMk/>
            <pc:sldMk cId="650317164" sldId="256"/>
            <ac:spMk id="8" creationId="{C66F2F30-5DC0-44A0-BFA6-E12F46ED16DA}"/>
          </ac:spMkLst>
        </pc:spChg>
        <pc:spChg chg="add del">
          <ac:chgData name="Cylc Bartosz" userId="S::uczen.bartosz.cylc@sp154.waw.pl::ff473fd4-5053-46f3-8174-335d15571ac8" providerId="AD" clId="Web-{C39CE7F5-139F-45DC-AEFB-D4D7C7E1C639}" dt="2020-12-10T19:57:55.800" v="714"/>
          <ac:spMkLst>
            <pc:docMk/>
            <pc:sldMk cId="650317164" sldId="256"/>
            <ac:spMk id="10" creationId="{85872F57-7F42-4F97-8391-DDC8D0054C03}"/>
          </ac:spMkLst>
        </pc:spChg>
        <pc:spChg chg="add del">
          <ac:chgData name="Cylc Bartosz" userId="S::uczen.bartosz.cylc@sp154.waw.pl::ff473fd4-5053-46f3-8174-335d15571ac8" providerId="AD" clId="Web-{C39CE7F5-139F-45DC-AEFB-D4D7C7E1C639}" dt="2020-12-10T19:57:55.800" v="714"/>
          <ac:spMkLst>
            <pc:docMk/>
            <pc:sldMk cId="650317164" sldId="256"/>
            <ac:spMk id="12" creationId="{04DC2037-48A0-4F22-B9D4-8EAEBC780AB4}"/>
          </ac:spMkLst>
        </pc:spChg>
        <pc:spChg chg="add del">
          <ac:chgData name="Cylc Bartosz" userId="S::uczen.bartosz.cylc@sp154.waw.pl::ff473fd4-5053-46f3-8174-335d15571ac8" providerId="AD" clId="Web-{C39CE7F5-139F-45DC-AEFB-D4D7C7E1C639}" dt="2020-12-10T19:57:55.800" v="714"/>
          <ac:spMkLst>
            <pc:docMk/>
            <pc:sldMk cId="650317164" sldId="256"/>
            <ac:spMk id="14" creationId="{0006CBFD-ADA0-43D1-9332-9C34CA1C76ED}"/>
          </ac:spMkLst>
        </pc:spChg>
        <pc:spChg chg="add del">
          <ac:chgData name="Cylc Bartosz" userId="S::uczen.bartosz.cylc@sp154.waw.pl::ff473fd4-5053-46f3-8174-335d15571ac8" providerId="AD" clId="Web-{C39CE7F5-139F-45DC-AEFB-D4D7C7E1C639}" dt="2020-12-10T19:57:55.800" v="714"/>
          <ac:spMkLst>
            <pc:docMk/>
            <pc:sldMk cId="650317164" sldId="256"/>
            <ac:spMk id="16" creationId="{2B931666-F28F-45F3-A074-66D2272D580B}"/>
          </ac:spMkLst>
        </pc:spChg>
        <pc:spChg chg="add del">
          <ac:chgData name="Cylc Bartosz" userId="S::uczen.bartosz.cylc@sp154.waw.pl::ff473fd4-5053-46f3-8174-335d15571ac8" providerId="AD" clId="Web-{C39CE7F5-139F-45DC-AEFB-D4D7C7E1C639}" dt="2020-12-10T19:57:55.800" v="714"/>
          <ac:spMkLst>
            <pc:docMk/>
            <pc:sldMk cId="650317164" sldId="256"/>
            <ac:spMk id="21" creationId="{B0BDD275-E79C-4B6F-9875-E474D59DC552}"/>
          </ac:spMkLst>
        </pc:spChg>
        <pc:spChg chg="add del">
          <ac:chgData name="Cylc Bartosz" userId="S::uczen.bartosz.cylc@sp154.waw.pl::ff473fd4-5053-46f3-8174-335d15571ac8" providerId="AD" clId="Web-{C39CE7F5-139F-45DC-AEFB-D4D7C7E1C639}" dt="2020-12-10T19:57:55.800" v="714"/>
          <ac:spMkLst>
            <pc:docMk/>
            <pc:sldMk cId="650317164" sldId="256"/>
            <ac:spMk id="23" creationId="{FFE24BB0-6C00-4CD0-B19A-F41513025703}"/>
          </ac:spMkLst>
        </pc:spChg>
        <pc:spChg chg="add del">
          <ac:chgData name="Cylc Bartosz" userId="S::uczen.bartosz.cylc@sp154.waw.pl::ff473fd4-5053-46f3-8174-335d15571ac8" providerId="AD" clId="Web-{C39CE7F5-139F-45DC-AEFB-D4D7C7E1C639}" dt="2020-12-10T19:57:55.800" v="714"/>
          <ac:spMkLst>
            <pc:docMk/>
            <pc:sldMk cId="650317164" sldId="256"/>
            <ac:spMk id="25" creationId="{045D7A58-411F-4E92-A78E-A6FEB18900BF}"/>
          </ac:spMkLst>
        </pc:spChg>
        <pc:picChg chg="add mod">
          <ac:chgData name="Cylc Bartosz" userId="S::uczen.bartosz.cylc@sp154.waw.pl::ff473fd4-5053-46f3-8174-335d15571ac8" providerId="AD" clId="Web-{C39CE7F5-139F-45DC-AEFB-D4D7C7E1C639}" dt="2020-12-10T19:58:08.691" v="717" actId="1076"/>
          <ac:picMkLst>
            <pc:docMk/>
            <pc:sldMk cId="650317164" sldId="256"/>
            <ac:picMk id="4" creationId="{EB6193A3-D658-46DC-9DAB-6BA9338BD50E}"/>
          </ac:picMkLst>
        </pc:picChg>
      </pc:sldChg>
      <pc:sldChg chg="addSp modSp new mod setBg">
        <pc:chgData name="Cylc Bartosz" userId="S::uczen.bartosz.cylc@sp154.waw.pl::ff473fd4-5053-46f3-8174-335d15571ac8" providerId="AD" clId="Web-{C39CE7F5-139F-45DC-AEFB-D4D7C7E1C639}" dt="2020-12-10T19:29:47.121" v="270" actId="20577"/>
        <pc:sldMkLst>
          <pc:docMk/>
          <pc:sldMk cId="481110428" sldId="257"/>
        </pc:sldMkLst>
        <pc:spChg chg="mod">
          <ac:chgData name="Cylc Bartosz" userId="S::uczen.bartosz.cylc@sp154.waw.pl::ff473fd4-5053-46f3-8174-335d15571ac8" providerId="AD" clId="Web-{C39CE7F5-139F-45DC-AEFB-D4D7C7E1C639}" dt="2020-12-10T19:06:44.059" v="98" actId="20577"/>
          <ac:spMkLst>
            <pc:docMk/>
            <pc:sldMk cId="481110428" sldId="257"/>
            <ac:spMk id="2" creationId="{E5BF9863-B5B2-46F0-9201-0C8DAD305290}"/>
          </ac:spMkLst>
        </pc:spChg>
        <pc:spChg chg="mod">
          <ac:chgData name="Cylc Bartosz" userId="S::uczen.bartosz.cylc@sp154.waw.pl::ff473fd4-5053-46f3-8174-335d15571ac8" providerId="AD" clId="Web-{C39CE7F5-139F-45DC-AEFB-D4D7C7E1C639}" dt="2020-12-10T19:29:47.121" v="270" actId="20577"/>
          <ac:spMkLst>
            <pc:docMk/>
            <pc:sldMk cId="481110428" sldId="257"/>
            <ac:spMk id="3" creationId="{ED892A4D-A19A-429D-925E-2F262C19D1E1}"/>
          </ac:spMkLst>
        </pc:spChg>
        <pc:spChg chg="add">
          <ac:chgData name="Cylc Bartosz" userId="S::uczen.bartosz.cylc@sp154.waw.pl::ff473fd4-5053-46f3-8174-335d15571ac8" providerId="AD" clId="Web-{C39CE7F5-139F-45DC-AEFB-D4D7C7E1C639}" dt="2020-12-10T19:00:48.426" v="26"/>
          <ac:spMkLst>
            <pc:docMk/>
            <pc:sldMk cId="481110428" sldId="257"/>
            <ac:spMk id="8" creationId="{4351DFE5-F63D-4BE0-BDA9-E3EB88F01AA5}"/>
          </ac:spMkLst>
        </pc:spChg>
        <pc:picChg chg="add">
          <ac:chgData name="Cylc Bartosz" userId="S::uczen.bartosz.cylc@sp154.waw.pl::ff473fd4-5053-46f3-8174-335d15571ac8" providerId="AD" clId="Web-{C39CE7F5-139F-45DC-AEFB-D4D7C7E1C639}" dt="2020-12-10T19:00:48.426" v="26"/>
          <ac:picMkLst>
            <pc:docMk/>
            <pc:sldMk cId="481110428" sldId="257"/>
            <ac:picMk id="10" creationId="{3AA16612-ACD2-4A16-8F2B-4514FD6BF28F}"/>
          </ac:picMkLst>
        </pc:picChg>
      </pc:sldChg>
      <pc:sldChg chg="addSp modSp new mod setBg setClrOvrMap">
        <pc:chgData name="Cylc Bartosz" userId="S::uczen.bartosz.cylc@sp154.waw.pl::ff473fd4-5053-46f3-8174-335d15571ac8" providerId="AD" clId="Web-{C39CE7F5-139F-45DC-AEFB-D4D7C7E1C639}" dt="2020-12-10T19:46:40.098" v="658" actId="20577"/>
        <pc:sldMkLst>
          <pc:docMk/>
          <pc:sldMk cId="74654523" sldId="258"/>
        </pc:sldMkLst>
        <pc:spChg chg="mod">
          <ac:chgData name="Cylc Bartosz" userId="S::uczen.bartosz.cylc@sp154.waw.pl::ff473fd4-5053-46f3-8174-335d15571ac8" providerId="AD" clId="Web-{C39CE7F5-139F-45DC-AEFB-D4D7C7E1C639}" dt="2020-12-10T19:30:56.248" v="525" actId="1076"/>
          <ac:spMkLst>
            <pc:docMk/>
            <pc:sldMk cId="74654523" sldId="258"/>
            <ac:spMk id="2" creationId="{EF084552-296B-47D0-A359-FAB656ECEB68}"/>
          </ac:spMkLst>
        </pc:spChg>
        <pc:spChg chg="mod">
          <ac:chgData name="Cylc Bartosz" userId="S::uczen.bartosz.cylc@sp154.waw.pl::ff473fd4-5053-46f3-8174-335d15571ac8" providerId="AD" clId="Web-{C39CE7F5-139F-45DC-AEFB-D4D7C7E1C639}" dt="2020-12-10T19:46:40.098" v="658" actId="20577"/>
          <ac:spMkLst>
            <pc:docMk/>
            <pc:sldMk cId="74654523" sldId="258"/>
            <ac:spMk id="3" creationId="{0958819A-74EA-4FFA-8D5E-96FB60A2D32B}"/>
          </ac:spMkLst>
        </pc:spChg>
        <pc:spChg chg="add">
          <ac:chgData name="Cylc Bartosz" userId="S::uczen.bartosz.cylc@sp154.waw.pl::ff473fd4-5053-46f3-8174-335d15571ac8" providerId="AD" clId="Web-{C39CE7F5-139F-45DC-AEFB-D4D7C7E1C639}" dt="2020-12-10T19:29:58.356" v="273"/>
          <ac:spMkLst>
            <pc:docMk/>
            <pc:sldMk cId="74654523" sldId="258"/>
            <ac:spMk id="8" creationId="{179F7551-E956-43CB-8F36-268A5DA443BE}"/>
          </ac:spMkLst>
        </pc:spChg>
        <pc:spChg chg="add">
          <ac:chgData name="Cylc Bartosz" userId="S::uczen.bartosz.cylc@sp154.waw.pl::ff473fd4-5053-46f3-8174-335d15571ac8" providerId="AD" clId="Web-{C39CE7F5-139F-45DC-AEFB-D4D7C7E1C639}" dt="2020-12-10T19:29:58.356" v="273"/>
          <ac:spMkLst>
            <pc:docMk/>
            <pc:sldMk cId="74654523" sldId="258"/>
            <ac:spMk id="10" creationId="{80677D43-DB57-4254-BD60-C0C10917DBC4}"/>
          </ac:spMkLst>
        </pc:spChg>
        <pc:spChg chg="add">
          <ac:chgData name="Cylc Bartosz" userId="S::uczen.bartosz.cylc@sp154.waw.pl::ff473fd4-5053-46f3-8174-335d15571ac8" providerId="AD" clId="Web-{C39CE7F5-139F-45DC-AEFB-D4D7C7E1C639}" dt="2020-12-10T19:29:58.356" v="273"/>
          <ac:spMkLst>
            <pc:docMk/>
            <pc:sldMk cId="74654523" sldId="258"/>
            <ac:spMk id="12" creationId="{DF0924E5-8F0D-47CB-B59E-155AFCF8C3CB}"/>
          </ac:spMkLst>
        </pc:spChg>
      </pc:sldChg>
      <pc:sldChg chg="addSp delSp modSp new mod setBg setClrOvrMap">
        <pc:chgData name="Cylc Bartosz" userId="S::uczen.bartosz.cylc@sp154.waw.pl::ff473fd4-5053-46f3-8174-335d15571ac8" providerId="AD" clId="Web-{C39CE7F5-139F-45DC-AEFB-D4D7C7E1C639}" dt="2020-12-10T19:49:59.649" v="694"/>
        <pc:sldMkLst>
          <pc:docMk/>
          <pc:sldMk cId="1592240734" sldId="259"/>
        </pc:sldMkLst>
        <pc:spChg chg="mod">
          <ac:chgData name="Cylc Bartosz" userId="S::uczen.bartosz.cylc@sp154.waw.pl::ff473fd4-5053-46f3-8174-335d15571ac8" providerId="AD" clId="Web-{C39CE7F5-139F-45DC-AEFB-D4D7C7E1C639}" dt="2020-12-10T19:49:59.649" v="694"/>
          <ac:spMkLst>
            <pc:docMk/>
            <pc:sldMk cId="1592240734" sldId="259"/>
            <ac:spMk id="2" creationId="{6CDDFF47-D9B1-42CB-BDBF-E44CBD8B86E3}"/>
          </ac:spMkLst>
        </pc:spChg>
        <pc:spChg chg="mod">
          <ac:chgData name="Cylc Bartosz" userId="S::uczen.bartosz.cylc@sp154.waw.pl::ff473fd4-5053-46f3-8174-335d15571ac8" providerId="AD" clId="Web-{C39CE7F5-139F-45DC-AEFB-D4D7C7E1C639}" dt="2020-12-10T19:49:59.649" v="694"/>
          <ac:spMkLst>
            <pc:docMk/>
            <pc:sldMk cId="1592240734" sldId="259"/>
            <ac:spMk id="3" creationId="{AC0FE9FD-B2DA-497C-AACA-4E3C9EE8A1CD}"/>
          </ac:spMkLst>
        </pc:spChg>
        <pc:spChg chg="add del">
          <ac:chgData name="Cylc Bartosz" userId="S::uczen.bartosz.cylc@sp154.waw.pl::ff473fd4-5053-46f3-8174-335d15571ac8" providerId="AD" clId="Web-{C39CE7F5-139F-45DC-AEFB-D4D7C7E1C639}" dt="2020-12-10T19:49:59.649" v="693"/>
          <ac:spMkLst>
            <pc:docMk/>
            <pc:sldMk cId="1592240734" sldId="259"/>
            <ac:spMk id="5" creationId="{7264F718-7FAC-4056-9FA9-A603EC682FE7}"/>
          </ac:spMkLst>
        </pc:spChg>
        <pc:spChg chg="add del">
          <ac:chgData name="Cylc Bartosz" userId="S::uczen.bartosz.cylc@sp154.waw.pl::ff473fd4-5053-46f3-8174-335d15571ac8" providerId="AD" clId="Web-{C39CE7F5-139F-45DC-AEFB-D4D7C7E1C639}" dt="2020-12-10T19:49:59.649" v="693"/>
          <ac:spMkLst>
            <pc:docMk/>
            <pc:sldMk cId="1592240734" sldId="259"/>
            <ac:spMk id="6" creationId="{F74639F7-E3C7-4165-A83E-6386A86BA1DA}"/>
          </ac:spMkLst>
        </pc:spChg>
        <pc:spChg chg="add del">
          <ac:chgData name="Cylc Bartosz" userId="S::uczen.bartosz.cylc@sp154.waw.pl::ff473fd4-5053-46f3-8174-335d15571ac8" providerId="AD" clId="Web-{C39CE7F5-139F-45DC-AEFB-D4D7C7E1C639}" dt="2020-12-10T19:49:59.649" v="693"/>
          <ac:spMkLst>
            <pc:docMk/>
            <pc:sldMk cId="1592240734" sldId="259"/>
            <ac:spMk id="7" creationId="{8B3AF0F1-707A-463E-B5EE-33C63A40CFC9}"/>
          </ac:spMkLst>
        </pc:spChg>
        <pc:spChg chg="add del">
          <ac:chgData name="Cylc Bartosz" userId="S::uczen.bartosz.cylc@sp154.waw.pl::ff473fd4-5053-46f3-8174-335d15571ac8" providerId="AD" clId="Web-{C39CE7F5-139F-45DC-AEFB-D4D7C7E1C639}" dt="2020-12-10T19:49:57.383" v="691"/>
          <ac:spMkLst>
            <pc:docMk/>
            <pc:sldMk cId="1592240734" sldId="259"/>
            <ac:spMk id="8" creationId="{F0BC1D9E-4401-4EC0-88FD-ED103CB570EA}"/>
          </ac:spMkLst>
        </pc:spChg>
        <pc:spChg chg="add">
          <ac:chgData name="Cylc Bartosz" userId="S::uczen.bartosz.cylc@sp154.waw.pl::ff473fd4-5053-46f3-8174-335d15571ac8" providerId="AD" clId="Web-{C39CE7F5-139F-45DC-AEFB-D4D7C7E1C639}" dt="2020-12-10T19:49:59.649" v="694"/>
          <ac:spMkLst>
            <pc:docMk/>
            <pc:sldMk cId="1592240734" sldId="259"/>
            <ac:spMk id="9" creationId="{F0BC1D9E-4401-4EC0-88FD-ED103CB570EA}"/>
          </ac:spMkLst>
        </pc:spChg>
        <pc:spChg chg="add del">
          <ac:chgData name="Cylc Bartosz" userId="S::uczen.bartosz.cylc@sp154.waw.pl::ff473fd4-5053-46f3-8174-335d15571ac8" providerId="AD" clId="Web-{C39CE7F5-139F-45DC-AEFB-D4D7C7E1C639}" dt="2020-12-10T19:49:57.383" v="691"/>
          <ac:spMkLst>
            <pc:docMk/>
            <pc:sldMk cId="1592240734" sldId="259"/>
            <ac:spMk id="10" creationId="{6200B311-3585-4069-AAC6-CD443FA5B8AD}"/>
          </ac:spMkLst>
        </pc:spChg>
        <pc:spChg chg="add">
          <ac:chgData name="Cylc Bartosz" userId="S::uczen.bartosz.cylc@sp154.waw.pl::ff473fd4-5053-46f3-8174-335d15571ac8" providerId="AD" clId="Web-{C39CE7F5-139F-45DC-AEFB-D4D7C7E1C639}" dt="2020-12-10T19:49:59.649" v="694"/>
          <ac:spMkLst>
            <pc:docMk/>
            <pc:sldMk cId="1592240734" sldId="259"/>
            <ac:spMk id="11" creationId="{6200B311-3585-4069-AAC6-CD443FA5B8AD}"/>
          </ac:spMkLst>
        </pc:spChg>
        <pc:spChg chg="add del">
          <ac:chgData name="Cylc Bartosz" userId="S::uczen.bartosz.cylc@sp154.waw.pl::ff473fd4-5053-46f3-8174-335d15571ac8" providerId="AD" clId="Web-{C39CE7F5-139F-45DC-AEFB-D4D7C7E1C639}" dt="2020-12-10T19:49:57.383" v="691"/>
          <ac:spMkLst>
            <pc:docMk/>
            <pc:sldMk cId="1592240734" sldId="259"/>
            <ac:spMk id="12" creationId="{B0AAF7C9-094E-400C-A428-F6C2262F6527}"/>
          </ac:spMkLst>
        </pc:spChg>
        <pc:spChg chg="add">
          <ac:chgData name="Cylc Bartosz" userId="S::uczen.bartosz.cylc@sp154.waw.pl::ff473fd4-5053-46f3-8174-335d15571ac8" providerId="AD" clId="Web-{C39CE7F5-139F-45DC-AEFB-D4D7C7E1C639}" dt="2020-12-10T19:49:59.649" v="694"/>
          <ac:spMkLst>
            <pc:docMk/>
            <pc:sldMk cId="1592240734" sldId="259"/>
            <ac:spMk id="13" creationId="{B0AAF7C9-094E-400C-A428-F6C2262F6527}"/>
          </ac:spMkLst>
        </pc:spChg>
      </pc:sldChg>
      <pc:sldChg chg="addSp modSp new mod setBg">
        <pc:chgData name="Cylc Bartosz" userId="S::uczen.bartosz.cylc@sp154.waw.pl::ff473fd4-5053-46f3-8174-335d15571ac8" providerId="AD" clId="Web-{C39CE7F5-139F-45DC-AEFB-D4D7C7E1C639}" dt="2020-12-10T19:52:51.528" v="696"/>
        <pc:sldMkLst>
          <pc:docMk/>
          <pc:sldMk cId="1769981262" sldId="260"/>
        </pc:sldMkLst>
        <pc:spChg chg="mod">
          <ac:chgData name="Cylc Bartosz" userId="S::uczen.bartosz.cylc@sp154.waw.pl::ff473fd4-5053-46f3-8174-335d15571ac8" providerId="AD" clId="Web-{C39CE7F5-139F-45DC-AEFB-D4D7C7E1C639}" dt="2020-12-10T19:52:51.528" v="696"/>
          <ac:spMkLst>
            <pc:docMk/>
            <pc:sldMk cId="1769981262" sldId="260"/>
            <ac:spMk id="2" creationId="{85AE3948-2690-416F-BD1F-7D05C8DF3700}"/>
          </ac:spMkLst>
        </pc:spChg>
        <pc:spChg chg="mod">
          <ac:chgData name="Cylc Bartosz" userId="S::uczen.bartosz.cylc@sp154.waw.pl::ff473fd4-5053-46f3-8174-335d15571ac8" providerId="AD" clId="Web-{C39CE7F5-139F-45DC-AEFB-D4D7C7E1C639}" dt="2020-12-10T19:52:51.528" v="696"/>
          <ac:spMkLst>
            <pc:docMk/>
            <pc:sldMk cId="1769981262" sldId="260"/>
            <ac:spMk id="3" creationId="{34E30C62-BEE9-4879-8F65-AA9364FD550D}"/>
          </ac:spMkLst>
        </pc:spChg>
        <pc:spChg chg="add">
          <ac:chgData name="Cylc Bartosz" userId="S::uczen.bartosz.cylc@sp154.waw.pl::ff473fd4-5053-46f3-8174-335d15571ac8" providerId="AD" clId="Web-{C39CE7F5-139F-45DC-AEFB-D4D7C7E1C639}" dt="2020-12-10T19:52:51.528" v="696"/>
          <ac:spMkLst>
            <pc:docMk/>
            <pc:sldMk cId="1769981262" sldId="260"/>
            <ac:spMk id="8" creationId="{7CB4857B-ED7C-444D-9F04-2F885114A1C2}"/>
          </ac:spMkLst>
        </pc:spChg>
        <pc:spChg chg="add">
          <ac:chgData name="Cylc Bartosz" userId="S::uczen.bartosz.cylc@sp154.waw.pl::ff473fd4-5053-46f3-8174-335d15571ac8" providerId="AD" clId="Web-{C39CE7F5-139F-45DC-AEFB-D4D7C7E1C639}" dt="2020-12-10T19:52:51.528" v="696"/>
          <ac:spMkLst>
            <pc:docMk/>
            <pc:sldMk cId="1769981262" sldId="260"/>
            <ac:spMk id="10" creationId="{D18046FB-44EA-4FD8-A585-EA09A319B2D0}"/>
          </ac:spMkLst>
        </pc:spChg>
        <pc:spChg chg="add">
          <ac:chgData name="Cylc Bartosz" userId="S::uczen.bartosz.cylc@sp154.waw.pl::ff473fd4-5053-46f3-8174-335d15571ac8" providerId="AD" clId="Web-{C39CE7F5-139F-45DC-AEFB-D4D7C7E1C639}" dt="2020-12-10T19:52:51.528" v="696"/>
          <ac:spMkLst>
            <pc:docMk/>
            <pc:sldMk cId="1769981262" sldId="260"/>
            <ac:spMk id="12" creationId="{479F5F2B-8B58-4140-AE6A-51F6C67B18D9}"/>
          </ac:spMkLst>
        </pc:spChg>
      </pc:sldChg>
      <pc:sldChg chg="add del replId">
        <pc:chgData name="Cylc Bartosz" userId="S::uczen.bartosz.cylc@sp154.waw.pl::ff473fd4-5053-46f3-8174-335d15571ac8" providerId="AD" clId="Web-{C39CE7F5-139F-45DC-AEFB-D4D7C7E1C639}" dt="2020-12-10T19:56:44.564" v="699"/>
        <pc:sldMkLst>
          <pc:docMk/>
          <pc:sldMk cId="4134727737" sldId="261"/>
        </pc:sldMkLst>
      </pc:sldChg>
    </pc:docChg>
  </pc:docChgLst>
  <pc:docChgLst>
    <pc:chgData name="Cylc Bartosz" userId="S::uczen.bartosz.cylc@sp154.waw.pl::ff473fd4-5053-46f3-8174-335d15571ac8" providerId="AD" clId="Web-{ED2B1C67-8E89-A108-CE27-4469F707DE9F}"/>
    <pc:docChg chg="addSld modSld">
      <pc:chgData name="Cylc Bartosz" userId="S::uczen.bartosz.cylc@sp154.waw.pl::ff473fd4-5053-46f3-8174-335d15571ac8" providerId="AD" clId="Web-{ED2B1C67-8E89-A108-CE27-4469F707DE9F}" dt="2020-12-10T21:02:50.795" v="779" actId="20577"/>
      <pc:docMkLst>
        <pc:docMk/>
      </pc:docMkLst>
      <pc:sldChg chg="addSp delSp modSp mod setBg setClrOvrMap">
        <pc:chgData name="Cylc Bartosz" userId="S::uczen.bartosz.cylc@sp154.waw.pl::ff473fd4-5053-46f3-8174-335d15571ac8" providerId="AD" clId="Web-{ED2B1C67-8E89-A108-CE27-4469F707DE9F}" dt="2020-12-10T20:23:07.485" v="440"/>
        <pc:sldMkLst>
          <pc:docMk/>
          <pc:sldMk cId="650317164" sldId="256"/>
        </pc:sldMkLst>
        <pc:spChg chg="mod ord">
          <ac:chgData name="Cylc Bartosz" userId="S::uczen.bartosz.cylc@sp154.waw.pl::ff473fd4-5053-46f3-8174-335d15571ac8" providerId="AD" clId="Web-{ED2B1C67-8E89-A108-CE27-4469F707DE9F}" dt="2020-12-10T20:23:07.485" v="440"/>
          <ac:spMkLst>
            <pc:docMk/>
            <pc:sldMk cId="650317164" sldId="256"/>
            <ac:spMk id="2" creationId="{00000000-0000-0000-0000-000000000000}"/>
          </ac:spMkLst>
        </pc:spChg>
        <pc:spChg chg="mod ord">
          <ac:chgData name="Cylc Bartosz" userId="S::uczen.bartosz.cylc@sp154.waw.pl::ff473fd4-5053-46f3-8174-335d15571ac8" providerId="AD" clId="Web-{ED2B1C67-8E89-A108-CE27-4469F707DE9F}" dt="2020-12-10T20:23:07.485" v="440"/>
          <ac:spMkLst>
            <pc:docMk/>
            <pc:sldMk cId="650317164" sldId="256"/>
            <ac:spMk id="3" creationId="{00000000-0000-0000-0000-000000000000}"/>
          </ac:spMkLst>
        </pc:spChg>
        <pc:spChg chg="add del">
          <ac:chgData name="Cylc Bartosz" userId="S::uczen.bartosz.cylc@sp154.waw.pl::ff473fd4-5053-46f3-8174-335d15571ac8" providerId="AD" clId="Web-{ED2B1C67-8E89-A108-CE27-4469F707DE9F}" dt="2020-12-10T19:59:31.934" v="5"/>
          <ac:spMkLst>
            <pc:docMk/>
            <pc:sldMk cId="650317164" sldId="256"/>
            <ac:spMk id="8" creationId="{C66F2F30-5DC0-44A0-BFA6-E12F46ED16DA}"/>
          </ac:spMkLst>
        </pc:spChg>
        <pc:spChg chg="add del">
          <ac:chgData name="Cylc Bartosz" userId="S::uczen.bartosz.cylc@sp154.waw.pl::ff473fd4-5053-46f3-8174-335d15571ac8" providerId="AD" clId="Web-{ED2B1C67-8E89-A108-CE27-4469F707DE9F}" dt="2020-12-10T19:59:31.934" v="5"/>
          <ac:spMkLst>
            <pc:docMk/>
            <pc:sldMk cId="650317164" sldId="256"/>
            <ac:spMk id="10" creationId="{85872F57-7F42-4F97-8391-DDC8D0054C03}"/>
          </ac:spMkLst>
        </pc:spChg>
        <pc:spChg chg="add del">
          <ac:chgData name="Cylc Bartosz" userId="S::uczen.bartosz.cylc@sp154.waw.pl::ff473fd4-5053-46f3-8174-335d15571ac8" providerId="AD" clId="Web-{ED2B1C67-8E89-A108-CE27-4469F707DE9F}" dt="2020-12-10T19:59:31.934" v="5"/>
          <ac:spMkLst>
            <pc:docMk/>
            <pc:sldMk cId="650317164" sldId="256"/>
            <ac:spMk id="12" creationId="{04DC2037-48A0-4F22-B9D4-8EAEBC780AB4}"/>
          </ac:spMkLst>
        </pc:spChg>
        <pc:spChg chg="add del">
          <ac:chgData name="Cylc Bartosz" userId="S::uczen.bartosz.cylc@sp154.waw.pl::ff473fd4-5053-46f3-8174-335d15571ac8" providerId="AD" clId="Web-{ED2B1C67-8E89-A108-CE27-4469F707DE9F}" dt="2020-12-10T19:59:31.934" v="5"/>
          <ac:spMkLst>
            <pc:docMk/>
            <pc:sldMk cId="650317164" sldId="256"/>
            <ac:spMk id="14" creationId="{0006CBFD-ADA0-43D1-9332-9C34CA1C76ED}"/>
          </ac:spMkLst>
        </pc:spChg>
        <pc:spChg chg="add del">
          <ac:chgData name="Cylc Bartosz" userId="S::uczen.bartosz.cylc@sp154.waw.pl::ff473fd4-5053-46f3-8174-335d15571ac8" providerId="AD" clId="Web-{ED2B1C67-8E89-A108-CE27-4469F707DE9F}" dt="2020-12-10T19:59:31.934" v="5"/>
          <ac:spMkLst>
            <pc:docMk/>
            <pc:sldMk cId="650317164" sldId="256"/>
            <ac:spMk id="16" creationId="{2B931666-F28F-45F3-A074-66D2272D580B}"/>
          </ac:spMkLst>
        </pc:spChg>
        <pc:spChg chg="add del">
          <ac:chgData name="Cylc Bartosz" userId="S::uczen.bartosz.cylc@sp154.waw.pl::ff473fd4-5053-46f3-8174-335d15571ac8" providerId="AD" clId="Web-{ED2B1C67-8E89-A108-CE27-4469F707DE9F}" dt="2020-12-10T19:59:31.919" v="4"/>
          <ac:spMkLst>
            <pc:docMk/>
            <pc:sldMk cId="650317164" sldId="256"/>
            <ac:spMk id="18" creationId="{854DEE1C-7FD6-4FA0-A96A-BDF952F199AB}"/>
          </ac:spMkLst>
        </pc:spChg>
        <pc:spChg chg="add del">
          <ac:chgData name="Cylc Bartosz" userId="S::uczen.bartosz.cylc@sp154.waw.pl::ff473fd4-5053-46f3-8174-335d15571ac8" providerId="AD" clId="Web-{ED2B1C67-8E89-A108-CE27-4469F707DE9F}" dt="2020-12-10T20:00:12.888" v="12"/>
          <ac:spMkLst>
            <pc:docMk/>
            <pc:sldMk cId="650317164" sldId="256"/>
            <ac:spMk id="19" creationId="{5EB73228-F09B-409F-9EC1-7E853C4F5B43}"/>
          </ac:spMkLst>
        </pc:spChg>
        <pc:spChg chg="add del">
          <ac:chgData name="Cylc Bartosz" userId="S::uczen.bartosz.cylc@sp154.waw.pl::ff473fd4-5053-46f3-8174-335d15571ac8" providerId="AD" clId="Web-{ED2B1C67-8E89-A108-CE27-4469F707DE9F}" dt="2020-12-10T20:00:12.888" v="12"/>
          <ac:spMkLst>
            <pc:docMk/>
            <pc:sldMk cId="650317164" sldId="256"/>
            <ac:spMk id="20" creationId="{3150A4AE-7BE7-480D-BD8C-3951E6479910}"/>
          </ac:spMkLst>
        </pc:spChg>
        <pc:spChg chg="add del">
          <ac:chgData name="Cylc Bartosz" userId="S::uczen.bartosz.cylc@sp154.waw.pl::ff473fd4-5053-46f3-8174-335d15571ac8" providerId="AD" clId="Web-{ED2B1C67-8E89-A108-CE27-4469F707DE9F}" dt="2020-12-10T20:01:22.562" v="18"/>
          <ac:spMkLst>
            <pc:docMk/>
            <pc:sldMk cId="650317164" sldId="256"/>
            <ac:spMk id="22" creationId="{07322A9E-F1EC-405E-8971-BA906EFFCCB8}"/>
          </ac:spMkLst>
        </pc:spChg>
        <pc:spChg chg="add del">
          <ac:chgData name="Cylc Bartosz" userId="S::uczen.bartosz.cylc@sp154.waw.pl::ff473fd4-5053-46f3-8174-335d15571ac8" providerId="AD" clId="Web-{ED2B1C67-8E89-A108-CE27-4469F707DE9F}" dt="2020-12-10T20:01:22.562" v="18"/>
          <ac:spMkLst>
            <pc:docMk/>
            <pc:sldMk cId="650317164" sldId="256"/>
            <ac:spMk id="27" creationId="{A5704422-1118-4FD1-95AD-29A064EB80D9}"/>
          </ac:spMkLst>
        </pc:spChg>
        <pc:spChg chg="add del">
          <ac:chgData name="Cylc Bartosz" userId="S::uczen.bartosz.cylc@sp154.waw.pl::ff473fd4-5053-46f3-8174-335d15571ac8" providerId="AD" clId="Web-{ED2B1C67-8E89-A108-CE27-4469F707DE9F}" dt="2020-12-10T20:01:22.562" v="18"/>
          <ac:spMkLst>
            <pc:docMk/>
            <pc:sldMk cId="650317164" sldId="256"/>
            <ac:spMk id="29" creationId="{A88B2AAA-B805-498E-A9E6-98B885855498}"/>
          </ac:spMkLst>
        </pc:spChg>
        <pc:spChg chg="add del">
          <ac:chgData name="Cylc Bartosz" userId="S::uczen.bartosz.cylc@sp154.waw.pl::ff473fd4-5053-46f3-8174-335d15571ac8" providerId="AD" clId="Web-{ED2B1C67-8E89-A108-CE27-4469F707DE9F}" dt="2020-12-10T20:01:22.562" v="18"/>
          <ac:spMkLst>
            <pc:docMk/>
            <pc:sldMk cId="650317164" sldId="256"/>
            <ac:spMk id="31" creationId="{9B8051E0-19D7-43E1-BFD9-E6DBFEB3A3F1}"/>
          </ac:spMkLst>
        </pc:spChg>
        <pc:spChg chg="add del">
          <ac:chgData name="Cylc Bartosz" userId="S::uczen.bartosz.cylc@sp154.waw.pl::ff473fd4-5053-46f3-8174-335d15571ac8" providerId="AD" clId="Web-{ED2B1C67-8E89-A108-CE27-4469F707DE9F}" dt="2020-12-10T20:01:22.562" v="18"/>
          <ac:spMkLst>
            <pc:docMk/>
            <pc:sldMk cId="650317164" sldId="256"/>
            <ac:spMk id="33" creationId="{4EDB2B02-86A2-46F5-A4BE-B7D9B10411D6}"/>
          </ac:spMkLst>
        </pc:spChg>
        <pc:spChg chg="add del">
          <ac:chgData name="Cylc Bartosz" userId="S::uczen.bartosz.cylc@sp154.waw.pl::ff473fd4-5053-46f3-8174-335d15571ac8" providerId="AD" clId="Web-{ED2B1C67-8E89-A108-CE27-4469F707DE9F}" dt="2020-12-10T20:01:22.562" v="18"/>
          <ac:spMkLst>
            <pc:docMk/>
            <pc:sldMk cId="650317164" sldId="256"/>
            <ac:spMk id="35" creationId="{43954639-FB5D-41F4-9560-6F6DFE778425}"/>
          </ac:spMkLst>
        </pc:spChg>
        <pc:spChg chg="add del">
          <ac:chgData name="Cylc Bartosz" userId="S::uczen.bartosz.cylc@sp154.waw.pl::ff473fd4-5053-46f3-8174-335d15571ac8" providerId="AD" clId="Web-{ED2B1C67-8E89-A108-CE27-4469F707DE9F}" dt="2020-12-10T20:01:22.562" v="18"/>
          <ac:spMkLst>
            <pc:docMk/>
            <pc:sldMk cId="650317164" sldId="256"/>
            <ac:spMk id="37" creationId="{E898931C-0323-41FA-A036-20F818B1FF81}"/>
          </ac:spMkLst>
        </pc:spChg>
        <pc:spChg chg="add del">
          <ac:chgData name="Cylc Bartosz" userId="S::uczen.bartosz.cylc@sp154.waw.pl::ff473fd4-5053-46f3-8174-335d15571ac8" providerId="AD" clId="Web-{ED2B1C67-8E89-A108-CE27-4469F707DE9F}" dt="2020-12-10T20:01:22.562" v="18"/>
          <ac:spMkLst>
            <pc:docMk/>
            <pc:sldMk cId="650317164" sldId="256"/>
            <ac:spMk id="39" creationId="{89AFE9DD-0792-4B98-B4EB-97ACA17E6AA8}"/>
          </ac:spMkLst>
        </pc:spChg>
        <pc:spChg chg="add del">
          <ac:chgData name="Cylc Bartosz" userId="S::uczen.bartosz.cylc@sp154.waw.pl::ff473fd4-5053-46f3-8174-335d15571ac8" providerId="AD" clId="Web-{ED2B1C67-8E89-A108-CE27-4469F707DE9F}" dt="2020-12-10T20:01:22.562" v="18"/>
          <ac:spMkLst>
            <pc:docMk/>
            <pc:sldMk cId="650317164" sldId="256"/>
            <ac:spMk id="41" creationId="{3981F5C4-9AE1-404E-AF44-A4E6DB374F9D}"/>
          </ac:spMkLst>
        </pc:spChg>
        <pc:spChg chg="add del">
          <ac:chgData name="Cylc Bartosz" userId="S::uczen.bartosz.cylc@sp154.waw.pl::ff473fd4-5053-46f3-8174-335d15571ac8" providerId="AD" clId="Web-{ED2B1C67-8E89-A108-CE27-4469F707DE9F}" dt="2020-12-10T20:01:22.562" v="18"/>
          <ac:spMkLst>
            <pc:docMk/>
            <pc:sldMk cId="650317164" sldId="256"/>
            <ac:spMk id="43" creationId="{763C1781-8726-4FAC-8C45-FF40376BE409}"/>
          </ac:spMkLst>
        </pc:spChg>
        <pc:spChg chg="add del">
          <ac:chgData name="Cylc Bartosz" userId="S::uczen.bartosz.cylc@sp154.waw.pl::ff473fd4-5053-46f3-8174-335d15571ac8" providerId="AD" clId="Web-{ED2B1C67-8E89-A108-CE27-4469F707DE9F}" dt="2020-12-10T20:01:22.562" v="18"/>
          <ac:spMkLst>
            <pc:docMk/>
            <pc:sldMk cId="650317164" sldId="256"/>
            <ac:spMk id="45" creationId="{301491B5-56C7-43DC-A3D9-861EECCA056A}"/>
          </ac:spMkLst>
        </pc:spChg>
        <pc:spChg chg="add del">
          <ac:chgData name="Cylc Bartosz" userId="S::uczen.bartosz.cylc@sp154.waw.pl::ff473fd4-5053-46f3-8174-335d15571ac8" providerId="AD" clId="Web-{ED2B1C67-8E89-A108-CE27-4469F707DE9F}" dt="2020-12-10T20:01:22.562" v="18"/>
          <ac:spMkLst>
            <pc:docMk/>
            <pc:sldMk cId="650317164" sldId="256"/>
            <ac:spMk id="47" creationId="{237E2353-22DF-46E0-A200-FB30F8F394E2}"/>
          </ac:spMkLst>
        </pc:spChg>
        <pc:spChg chg="add del">
          <ac:chgData name="Cylc Bartosz" userId="S::uczen.bartosz.cylc@sp154.waw.pl::ff473fd4-5053-46f3-8174-335d15571ac8" providerId="AD" clId="Web-{ED2B1C67-8E89-A108-CE27-4469F707DE9F}" dt="2020-12-10T20:01:22.562" v="18"/>
          <ac:spMkLst>
            <pc:docMk/>
            <pc:sldMk cId="650317164" sldId="256"/>
            <ac:spMk id="49" creationId="{DD6138DB-057B-45F7-A5F4-E7BFDA20D02C}"/>
          </ac:spMkLst>
        </pc:spChg>
        <pc:spChg chg="add del">
          <ac:chgData name="Cylc Bartosz" userId="S::uczen.bartosz.cylc@sp154.waw.pl::ff473fd4-5053-46f3-8174-335d15571ac8" providerId="AD" clId="Web-{ED2B1C67-8E89-A108-CE27-4469F707DE9F}" dt="2020-12-10T20:01:22.562" v="18"/>
          <ac:spMkLst>
            <pc:docMk/>
            <pc:sldMk cId="650317164" sldId="256"/>
            <ac:spMk id="51" creationId="{79A54AB1-B64F-4843-BFAB-81CB74E66B65}"/>
          </ac:spMkLst>
        </pc:spChg>
        <pc:spChg chg="add del">
          <ac:chgData name="Cylc Bartosz" userId="S::uczen.bartosz.cylc@sp154.waw.pl::ff473fd4-5053-46f3-8174-335d15571ac8" providerId="AD" clId="Web-{ED2B1C67-8E89-A108-CE27-4469F707DE9F}" dt="2020-12-10T20:23:07.485" v="440"/>
          <ac:spMkLst>
            <pc:docMk/>
            <pc:sldMk cId="650317164" sldId="256"/>
            <ac:spMk id="53" creationId="{71FC7D98-7B8B-402A-90FC-F027482F2142}"/>
          </ac:spMkLst>
        </pc:spChg>
        <pc:spChg chg="add del">
          <ac:chgData name="Cylc Bartosz" userId="S::uczen.bartosz.cylc@sp154.waw.pl::ff473fd4-5053-46f3-8174-335d15571ac8" providerId="AD" clId="Web-{ED2B1C67-8E89-A108-CE27-4469F707DE9F}" dt="2020-12-10T20:01:22.546" v="17"/>
          <ac:spMkLst>
            <pc:docMk/>
            <pc:sldMk cId="650317164" sldId="256"/>
            <ac:spMk id="56" creationId="{854DEE1C-7FD6-4FA0-A96A-BDF952F199AB}"/>
          </ac:spMkLst>
        </pc:spChg>
        <pc:spChg chg="add del">
          <ac:chgData name="Cylc Bartosz" userId="S::uczen.bartosz.cylc@sp154.waw.pl::ff473fd4-5053-46f3-8174-335d15571ac8" providerId="AD" clId="Web-{ED2B1C67-8E89-A108-CE27-4469F707DE9F}" dt="2020-12-10T20:23:07.485" v="440"/>
          <ac:spMkLst>
            <pc:docMk/>
            <pc:sldMk cId="650317164" sldId="256"/>
            <ac:spMk id="58" creationId="{AD7356EA-285B-4E5D-8FEC-104659A4FD2C}"/>
          </ac:spMkLst>
        </pc:spChg>
        <pc:spChg chg="add">
          <ac:chgData name="Cylc Bartosz" userId="S::uczen.bartosz.cylc@sp154.waw.pl::ff473fd4-5053-46f3-8174-335d15571ac8" providerId="AD" clId="Web-{ED2B1C67-8E89-A108-CE27-4469F707DE9F}" dt="2020-12-10T20:23:07.485" v="440"/>
          <ac:spMkLst>
            <pc:docMk/>
            <pc:sldMk cId="650317164" sldId="256"/>
            <ac:spMk id="63" creationId="{F27E9F68-4C6B-44CF-905B-98EC49DD3A05}"/>
          </ac:spMkLst>
        </pc:spChg>
        <pc:spChg chg="add">
          <ac:chgData name="Cylc Bartosz" userId="S::uczen.bartosz.cylc@sp154.waw.pl::ff473fd4-5053-46f3-8174-335d15571ac8" providerId="AD" clId="Web-{ED2B1C67-8E89-A108-CE27-4469F707DE9F}" dt="2020-12-10T20:23:07.485" v="440"/>
          <ac:spMkLst>
            <pc:docMk/>
            <pc:sldMk cId="650317164" sldId="256"/>
            <ac:spMk id="65" creationId="{963C26DC-8AFA-4023-B207-F7664781D5C4}"/>
          </ac:spMkLst>
        </pc:spChg>
        <pc:picChg chg="del mod">
          <ac:chgData name="Cylc Bartosz" userId="S::uczen.bartosz.cylc@sp154.waw.pl::ff473fd4-5053-46f3-8174-335d15571ac8" providerId="AD" clId="Web-{ED2B1C67-8E89-A108-CE27-4469F707DE9F}" dt="2020-12-10T19:59:59.966" v="6"/>
          <ac:picMkLst>
            <pc:docMk/>
            <pc:sldMk cId="650317164" sldId="256"/>
            <ac:picMk id="4" creationId="{EB6193A3-D658-46DC-9DAB-6BA9338BD50E}"/>
          </ac:picMkLst>
        </pc:picChg>
        <pc:picChg chg="add del mod">
          <ac:chgData name="Cylc Bartosz" userId="S::uczen.bartosz.cylc@sp154.waw.pl::ff473fd4-5053-46f3-8174-335d15571ac8" providerId="AD" clId="Web-{ED2B1C67-8E89-A108-CE27-4469F707DE9F}" dt="2020-12-10T20:00:53.561" v="13"/>
          <ac:picMkLst>
            <pc:docMk/>
            <pc:sldMk cId="650317164" sldId="256"/>
            <ac:picMk id="5" creationId="{F05BAAE6-ED08-4E0C-B976-C201B4C19537}"/>
          </ac:picMkLst>
        </pc:picChg>
        <pc:picChg chg="add del mod">
          <ac:chgData name="Cylc Bartosz" userId="S::uczen.bartosz.cylc@sp154.waw.pl::ff473fd4-5053-46f3-8174-335d15571ac8" providerId="AD" clId="Web-{ED2B1C67-8E89-A108-CE27-4469F707DE9F}" dt="2020-12-10T20:22:38.250" v="437"/>
          <ac:picMkLst>
            <pc:docMk/>
            <pc:sldMk cId="650317164" sldId="256"/>
            <ac:picMk id="6" creationId="{42754CC4-5656-42D5-8819-D69DE4ABB49F}"/>
          </ac:picMkLst>
        </pc:picChg>
        <pc:picChg chg="add mod">
          <ac:chgData name="Cylc Bartosz" userId="S::uczen.bartosz.cylc@sp154.waw.pl::ff473fd4-5053-46f3-8174-335d15571ac8" providerId="AD" clId="Web-{ED2B1C67-8E89-A108-CE27-4469F707DE9F}" dt="2020-12-10T20:23:07.485" v="440"/>
          <ac:picMkLst>
            <pc:docMk/>
            <pc:sldMk cId="650317164" sldId="256"/>
            <ac:picMk id="7" creationId="{F687E64E-24D8-46D3-A233-2C5DC35EA15B}"/>
          </ac:picMkLst>
        </pc:picChg>
      </pc:sldChg>
      <pc:sldChg chg="addSp delSp modSp">
        <pc:chgData name="Cylc Bartosz" userId="S::uczen.bartosz.cylc@sp154.waw.pl::ff473fd4-5053-46f3-8174-335d15571ac8" providerId="AD" clId="Web-{ED2B1C67-8E89-A108-CE27-4469F707DE9F}" dt="2020-12-10T20:55:57.800" v="772" actId="20577"/>
        <pc:sldMkLst>
          <pc:docMk/>
          <pc:sldMk cId="481110428" sldId="257"/>
        </pc:sldMkLst>
        <pc:spChg chg="mod">
          <ac:chgData name="Cylc Bartosz" userId="S::uczen.bartosz.cylc@sp154.waw.pl::ff473fd4-5053-46f3-8174-335d15571ac8" providerId="AD" clId="Web-{ED2B1C67-8E89-A108-CE27-4469F707DE9F}" dt="2020-12-10T20:24:05.737" v="443"/>
          <ac:spMkLst>
            <pc:docMk/>
            <pc:sldMk cId="481110428" sldId="257"/>
            <ac:spMk id="2" creationId="{E5BF9863-B5B2-46F0-9201-0C8DAD305290}"/>
          </ac:spMkLst>
        </pc:spChg>
        <pc:spChg chg="mod">
          <ac:chgData name="Cylc Bartosz" userId="S::uczen.bartosz.cylc@sp154.waw.pl::ff473fd4-5053-46f3-8174-335d15571ac8" providerId="AD" clId="Web-{ED2B1C67-8E89-A108-CE27-4469F707DE9F}" dt="2020-12-10T20:55:57.800" v="772" actId="20577"/>
          <ac:spMkLst>
            <pc:docMk/>
            <pc:sldMk cId="481110428" sldId="257"/>
            <ac:spMk id="3" creationId="{ED892A4D-A19A-429D-925E-2F262C19D1E1}"/>
          </ac:spMkLst>
        </pc:spChg>
        <pc:spChg chg="del">
          <ac:chgData name="Cylc Bartosz" userId="S::uczen.bartosz.cylc@sp154.waw.pl::ff473fd4-5053-46f3-8174-335d15571ac8" providerId="AD" clId="Web-{ED2B1C67-8E89-A108-CE27-4469F707DE9F}" dt="2020-12-10T20:12:04.063" v="293"/>
          <ac:spMkLst>
            <pc:docMk/>
            <pc:sldMk cId="481110428" sldId="257"/>
            <ac:spMk id="8" creationId="{4351DFE5-F63D-4BE0-BDA9-E3EB88F01AA5}"/>
          </ac:spMkLst>
        </pc:spChg>
        <pc:spChg chg="add del">
          <ac:chgData name="Cylc Bartosz" userId="S::uczen.bartosz.cylc@sp154.waw.pl::ff473fd4-5053-46f3-8174-335d15571ac8" providerId="AD" clId="Web-{ED2B1C67-8E89-A108-CE27-4469F707DE9F}" dt="2020-12-10T20:24:05.737" v="443"/>
          <ac:spMkLst>
            <pc:docMk/>
            <pc:sldMk cId="481110428" sldId="257"/>
            <ac:spMk id="15" creationId="{0D7B6173-1D58-48E2-83CF-37350F315F75}"/>
          </ac:spMkLst>
        </pc:spChg>
        <pc:spChg chg="add del">
          <ac:chgData name="Cylc Bartosz" userId="S::uczen.bartosz.cylc@sp154.waw.pl::ff473fd4-5053-46f3-8174-335d15571ac8" providerId="AD" clId="Web-{ED2B1C67-8E89-A108-CE27-4469F707DE9F}" dt="2020-12-10T20:24:05.737" v="443"/>
          <ac:spMkLst>
            <pc:docMk/>
            <pc:sldMk cId="481110428" sldId="257"/>
            <ac:spMk id="17" creationId="{3E4CBDBB-4FBD-4B9E-BD01-054A81D431CC}"/>
          </ac:spMkLst>
        </pc:spChg>
        <pc:spChg chg="add del">
          <ac:chgData name="Cylc Bartosz" userId="S::uczen.bartosz.cylc@sp154.waw.pl::ff473fd4-5053-46f3-8174-335d15571ac8" providerId="AD" clId="Web-{ED2B1C67-8E89-A108-CE27-4469F707DE9F}" dt="2020-12-10T20:24:05.737" v="443"/>
          <ac:spMkLst>
            <pc:docMk/>
            <pc:sldMk cId="481110428" sldId="257"/>
            <ac:spMk id="21" creationId="{72C4834C-B602-4125-8264-BD0D55A5885F}"/>
          </ac:spMkLst>
        </pc:spChg>
        <pc:spChg chg="add del">
          <ac:chgData name="Cylc Bartosz" userId="S::uczen.bartosz.cylc@sp154.waw.pl::ff473fd4-5053-46f3-8174-335d15571ac8" providerId="AD" clId="Web-{ED2B1C67-8E89-A108-CE27-4469F707DE9F}" dt="2020-12-10T20:24:05.737" v="443"/>
          <ac:spMkLst>
            <pc:docMk/>
            <pc:sldMk cId="481110428" sldId="257"/>
            <ac:spMk id="23" creationId="{53172EE5-132F-4DD4-8855-4DBBD9C3465E}"/>
          </ac:spMkLst>
        </pc:spChg>
        <pc:spChg chg="add">
          <ac:chgData name="Cylc Bartosz" userId="S::uczen.bartosz.cylc@sp154.waw.pl::ff473fd4-5053-46f3-8174-335d15571ac8" providerId="AD" clId="Web-{ED2B1C67-8E89-A108-CE27-4469F707DE9F}" dt="2020-12-10T20:24:05.737" v="443"/>
          <ac:spMkLst>
            <pc:docMk/>
            <pc:sldMk cId="481110428" sldId="257"/>
            <ac:spMk id="28" creationId="{D7A453D2-15D8-4403-815F-291FA16340D9}"/>
          </ac:spMkLst>
        </pc:spChg>
        <pc:spChg chg="add">
          <ac:chgData name="Cylc Bartosz" userId="S::uczen.bartosz.cylc@sp154.waw.pl::ff473fd4-5053-46f3-8174-335d15571ac8" providerId="AD" clId="Web-{ED2B1C67-8E89-A108-CE27-4469F707DE9F}" dt="2020-12-10T20:24:05.737" v="443"/>
          <ac:spMkLst>
            <pc:docMk/>
            <pc:sldMk cId="481110428" sldId="257"/>
            <ac:spMk id="30" creationId="{8161EA6B-09CA-445B-AB0D-8DF76FA92DEF}"/>
          </ac:spMkLst>
        </pc:spChg>
        <pc:spChg chg="add">
          <ac:chgData name="Cylc Bartosz" userId="S::uczen.bartosz.cylc@sp154.waw.pl::ff473fd4-5053-46f3-8174-335d15571ac8" providerId="AD" clId="Web-{ED2B1C67-8E89-A108-CE27-4469F707DE9F}" dt="2020-12-10T20:24:05.737" v="443"/>
          <ac:spMkLst>
            <pc:docMk/>
            <pc:sldMk cId="481110428" sldId="257"/>
            <ac:spMk id="40" creationId="{B8114C98-A349-4111-A123-E8EAB86ABE30}"/>
          </ac:spMkLst>
        </pc:spChg>
        <pc:spChg chg="add">
          <ac:chgData name="Cylc Bartosz" userId="S::uczen.bartosz.cylc@sp154.waw.pl::ff473fd4-5053-46f3-8174-335d15571ac8" providerId="AD" clId="Web-{ED2B1C67-8E89-A108-CE27-4469F707DE9F}" dt="2020-12-10T20:24:05.737" v="443"/>
          <ac:spMkLst>
            <pc:docMk/>
            <pc:sldMk cId="481110428" sldId="257"/>
            <ac:spMk id="48" creationId="{E2D3D3F2-ABBB-4453-B1C5-1BEBF7E4DD56}"/>
          </ac:spMkLst>
        </pc:spChg>
        <pc:grpChg chg="add">
          <ac:chgData name="Cylc Bartosz" userId="S::uczen.bartosz.cylc@sp154.waw.pl::ff473fd4-5053-46f3-8174-335d15571ac8" providerId="AD" clId="Web-{ED2B1C67-8E89-A108-CE27-4469F707DE9F}" dt="2020-12-10T20:24:05.737" v="443"/>
          <ac:grpSpMkLst>
            <pc:docMk/>
            <pc:sldMk cId="481110428" sldId="257"/>
            <ac:grpSpMk id="32" creationId="{B352BBB9-69A8-405C-9209-A9FE217AEDC4}"/>
          </ac:grpSpMkLst>
        </pc:grpChg>
        <pc:grpChg chg="add">
          <ac:chgData name="Cylc Bartosz" userId="S::uczen.bartosz.cylc@sp154.waw.pl::ff473fd4-5053-46f3-8174-335d15571ac8" providerId="AD" clId="Web-{ED2B1C67-8E89-A108-CE27-4469F707DE9F}" dt="2020-12-10T20:24:05.737" v="443"/>
          <ac:grpSpMkLst>
            <pc:docMk/>
            <pc:sldMk cId="481110428" sldId="257"/>
            <ac:grpSpMk id="42" creationId="{670FB431-AE18-414D-92F4-1D12D1991152}"/>
          </ac:grpSpMkLst>
        </pc:grpChg>
        <pc:grpChg chg="add">
          <ac:chgData name="Cylc Bartosz" userId="S::uczen.bartosz.cylc@sp154.waw.pl::ff473fd4-5053-46f3-8174-335d15571ac8" providerId="AD" clId="Web-{ED2B1C67-8E89-A108-CE27-4469F707DE9F}" dt="2020-12-10T20:24:05.737" v="443"/>
          <ac:grpSpMkLst>
            <pc:docMk/>
            <pc:sldMk cId="481110428" sldId="257"/>
            <ac:grpSpMk id="50" creationId="{8214E4A5-A0D2-42C4-8D14-D2A7E495F041}"/>
          </ac:grpSpMkLst>
        </pc:grpChg>
        <pc:grpChg chg="add">
          <ac:chgData name="Cylc Bartosz" userId="S::uczen.bartosz.cylc@sp154.waw.pl::ff473fd4-5053-46f3-8174-335d15571ac8" providerId="AD" clId="Web-{ED2B1C67-8E89-A108-CE27-4469F707DE9F}" dt="2020-12-10T20:24:05.737" v="443"/>
          <ac:grpSpMkLst>
            <pc:docMk/>
            <pc:sldMk cId="481110428" sldId="257"/>
            <ac:grpSpMk id="56" creationId="{AF19A774-30A5-488B-9BAF-629C6440294E}"/>
          </ac:grpSpMkLst>
        </pc:grpChg>
        <pc:picChg chg="add mod">
          <ac:chgData name="Cylc Bartosz" userId="S::uczen.bartosz.cylc@sp154.waw.pl::ff473fd4-5053-46f3-8174-335d15571ac8" providerId="AD" clId="Web-{ED2B1C67-8E89-A108-CE27-4469F707DE9F}" dt="2020-12-10T20:24:05.737" v="443"/>
          <ac:picMkLst>
            <pc:docMk/>
            <pc:sldMk cId="481110428" sldId="257"/>
            <ac:picMk id="4" creationId="{60C1681C-0392-4321-A39C-AEE6197031B5}"/>
          </ac:picMkLst>
        </pc:picChg>
        <pc:picChg chg="del">
          <ac:chgData name="Cylc Bartosz" userId="S::uczen.bartosz.cylc@sp154.waw.pl::ff473fd4-5053-46f3-8174-335d15571ac8" providerId="AD" clId="Web-{ED2B1C67-8E89-A108-CE27-4469F707DE9F}" dt="2020-12-10T20:12:04.063" v="293"/>
          <ac:picMkLst>
            <pc:docMk/>
            <pc:sldMk cId="481110428" sldId="257"/>
            <ac:picMk id="10" creationId="{3AA16612-ACD2-4A16-8F2B-4514FD6BF28F}"/>
          </ac:picMkLst>
        </pc:picChg>
        <pc:picChg chg="add del">
          <ac:chgData name="Cylc Bartosz" userId="S::uczen.bartosz.cylc@sp154.waw.pl::ff473fd4-5053-46f3-8174-335d15571ac8" providerId="AD" clId="Web-{ED2B1C67-8E89-A108-CE27-4469F707DE9F}" dt="2020-12-10T20:24:05.737" v="443"/>
          <ac:picMkLst>
            <pc:docMk/>
            <pc:sldMk cId="481110428" sldId="257"/>
            <ac:picMk id="19" creationId="{B01A6F03-171F-40B2-8B2C-A061B89241F6}"/>
          </ac:picMkLst>
        </pc:picChg>
      </pc:sldChg>
      <pc:sldChg chg="addSp delSp modSp mod setBg setClrOvrMap">
        <pc:chgData name="Cylc Bartosz" userId="S::uczen.bartosz.cylc@sp154.waw.pl::ff473fd4-5053-46f3-8174-335d15571ac8" providerId="AD" clId="Web-{ED2B1C67-8E89-A108-CE27-4469F707DE9F}" dt="2020-12-10T21:02:49.982" v="777" actId="20577"/>
        <pc:sldMkLst>
          <pc:docMk/>
          <pc:sldMk cId="74654523" sldId="258"/>
        </pc:sldMkLst>
        <pc:spChg chg="mod">
          <ac:chgData name="Cylc Bartosz" userId="S::uczen.bartosz.cylc@sp154.waw.pl::ff473fd4-5053-46f3-8174-335d15571ac8" providerId="AD" clId="Web-{ED2B1C67-8E89-A108-CE27-4469F707DE9F}" dt="2020-12-10T20:25:40.989" v="454"/>
          <ac:spMkLst>
            <pc:docMk/>
            <pc:sldMk cId="74654523" sldId="258"/>
            <ac:spMk id="2" creationId="{EF084552-296B-47D0-A359-FAB656ECEB68}"/>
          </ac:spMkLst>
        </pc:spChg>
        <pc:spChg chg="mod ord">
          <ac:chgData name="Cylc Bartosz" userId="S::uczen.bartosz.cylc@sp154.waw.pl::ff473fd4-5053-46f3-8174-335d15571ac8" providerId="AD" clId="Web-{ED2B1C67-8E89-A108-CE27-4469F707DE9F}" dt="2020-12-10T21:02:49.982" v="777" actId="20577"/>
          <ac:spMkLst>
            <pc:docMk/>
            <pc:sldMk cId="74654523" sldId="258"/>
            <ac:spMk id="3" creationId="{0958819A-74EA-4FFA-8D5E-96FB60A2D32B}"/>
          </ac:spMkLst>
        </pc:spChg>
        <pc:spChg chg="del">
          <ac:chgData name="Cylc Bartosz" userId="S::uczen.bartosz.cylc@sp154.waw.pl::ff473fd4-5053-46f3-8174-335d15571ac8" providerId="AD" clId="Web-{ED2B1C67-8E89-A108-CE27-4469F707DE9F}" dt="2020-12-10T20:03:05.939" v="71"/>
          <ac:spMkLst>
            <pc:docMk/>
            <pc:sldMk cId="74654523" sldId="258"/>
            <ac:spMk id="8" creationId="{179F7551-E956-43CB-8F36-268A5DA443BE}"/>
          </ac:spMkLst>
        </pc:spChg>
        <pc:spChg chg="del">
          <ac:chgData name="Cylc Bartosz" userId="S::uczen.bartosz.cylc@sp154.waw.pl::ff473fd4-5053-46f3-8174-335d15571ac8" providerId="AD" clId="Web-{ED2B1C67-8E89-A108-CE27-4469F707DE9F}" dt="2020-12-10T20:03:05.939" v="71"/>
          <ac:spMkLst>
            <pc:docMk/>
            <pc:sldMk cId="74654523" sldId="258"/>
            <ac:spMk id="10" creationId="{80677D43-DB57-4254-BD60-C0C10917DBC4}"/>
          </ac:spMkLst>
        </pc:spChg>
        <pc:spChg chg="del">
          <ac:chgData name="Cylc Bartosz" userId="S::uczen.bartosz.cylc@sp154.waw.pl::ff473fd4-5053-46f3-8174-335d15571ac8" providerId="AD" clId="Web-{ED2B1C67-8E89-A108-CE27-4469F707DE9F}" dt="2020-12-10T20:03:05.939" v="71"/>
          <ac:spMkLst>
            <pc:docMk/>
            <pc:sldMk cId="74654523" sldId="258"/>
            <ac:spMk id="12" creationId="{DF0924E5-8F0D-47CB-B59E-155AFCF8C3CB}"/>
          </ac:spMkLst>
        </pc:spChg>
        <pc:spChg chg="add del">
          <ac:chgData name="Cylc Bartosz" userId="S::uczen.bartosz.cylc@sp154.waw.pl::ff473fd4-5053-46f3-8174-335d15571ac8" providerId="AD" clId="Web-{ED2B1C67-8E89-A108-CE27-4469F707DE9F}" dt="2020-12-10T20:25:40.989" v="454"/>
          <ac:spMkLst>
            <pc:docMk/>
            <pc:sldMk cId="74654523" sldId="258"/>
            <ac:spMk id="17" creationId="{CF62D2A7-8207-488C-9F46-316BA81A16C8}"/>
          </ac:spMkLst>
        </pc:spChg>
        <pc:spChg chg="add del">
          <ac:chgData name="Cylc Bartosz" userId="S::uczen.bartosz.cylc@sp154.waw.pl::ff473fd4-5053-46f3-8174-335d15571ac8" providerId="AD" clId="Web-{ED2B1C67-8E89-A108-CE27-4469F707DE9F}" dt="2020-12-10T20:25:40.958" v="453"/>
          <ac:spMkLst>
            <pc:docMk/>
            <pc:sldMk cId="74654523" sldId="258"/>
            <ac:spMk id="19" creationId="{CF62D2A7-8207-488C-9F46-316BA81A16C8}"/>
          </ac:spMkLst>
        </pc:spChg>
        <pc:spChg chg="add">
          <ac:chgData name="Cylc Bartosz" userId="S::uczen.bartosz.cylc@sp154.waw.pl::ff473fd4-5053-46f3-8174-335d15571ac8" providerId="AD" clId="Web-{ED2B1C67-8E89-A108-CE27-4469F707DE9F}" dt="2020-12-10T20:25:40.989" v="454"/>
          <ac:spMkLst>
            <pc:docMk/>
            <pc:sldMk cId="74654523" sldId="258"/>
            <ac:spMk id="20" creationId="{325166D1-1B21-4128-AC42-61745528E4D6}"/>
          </ac:spMkLst>
        </pc:spChg>
        <pc:spChg chg="add del">
          <ac:chgData name="Cylc Bartosz" userId="S::uczen.bartosz.cylc@sp154.waw.pl::ff473fd4-5053-46f3-8174-335d15571ac8" providerId="AD" clId="Web-{ED2B1C67-8E89-A108-CE27-4469F707DE9F}" dt="2020-12-10T20:25:36.208" v="451"/>
          <ac:spMkLst>
            <pc:docMk/>
            <pc:sldMk cId="74654523" sldId="258"/>
            <ac:spMk id="22" creationId="{F56F5174-31D9-4DBB-AAB7-A1FD7BDB1352}"/>
          </ac:spMkLst>
        </pc:spChg>
        <pc:spChg chg="add del">
          <ac:chgData name="Cylc Bartosz" userId="S::uczen.bartosz.cylc@sp154.waw.pl::ff473fd4-5053-46f3-8174-335d15571ac8" providerId="AD" clId="Web-{ED2B1C67-8E89-A108-CE27-4469F707DE9F}" dt="2020-12-10T20:25:36.208" v="451"/>
          <ac:spMkLst>
            <pc:docMk/>
            <pc:sldMk cId="74654523" sldId="258"/>
            <ac:spMk id="26" creationId="{F9A95BEE-6BB1-4A28-A8E6-A34B2E42EF87}"/>
          </ac:spMkLst>
        </pc:spChg>
        <pc:grpChg chg="add">
          <ac:chgData name="Cylc Bartosz" userId="S::uczen.bartosz.cylc@sp154.waw.pl::ff473fd4-5053-46f3-8174-335d15571ac8" providerId="AD" clId="Web-{ED2B1C67-8E89-A108-CE27-4469F707DE9F}" dt="2020-12-10T20:25:40.989" v="454"/>
          <ac:grpSpMkLst>
            <pc:docMk/>
            <pc:sldMk cId="74654523" sldId="258"/>
            <ac:grpSpMk id="21" creationId="{E6517BAC-C80F-4065-90D8-703493E0B353}"/>
          </ac:grpSpMkLst>
        </pc:grpChg>
        <pc:picChg chg="add del mod">
          <ac:chgData name="Cylc Bartosz" userId="S::uczen.bartosz.cylc@sp154.waw.pl::ff473fd4-5053-46f3-8174-335d15571ac8" providerId="AD" clId="Web-{ED2B1C67-8E89-A108-CE27-4469F707DE9F}" dt="2020-12-10T20:25:04.394" v="447"/>
          <ac:picMkLst>
            <pc:docMk/>
            <pc:sldMk cId="74654523" sldId="258"/>
            <ac:picMk id="4" creationId="{5C673BBF-8F2C-4E26-A9E1-C3CB71C594DF}"/>
          </ac:picMkLst>
        </pc:picChg>
        <pc:picChg chg="add mod">
          <ac:chgData name="Cylc Bartosz" userId="S::uczen.bartosz.cylc@sp154.waw.pl::ff473fd4-5053-46f3-8174-335d15571ac8" providerId="AD" clId="Web-{ED2B1C67-8E89-A108-CE27-4469F707DE9F}" dt="2020-12-10T20:25:40.989" v="454"/>
          <ac:picMkLst>
            <pc:docMk/>
            <pc:sldMk cId="74654523" sldId="258"/>
            <ac:picMk id="5" creationId="{B097B36E-1F9A-403F-83FF-0D10A142B660}"/>
          </ac:picMkLst>
        </pc:picChg>
        <pc:picChg chg="add del">
          <ac:chgData name="Cylc Bartosz" userId="S::uczen.bartosz.cylc@sp154.waw.pl::ff473fd4-5053-46f3-8174-335d15571ac8" providerId="AD" clId="Web-{ED2B1C67-8E89-A108-CE27-4469F707DE9F}" dt="2020-12-10T20:25:36.208" v="451"/>
          <ac:picMkLst>
            <pc:docMk/>
            <pc:sldMk cId="74654523" sldId="258"/>
            <ac:picMk id="24" creationId="{AE113210-7872-481A-ADE6-3A05CCAF5EB2}"/>
          </ac:picMkLst>
        </pc:picChg>
      </pc:sldChg>
      <pc:sldChg chg="addSp delSp modSp mod setBg setClrOvrMap">
        <pc:chgData name="Cylc Bartosz" userId="S::uczen.bartosz.cylc@sp154.waw.pl::ff473fd4-5053-46f3-8174-335d15571ac8" providerId="AD" clId="Web-{ED2B1C67-8E89-A108-CE27-4469F707DE9F}" dt="2020-12-10T20:24:57.394" v="446"/>
        <pc:sldMkLst>
          <pc:docMk/>
          <pc:sldMk cId="1592240734" sldId="259"/>
        </pc:sldMkLst>
        <pc:spChg chg="mod">
          <ac:chgData name="Cylc Bartosz" userId="S::uczen.bartosz.cylc@sp154.waw.pl::ff473fd4-5053-46f3-8174-335d15571ac8" providerId="AD" clId="Web-{ED2B1C67-8E89-A108-CE27-4469F707DE9F}" dt="2020-12-10T20:24:57.394" v="446"/>
          <ac:spMkLst>
            <pc:docMk/>
            <pc:sldMk cId="1592240734" sldId="259"/>
            <ac:spMk id="2" creationId="{6CDDFF47-D9B1-42CB-BDBF-E44CBD8B86E3}"/>
          </ac:spMkLst>
        </pc:spChg>
        <pc:spChg chg="mod ord">
          <ac:chgData name="Cylc Bartosz" userId="S::uczen.bartosz.cylc@sp154.waw.pl::ff473fd4-5053-46f3-8174-335d15571ac8" providerId="AD" clId="Web-{ED2B1C67-8E89-A108-CE27-4469F707DE9F}" dt="2020-12-10T20:24:57.394" v="446"/>
          <ac:spMkLst>
            <pc:docMk/>
            <pc:sldMk cId="1592240734" sldId="259"/>
            <ac:spMk id="3" creationId="{AC0FE9FD-B2DA-497C-AACA-4E3C9EE8A1CD}"/>
          </ac:spMkLst>
        </pc:spChg>
        <pc:spChg chg="del">
          <ac:chgData name="Cylc Bartosz" userId="S::uczen.bartosz.cylc@sp154.waw.pl::ff473fd4-5053-46f3-8174-335d15571ac8" providerId="AD" clId="Web-{ED2B1C67-8E89-A108-CE27-4469F707DE9F}" dt="2020-12-10T20:24:57.394" v="446"/>
          <ac:spMkLst>
            <pc:docMk/>
            <pc:sldMk cId="1592240734" sldId="259"/>
            <ac:spMk id="9" creationId="{F0BC1D9E-4401-4EC0-88FD-ED103CB570EA}"/>
          </ac:spMkLst>
        </pc:spChg>
        <pc:spChg chg="del">
          <ac:chgData name="Cylc Bartosz" userId="S::uczen.bartosz.cylc@sp154.waw.pl::ff473fd4-5053-46f3-8174-335d15571ac8" providerId="AD" clId="Web-{ED2B1C67-8E89-A108-CE27-4469F707DE9F}" dt="2020-12-10T20:24:57.394" v="446"/>
          <ac:spMkLst>
            <pc:docMk/>
            <pc:sldMk cId="1592240734" sldId="259"/>
            <ac:spMk id="11" creationId="{6200B311-3585-4069-AAC6-CD443FA5B8AD}"/>
          </ac:spMkLst>
        </pc:spChg>
        <pc:spChg chg="del">
          <ac:chgData name="Cylc Bartosz" userId="S::uczen.bartosz.cylc@sp154.waw.pl::ff473fd4-5053-46f3-8174-335d15571ac8" providerId="AD" clId="Web-{ED2B1C67-8E89-A108-CE27-4469F707DE9F}" dt="2020-12-10T20:24:57.394" v="446"/>
          <ac:spMkLst>
            <pc:docMk/>
            <pc:sldMk cId="1592240734" sldId="259"/>
            <ac:spMk id="13" creationId="{B0AAF7C9-094E-400C-A428-F6C2262F6527}"/>
          </ac:spMkLst>
        </pc:spChg>
        <pc:spChg chg="add">
          <ac:chgData name="Cylc Bartosz" userId="S::uczen.bartosz.cylc@sp154.waw.pl::ff473fd4-5053-46f3-8174-335d15571ac8" providerId="AD" clId="Web-{ED2B1C67-8E89-A108-CE27-4469F707DE9F}" dt="2020-12-10T20:24:57.394" v="446"/>
          <ac:spMkLst>
            <pc:docMk/>
            <pc:sldMk cId="1592240734" sldId="259"/>
            <ac:spMk id="18" creationId="{CF62D2A7-8207-488C-9F46-316BA81A16C8}"/>
          </ac:spMkLst>
        </pc:spChg>
        <pc:picChg chg="add mod">
          <ac:chgData name="Cylc Bartosz" userId="S::uczen.bartosz.cylc@sp154.waw.pl::ff473fd4-5053-46f3-8174-335d15571ac8" providerId="AD" clId="Web-{ED2B1C67-8E89-A108-CE27-4469F707DE9F}" dt="2020-12-10T20:24:57.394" v="446"/>
          <ac:picMkLst>
            <pc:docMk/>
            <pc:sldMk cId="1592240734" sldId="259"/>
            <ac:picMk id="4" creationId="{AE8932B5-FFEB-48FC-BC11-2C10915DC5FA}"/>
          </ac:picMkLst>
        </pc:picChg>
      </pc:sldChg>
      <pc:sldChg chg="modSp">
        <pc:chgData name="Cylc Bartosz" userId="S::uczen.bartosz.cylc@sp154.waw.pl::ff473fd4-5053-46f3-8174-335d15571ac8" providerId="AD" clId="Web-{ED2B1C67-8E89-A108-CE27-4469F707DE9F}" dt="2020-12-10T20:38:58.212" v="509" actId="20577"/>
        <pc:sldMkLst>
          <pc:docMk/>
          <pc:sldMk cId="1769981262" sldId="260"/>
        </pc:sldMkLst>
        <pc:spChg chg="mod">
          <ac:chgData name="Cylc Bartosz" userId="S::uczen.bartosz.cylc@sp154.waw.pl::ff473fd4-5053-46f3-8174-335d15571ac8" providerId="AD" clId="Web-{ED2B1C67-8E89-A108-CE27-4469F707DE9F}" dt="2020-12-10T20:26:59.632" v="479" actId="20577"/>
          <ac:spMkLst>
            <pc:docMk/>
            <pc:sldMk cId="1769981262" sldId="260"/>
            <ac:spMk id="2" creationId="{85AE3948-2690-416F-BD1F-7D05C8DF3700}"/>
          </ac:spMkLst>
        </pc:spChg>
        <pc:spChg chg="mod">
          <ac:chgData name="Cylc Bartosz" userId="S::uczen.bartosz.cylc@sp154.waw.pl::ff473fd4-5053-46f3-8174-335d15571ac8" providerId="AD" clId="Web-{ED2B1C67-8E89-A108-CE27-4469F707DE9F}" dt="2020-12-10T20:38:58.212" v="509" actId="20577"/>
          <ac:spMkLst>
            <pc:docMk/>
            <pc:sldMk cId="1769981262" sldId="260"/>
            <ac:spMk id="3" creationId="{34E30C62-BEE9-4879-8F65-AA9364FD550D}"/>
          </ac:spMkLst>
        </pc:spChg>
      </pc:sldChg>
      <pc:sldChg chg="new">
        <pc:chgData name="Cylc Bartosz" userId="S::uczen.bartosz.cylc@sp154.waw.pl::ff473fd4-5053-46f3-8174-335d15571ac8" providerId="AD" clId="Web-{ED2B1C67-8E89-A108-CE27-4469F707DE9F}" dt="2020-12-10T20:04:40.254" v="76"/>
        <pc:sldMkLst>
          <pc:docMk/>
          <pc:sldMk cId="1560866166" sldId="261"/>
        </pc:sldMkLst>
      </pc:sldChg>
    </pc:docChg>
  </pc:docChgLst>
  <pc:docChgLst>
    <pc:chgData name="Cylc Bartosz" userId="S::uczen.bartosz.cylc@sp154.waw.pl::ff473fd4-5053-46f3-8174-335d15571ac8" providerId="AD" clId="Web-{87A62CCE-EE65-88DF-0B37-024BED124EAB}"/>
    <pc:docChg chg="addSld delSld modSld sldOrd">
      <pc:chgData name="Cylc Bartosz" userId="S::uczen.bartosz.cylc@sp154.waw.pl::ff473fd4-5053-46f3-8174-335d15571ac8" providerId="AD" clId="Web-{87A62CCE-EE65-88DF-0B37-024BED124EAB}" dt="2020-12-11T20:14:24.212" v="912" actId="20577"/>
      <pc:docMkLst>
        <pc:docMk/>
      </pc:docMkLst>
      <pc:sldChg chg="addSp delSp modSp ord">
        <pc:chgData name="Cylc Bartosz" userId="S::uczen.bartosz.cylc@sp154.waw.pl::ff473fd4-5053-46f3-8174-335d15571ac8" providerId="AD" clId="Web-{87A62CCE-EE65-88DF-0B37-024BED124EAB}" dt="2020-12-11T20:14:24.196" v="911" actId="20577"/>
        <pc:sldMkLst>
          <pc:docMk/>
          <pc:sldMk cId="1592240734" sldId="259"/>
        </pc:sldMkLst>
        <pc:spChg chg="mod">
          <ac:chgData name="Cylc Bartosz" userId="S::uczen.bartosz.cylc@sp154.waw.pl::ff473fd4-5053-46f3-8174-335d15571ac8" providerId="AD" clId="Web-{87A62CCE-EE65-88DF-0B37-024BED124EAB}" dt="2020-12-11T19:57:09.444" v="453" actId="20577"/>
          <ac:spMkLst>
            <pc:docMk/>
            <pc:sldMk cId="1592240734" sldId="259"/>
            <ac:spMk id="2" creationId="{6CDDFF47-D9B1-42CB-BDBF-E44CBD8B86E3}"/>
          </ac:spMkLst>
        </pc:spChg>
        <pc:spChg chg="mod">
          <ac:chgData name="Cylc Bartosz" userId="S::uczen.bartosz.cylc@sp154.waw.pl::ff473fd4-5053-46f3-8174-335d15571ac8" providerId="AD" clId="Web-{87A62CCE-EE65-88DF-0B37-024BED124EAB}" dt="2020-12-11T20:14:24.196" v="911" actId="20577"/>
          <ac:spMkLst>
            <pc:docMk/>
            <pc:sldMk cId="1592240734" sldId="259"/>
            <ac:spMk id="3" creationId="{AC0FE9FD-B2DA-497C-AACA-4E3C9EE8A1CD}"/>
          </ac:spMkLst>
        </pc:spChg>
        <pc:spChg chg="del">
          <ac:chgData name="Cylc Bartosz" userId="S::uczen.bartosz.cylc@sp154.waw.pl::ff473fd4-5053-46f3-8174-335d15571ac8" providerId="AD" clId="Web-{87A62CCE-EE65-88DF-0B37-024BED124EAB}" dt="2020-12-11T19:47:22.778" v="404"/>
          <ac:spMkLst>
            <pc:docMk/>
            <pc:sldMk cId="1592240734" sldId="259"/>
            <ac:spMk id="18" creationId="{CF62D2A7-8207-488C-9F46-316BA81A16C8}"/>
          </ac:spMkLst>
        </pc:spChg>
        <pc:spChg chg="add">
          <ac:chgData name="Cylc Bartosz" userId="S::uczen.bartosz.cylc@sp154.waw.pl::ff473fd4-5053-46f3-8174-335d15571ac8" providerId="AD" clId="Web-{87A62CCE-EE65-88DF-0B37-024BED124EAB}" dt="2020-12-11T19:47:22.778" v="404"/>
          <ac:spMkLst>
            <pc:docMk/>
            <pc:sldMk cId="1592240734" sldId="259"/>
            <ac:spMk id="23" creationId="{CF62D2A7-8207-488C-9F46-316BA81A16C8}"/>
          </ac:spMkLst>
        </pc:spChg>
        <pc:picChg chg="mod">
          <ac:chgData name="Cylc Bartosz" userId="S::uczen.bartosz.cylc@sp154.waw.pl::ff473fd4-5053-46f3-8174-335d15571ac8" providerId="AD" clId="Web-{87A62CCE-EE65-88DF-0B37-024BED124EAB}" dt="2020-12-11T19:47:22.778" v="404"/>
          <ac:picMkLst>
            <pc:docMk/>
            <pc:sldMk cId="1592240734" sldId="259"/>
            <ac:picMk id="4" creationId="{AE8932B5-FFEB-48FC-BC11-2C10915DC5FA}"/>
          </ac:picMkLst>
        </pc:picChg>
      </pc:sldChg>
      <pc:sldChg chg="modSp">
        <pc:chgData name="Cylc Bartosz" userId="S::uczen.bartosz.cylc@sp154.waw.pl::ff473fd4-5053-46f3-8174-335d15571ac8" providerId="AD" clId="Web-{87A62CCE-EE65-88DF-0B37-024BED124EAB}" dt="2020-12-11T19:41:22.101" v="400" actId="20577"/>
        <pc:sldMkLst>
          <pc:docMk/>
          <pc:sldMk cId="1769981262" sldId="260"/>
        </pc:sldMkLst>
        <pc:spChg chg="mod">
          <ac:chgData name="Cylc Bartosz" userId="S::uczen.bartosz.cylc@sp154.waw.pl::ff473fd4-5053-46f3-8174-335d15571ac8" providerId="AD" clId="Web-{87A62CCE-EE65-88DF-0B37-024BED124EAB}" dt="2020-12-11T19:41:22.101" v="400" actId="20577"/>
          <ac:spMkLst>
            <pc:docMk/>
            <pc:sldMk cId="1769981262" sldId="260"/>
            <ac:spMk id="3" creationId="{34E30C62-BEE9-4879-8F65-AA9364FD550D}"/>
          </ac:spMkLst>
        </pc:spChg>
      </pc:sldChg>
      <pc:sldChg chg="modSp">
        <pc:chgData name="Cylc Bartosz" userId="S::uczen.bartosz.cylc@sp154.waw.pl::ff473fd4-5053-46f3-8174-335d15571ac8" providerId="AD" clId="Web-{87A62CCE-EE65-88DF-0B37-024BED124EAB}" dt="2020-12-11T19:16:40.967" v="159" actId="1076"/>
        <pc:sldMkLst>
          <pc:docMk/>
          <pc:sldMk cId="1560866166" sldId="261"/>
        </pc:sldMkLst>
        <pc:spChg chg="mod">
          <ac:chgData name="Cylc Bartosz" userId="S::uczen.bartosz.cylc@sp154.waw.pl::ff473fd4-5053-46f3-8174-335d15571ac8" providerId="AD" clId="Web-{87A62CCE-EE65-88DF-0B37-024BED124EAB}" dt="2020-12-11T19:16:40.967" v="159" actId="1076"/>
          <ac:spMkLst>
            <pc:docMk/>
            <pc:sldMk cId="1560866166" sldId="261"/>
            <ac:spMk id="2" creationId="{4891966E-596C-400A-BA30-8037EB799606}"/>
          </ac:spMkLst>
        </pc:spChg>
        <pc:spChg chg="mod">
          <ac:chgData name="Cylc Bartosz" userId="S::uczen.bartosz.cylc@sp154.waw.pl::ff473fd4-5053-46f3-8174-335d15571ac8" providerId="AD" clId="Web-{87A62CCE-EE65-88DF-0B37-024BED124EAB}" dt="2020-12-11T19:13:49.886" v="129" actId="20577"/>
          <ac:spMkLst>
            <pc:docMk/>
            <pc:sldMk cId="1560866166" sldId="261"/>
            <ac:spMk id="3" creationId="{D22438BA-A9E4-420D-B188-961CB9E25F80}"/>
          </ac:spMkLst>
        </pc:spChg>
      </pc:sldChg>
      <pc:sldChg chg="addSp modSp new mod setBg">
        <pc:chgData name="Cylc Bartosz" userId="S::uczen.bartosz.cylc@sp154.waw.pl::ff473fd4-5053-46f3-8174-335d15571ac8" providerId="AD" clId="Web-{87A62CCE-EE65-88DF-0B37-024BED124EAB}" dt="2020-12-11T19:27:56.836" v="325" actId="1076"/>
        <pc:sldMkLst>
          <pc:docMk/>
          <pc:sldMk cId="2238485242" sldId="262"/>
        </pc:sldMkLst>
        <pc:spChg chg="mod">
          <ac:chgData name="Cylc Bartosz" userId="S::uczen.bartosz.cylc@sp154.waw.pl::ff473fd4-5053-46f3-8174-335d15571ac8" providerId="AD" clId="Web-{87A62CCE-EE65-88DF-0B37-024BED124EAB}" dt="2020-12-11T19:17:24.420" v="199"/>
          <ac:spMkLst>
            <pc:docMk/>
            <pc:sldMk cId="2238485242" sldId="262"/>
            <ac:spMk id="2" creationId="{B7CE4D90-7C0A-4E88-A17C-C733B1080F29}"/>
          </ac:spMkLst>
        </pc:spChg>
        <pc:spChg chg="mod">
          <ac:chgData name="Cylc Bartosz" userId="S::uczen.bartosz.cylc@sp154.waw.pl::ff473fd4-5053-46f3-8174-335d15571ac8" providerId="AD" clId="Web-{87A62CCE-EE65-88DF-0B37-024BED124EAB}" dt="2020-12-11T19:26:12.428" v="239" actId="20577"/>
          <ac:spMkLst>
            <pc:docMk/>
            <pc:sldMk cId="2238485242" sldId="262"/>
            <ac:spMk id="3" creationId="{EA40985E-B6FE-4497-80AB-D8CCA76363AB}"/>
          </ac:spMkLst>
        </pc:spChg>
        <pc:spChg chg="add mod">
          <ac:chgData name="Cylc Bartosz" userId="S::uczen.bartosz.cylc@sp154.waw.pl::ff473fd4-5053-46f3-8174-335d15571ac8" providerId="AD" clId="Web-{87A62CCE-EE65-88DF-0B37-024BED124EAB}" dt="2020-12-11T19:27:56.836" v="325" actId="1076"/>
          <ac:spMkLst>
            <pc:docMk/>
            <pc:sldMk cId="2238485242" sldId="262"/>
            <ac:spMk id="5" creationId="{C98DF7BB-D8D0-465C-893B-FA9033FC6323}"/>
          </ac:spMkLst>
        </pc:spChg>
        <pc:spChg chg="add mod">
          <ac:chgData name="Cylc Bartosz" userId="S::uczen.bartosz.cylc@sp154.waw.pl::ff473fd4-5053-46f3-8174-335d15571ac8" providerId="AD" clId="Web-{87A62CCE-EE65-88DF-0B37-024BED124EAB}" dt="2020-12-11T19:27:31.632" v="319" actId="1076"/>
          <ac:spMkLst>
            <pc:docMk/>
            <pc:sldMk cId="2238485242" sldId="262"/>
            <ac:spMk id="6" creationId="{A9CA0AA0-8E54-4AFE-95ED-36ABFFC8CF22}"/>
          </ac:spMkLst>
        </pc:spChg>
        <pc:spChg chg="add">
          <ac:chgData name="Cylc Bartosz" userId="S::uczen.bartosz.cylc@sp154.waw.pl::ff473fd4-5053-46f3-8174-335d15571ac8" providerId="AD" clId="Web-{87A62CCE-EE65-88DF-0B37-024BED124EAB}" dt="2020-12-11T19:17:24.420" v="199"/>
          <ac:spMkLst>
            <pc:docMk/>
            <pc:sldMk cId="2238485242" sldId="262"/>
            <ac:spMk id="8" creationId="{F0BC1D9E-4401-4EC0-88FD-ED103CB570EA}"/>
          </ac:spMkLst>
        </pc:spChg>
        <pc:spChg chg="add">
          <ac:chgData name="Cylc Bartosz" userId="S::uczen.bartosz.cylc@sp154.waw.pl::ff473fd4-5053-46f3-8174-335d15571ac8" providerId="AD" clId="Web-{87A62CCE-EE65-88DF-0B37-024BED124EAB}" dt="2020-12-11T19:17:24.420" v="199"/>
          <ac:spMkLst>
            <pc:docMk/>
            <pc:sldMk cId="2238485242" sldId="262"/>
            <ac:spMk id="10" creationId="{6200B311-3585-4069-AAC6-CD443FA5B8AD}"/>
          </ac:spMkLst>
        </pc:spChg>
        <pc:spChg chg="add">
          <ac:chgData name="Cylc Bartosz" userId="S::uczen.bartosz.cylc@sp154.waw.pl::ff473fd4-5053-46f3-8174-335d15571ac8" providerId="AD" clId="Web-{87A62CCE-EE65-88DF-0B37-024BED124EAB}" dt="2020-12-11T19:17:24.420" v="199"/>
          <ac:spMkLst>
            <pc:docMk/>
            <pc:sldMk cId="2238485242" sldId="262"/>
            <ac:spMk id="12" creationId="{B0AAF7C9-094E-400C-A428-F6C2262F6527}"/>
          </ac:spMkLst>
        </pc:spChg>
        <pc:picChg chg="add mod">
          <ac:chgData name="Cylc Bartosz" userId="S::uczen.bartosz.cylc@sp154.waw.pl::ff473fd4-5053-46f3-8174-335d15571ac8" providerId="AD" clId="Web-{87A62CCE-EE65-88DF-0B37-024BED124EAB}" dt="2020-12-11T19:26:47.023" v="246" actId="1076"/>
          <ac:picMkLst>
            <pc:docMk/>
            <pc:sldMk cId="2238485242" sldId="262"/>
            <ac:picMk id="4" creationId="{D1439E90-993F-42BD-B3C8-EAA712951EA8}"/>
          </ac:picMkLst>
        </pc:picChg>
      </pc:sldChg>
      <pc:sldChg chg="addSp modSp new del ord">
        <pc:chgData name="Cylc Bartosz" userId="S::uczen.bartosz.cylc@sp154.waw.pl::ff473fd4-5053-46f3-8174-335d15571ac8" providerId="AD" clId="Web-{87A62CCE-EE65-88DF-0B37-024BED124EAB}" dt="2020-12-11T19:05:26.098" v="42"/>
        <pc:sldMkLst>
          <pc:docMk/>
          <pc:sldMk cId="3726760064" sldId="262"/>
        </pc:sldMkLst>
        <pc:spChg chg="mod">
          <ac:chgData name="Cylc Bartosz" userId="S::uczen.bartosz.cylc@sp154.waw.pl::ff473fd4-5053-46f3-8174-335d15571ac8" providerId="AD" clId="Web-{87A62CCE-EE65-88DF-0B37-024BED124EAB}" dt="2020-12-11T19:05:24.457" v="41" actId="1076"/>
          <ac:spMkLst>
            <pc:docMk/>
            <pc:sldMk cId="3726760064" sldId="262"/>
            <ac:spMk id="2" creationId="{8350470F-C620-4CAE-BDAE-D8CB6A31B269}"/>
          </ac:spMkLst>
        </pc:spChg>
        <pc:spChg chg="add mod">
          <ac:chgData name="Cylc Bartosz" userId="S::uczen.bartosz.cylc@sp154.waw.pl::ff473fd4-5053-46f3-8174-335d15571ac8" providerId="AD" clId="Web-{87A62CCE-EE65-88DF-0B37-024BED124EAB}" dt="2020-12-11T19:03:14.143" v="38" actId="14100"/>
          <ac:spMkLst>
            <pc:docMk/>
            <pc:sldMk cId="3726760064" sldId="262"/>
            <ac:spMk id="4" creationId="{7CABDC32-9C6F-416A-86AC-1E8028722135}"/>
          </ac:spMkLst>
        </pc:spChg>
      </pc:sldChg>
      <pc:sldChg chg="new del">
        <pc:chgData name="Cylc Bartosz" userId="S::uczen.bartosz.cylc@sp154.waw.pl::ff473fd4-5053-46f3-8174-335d15571ac8" providerId="AD" clId="Web-{87A62CCE-EE65-88DF-0B37-024BED124EAB}" dt="2020-12-11T19:30:34.369" v="327"/>
        <pc:sldMkLst>
          <pc:docMk/>
          <pc:sldMk cId="298407409" sldId="263"/>
        </pc:sldMkLst>
      </pc:sldChg>
    </pc:docChg>
  </pc:docChgLst>
  <pc:docChgLst>
    <pc:chgData name="Katarzyna Adamus" userId="S::katarzyna.adamus@sp154.waw.pl::5ad27891-dbfb-41dc-8365-a6cce3c8dabd" providerId="AD" clId="Web-{458A6777-4284-4EDF-BB46-951C27E6F0D9}"/>
    <pc:docChg chg="modSld">
      <pc:chgData name="Katarzyna Adamus" userId="S::katarzyna.adamus@sp154.waw.pl::5ad27891-dbfb-41dc-8365-a6cce3c8dabd" providerId="AD" clId="Web-{458A6777-4284-4EDF-BB46-951C27E6F0D9}" dt="2020-12-13T14:00:00.544" v="8" actId="20577"/>
      <pc:docMkLst>
        <pc:docMk/>
      </pc:docMkLst>
      <pc:sldChg chg="modSp">
        <pc:chgData name="Katarzyna Adamus" userId="S::katarzyna.adamus@sp154.waw.pl::5ad27891-dbfb-41dc-8365-a6cce3c8dabd" providerId="AD" clId="Web-{458A6777-4284-4EDF-BB46-951C27E6F0D9}" dt="2020-12-13T13:59:59.309" v="6" actId="20577"/>
        <pc:sldMkLst>
          <pc:docMk/>
          <pc:sldMk cId="650317164" sldId="256"/>
        </pc:sldMkLst>
        <pc:spChg chg="mod">
          <ac:chgData name="Katarzyna Adamus" userId="S::katarzyna.adamus@sp154.waw.pl::5ad27891-dbfb-41dc-8365-a6cce3c8dabd" providerId="AD" clId="Web-{458A6777-4284-4EDF-BB46-951C27E6F0D9}" dt="2020-12-13T13:59:59.309" v="6" actId="20577"/>
          <ac:spMkLst>
            <pc:docMk/>
            <pc:sldMk cId="650317164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13.12.2020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75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13.12.2020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5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13.12.2020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8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13.12.2020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38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13.12.2020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13.12.2020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03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13.12.2020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80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13.12.2020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9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13.12.2020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13.12.2020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3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13.12.2020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90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13.12.2020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04673" y="3131076"/>
            <a:ext cx="4224528" cy="2688336"/>
          </a:xfrm>
        </p:spPr>
        <p:txBody>
          <a:bodyPr anchor="t">
            <a:normAutofit/>
          </a:bodyPr>
          <a:lstStyle/>
          <a:p>
            <a:pPr algn="l"/>
            <a:r>
              <a:rPr lang="pl-PL" sz="5400">
                <a:cs typeface="Calibri Light"/>
              </a:rPr>
              <a:t>Human Rights Day</a:t>
            </a:r>
            <a:endParaRPr lang="pl-PL" sz="540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04672" y="2042940"/>
            <a:ext cx="3593592" cy="928494"/>
          </a:xfrm>
        </p:spPr>
        <p:txBody>
          <a:bodyPr anchor="b">
            <a:normAutofit/>
          </a:bodyPr>
          <a:lstStyle/>
          <a:p>
            <a:pPr algn="l"/>
            <a:r>
              <a:rPr lang="pl-PL" sz="2000" dirty="0">
                <a:cs typeface="Calibri"/>
              </a:rPr>
              <a:t>Bartosz C. kl. 7d</a:t>
            </a:r>
            <a:endParaRPr lang="pl-PL" sz="2000" dirty="0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F27E9F68-4C6B-44CF-905B-98EC49DD3A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13991" y="0"/>
            <a:ext cx="6578009" cy="6858000"/>
          </a:xfrm>
          <a:custGeom>
            <a:avLst/>
            <a:gdLst>
              <a:gd name="connsiteX0" fmla="*/ 73610 w 6578009"/>
              <a:gd name="connsiteY0" fmla="*/ 0 h 6858000"/>
              <a:gd name="connsiteX1" fmla="*/ 6578009 w 6578009"/>
              <a:gd name="connsiteY1" fmla="*/ 0 h 6858000"/>
              <a:gd name="connsiteX2" fmla="*/ 6578009 w 6578009"/>
              <a:gd name="connsiteY2" fmla="*/ 6858000 h 6858000"/>
              <a:gd name="connsiteX3" fmla="*/ 2947297 w 6578009"/>
              <a:gd name="connsiteY3" fmla="*/ 6858000 h 6858000"/>
              <a:gd name="connsiteX4" fmla="*/ 2740229 w 6578009"/>
              <a:gd name="connsiteY4" fmla="*/ 6703632 h 6858000"/>
              <a:gd name="connsiteX5" fmla="*/ 0 w 6578009"/>
              <a:gd name="connsiteY5" fmla="*/ 1026053 h 6858000"/>
              <a:gd name="connsiteX6" fmla="*/ 37438 w 6578009"/>
              <a:gd name="connsiteY6" fmla="*/ 28466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78009" h="6858000">
                <a:moveTo>
                  <a:pt x="73610" y="0"/>
                </a:moveTo>
                <a:lnTo>
                  <a:pt x="6578009" y="0"/>
                </a:lnTo>
                <a:lnTo>
                  <a:pt x="6578009" y="6858000"/>
                </a:lnTo>
                <a:lnTo>
                  <a:pt x="2947297" y="6858000"/>
                </a:lnTo>
                <a:lnTo>
                  <a:pt x="2740229" y="6703632"/>
                </a:lnTo>
                <a:cubicBezTo>
                  <a:pt x="1070445" y="5375192"/>
                  <a:pt x="0" y="3325631"/>
                  <a:pt x="0" y="1026053"/>
                </a:cubicBezTo>
                <a:cubicBezTo>
                  <a:pt x="0" y="775760"/>
                  <a:pt x="12683" y="528427"/>
                  <a:pt x="37438" y="284664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963C26DC-8AFA-4023-B207-F7664781D5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772376" y="0"/>
            <a:ext cx="6419624" cy="6858000"/>
          </a:xfrm>
          <a:custGeom>
            <a:avLst/>
            <a:gdLst>
              <a:gd name="connsiteX0" fmla="*/ 6344630 w 6419624"/>
              <a:gd name="connsiteY0" fmla="*/ 0 h 6858000"/>
              <a:gd name="connsiteX1" fmla="*/ 0 w 6419624"/>
              <a:gd name="connsiteY1" fmla="*/ 0 h 6858000"/>
              <a:gd name="connsiteX2" fmla="*/ 0 w 6419624"/>
              <a:gd name="connsiteY2" fmla="*/ 6858000 h 6858000"/>
              <a:gd name="connsiteX3" fmla="*/ 3344107 w 6419624"/>
              <a:gd name="connsiteY3" fmla="*/ 6858000 h 6858000"/>
              <a:gd name="connsiteX4" fmla="*/ 3509562 w 6419624"/>
              <a:gd name="connsiteY4" fmla="*/ 6745502 h 6858000"/>
              <a:gd name="connsiteX5" fmla="*/ 6419624 w 6419624"/>
              <a:gd name="connsiteY5" fmla="*/ 1026052 h 6858000"/>
              <a:gd name="connsiteX6" fmla="*/ 6383100 w 6419624"/>
              <a:gd name="connsiteY6" fmla="*/ 30274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19624" h="6858000">
                <a:moveTo>
                  <a:pt x="6344630" y="0"/>
                </a:moveTo>
                <a:lnTo>
                  <a:pt x="0" y="0"/>
                </a:lnTo>
                <a:lnTo>
                  <a:pt x="0" y="6858000"/>
                </a:lnTo>
                <a:lnTo>
                  <a:pt x="3344107" y="6858000"/>
                </a:lnTo>
                <a:lnTo>
                  <a:pt x="3509562" y="6745502"/>
                </a:lnTo>
                <a:cubicBezTo>
                  <a:pt x="5273452" y="5459025"/>
                  <a:pt x="6419624" y="3376391"/>
                  <a:pt x="6419624" y="1026052"/>
                </a:cubicBezTo>
                <a:cubicBezTo>
                  <a:pt x="6419624" y="781861"/>
                  <a:pt x="6407252" y="540560"/>
                  <a:pt x="6383100" y="302741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Obraz 8">
            <a:extLst>
              <a:ext uri="{FF2B5EF4-FFF2-40B4-BE49-F238E27FC236}">
                <a16:creationId xmlns:a16="http://schemas.microsoft.com/office/drawing/2014/main" id="{F687E64E-24D8-46D3-A233-2C5DC35EA1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5458" y="416379"/>
            <a:ext cx="4028584" cy="419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3171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D7A453D2-15D8-4403-815F-291FA1634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161EA6B-09CA-445B-AB0D-8DF76FA92D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352BBB9-69A8-405C-9209-A9FE217AED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2BA8247A-9874-4F57-82F4-AEB016E661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A30C3CE4-8479-4B6E-9C21-D7B0CD89EF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F7BCD297-22FC-4ECD-95DC-8581D5E6B1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061A25F1-8873-4D98-B8D5-169EA0AC92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CB7BCAD9-3EF1-4FCE-AFA0-BD2C545A73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36649524-3638-4334-8ED6-539D10DF4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E5BF9863-B5B2-46F0-9201-0C8DAD305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84915"/>
            <a:ext cx="4651076" cy="1951075"/>
          </a:xfrm>
          <a:noFill/>
        </p:spPr>
        <p:txBody>
          <a:bodyPr anchor="t">
            <a:normAutofit/>
          </a:bodyPr>
          <a:lstStyle/>
          <a:p>
            <a:r>
              <a:rPr lang="pl-PL" sz="3400">
                <a:solidFill>
                  <a:schemeClr val="bg1"/>
                </a:solidFill>
                <a:cs typeface="Calibri Light"/>
              </a:rPr>
              <a:t>What are human rights? </a:t>
            </a:r>
            <a:endParaRPr lang="pl-PL" sz="3400">
              <a:solidFill>
                <a:schemeClr val="bg1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D892A4D-A19A-429D-925E-2F262C19D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080" y="684921"/>
            <a:ext cx="5674107" cy="1951087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z="1800" dirty="0">
                <a:solidFill>
                  <a:schemeClr val="bg1"/>
                </a:solidFill>
                <a:cs typeface="Calibri"/>
              </a:rPr>
              <a:t>Human </a:t>
            </a:r>
            <a:r>
              <a:rPr lang="pl-PL" sz="1800" dirty="0" err="1">
                <a:solidFill>
                  <a:schemeClr val="bg1"/>
                </a:solidFill>
                <a:cs typeface="Calibri"/>
              </a:rPr>
              <a:t>rights</a:t>
            </a:r>
            <a:r>
              <a:rPr lang="pl-PL" sz="1800" dirty="0">
                <a:solidFill>
                  <a:schemeClr val="bg1"/>
                </a:solidFill>
                <a:cs typeface="Calibri"/>
              </a:rPr>
              <a:t> </a:t>
            </a:r>
            <a:r>
              <a:rPr lang="pl-PL" sz="1800" dirty="0" err="1">
                <a:solidFill>
                  <a:schemeClr val="bg1"/>
                </a:solidFill>
                <a:cs typeface="Calibri"/>
              </a:rPr>
              <a:t>are</a:t>
            </a:r>
            <a:r>
              <a:rPr lang="pl-PL" sz="1800" dirty="0">
                <a:solidFill>
                  <a:schemeClr val="bg1"/>
                </a:solidFill>
                <a:cs typeface="Calibri"/>
              </a:rPr>
              <a:t> </a:t>
            </a:r>
            <a:r>
              <a:rPr lang="pl-PL" sz="1800" dirty="0" err="1">
                <a:solidFill>
                  <a:schemeClr val="bg1"/>
                </a:solidFill>
                <a:cs typeface="Calibri"/>
              </a:rPr>
              <a:t>basic</a:t>
            </a:r>
            <a:r>
              <a:rPr lang="pl-PL" sz="1800" dirty="0">
                <a:solidFill>
                  <a:schemeClr val="bg1"/>
                </a:solidFill>
                <a:cs typeface="Calibri"/>
              </a:rPr>
              <a:t> </a:t>
            </a:r>
            <a:r>
              <a:rPr lang="pl-PL" sz="1800" dirty="0" err="1">
                <a:solidFill>
                  <a:schemeClr val="bg1"/>
                </a:solidFill>
                <a:cs typeface="Calibri"/>
              </a:rPr>
              <a:t>rights</a:t>
            </a:r>
            <a:r>
              <a:rPr lang="pl-PL" sz="1800" dirty="0">
                <a:solidFill>
                  <a:schemeClr val="bg1"/>
                </a:solidFill>
                <a:cs typeface="Calibri"/>
              </a:rPr>
              <a:t> </a:t>
            </a:r>
            <a:r>
              <a:rPr lang="pl-PL" sz="1800" dirty="0" err="1">
                <a:solidFill>
                  <a:schemeClr val="bg1"/>
                </a:solidFill>
                <a:ea typeface="+mn-lt"/>
                <a:cs typeface="+mn-lt"/>
              </a:rPr>
              <a:t>which</a:t>
            </a:r>
            <a:r>
              <a:rPr lang="pl-PL" sz="1800" dirty="0">
                <a:solidFill>
                  <a:schemeClr val="bg1"/>
                </a:solidFill>
                <a:cs typeface="Calibri"/>
              </a:rPr>
              <a:t> we </a:t>
            </a:r>
            <a:r>
              <a:rPr lang="pl-PL" sz="1800" dirty="0" err="1">
                <a:solidFill>
                  <a:schemeClr val="bg1"/>
                </a:solidFill>
                <a:cs typeface="Calibri"/>
              </a:rPr>
              <a:t>have</a:t>
            </a:r>
            <a:r>
              <a:rPr lang="pl-PL" sz="1800" dirty="0">
                <a:solidFill>
                  <a:schemeClr val="bg1"/>
                </a:solidFill>
                <a:cs typeface="Calibri"/>
              </a:rPr>
              <a:t> </a:t>
            </a:r>
            <a:r>
              <a:rPr lang="pl-PL" sz="1800" dirty="0" err="1">
                <a:solidFill>
                  <a:schemeClr val="bg1"/>
                </a:solidFill>
                <a:cs typeface="Calibri"/>
              </a:rPr>
              <a:t>because</a:t>
            </a:r>
            <a:r>
              <a:rPr lang="pl-PL" sz="1800" dirty="0">
                <a:solidFill>
                  <a:schemeClr val="bg1"/>
                </a:solidFill>
                <a:cs typeface="Calibri"/>
              </a:rPr>
              <a:t> we </a:t>
            </a:r>
            <a:r>
              <a:rPr lang="pl-PL" sz="1800" dirty="0" err="1">
                <a:solidFill>
                  <a:schemeClr val="bg1"/>
                </a:solidFill>
                <a:cs typeface="Calibri"/>
              </a:rPr>
              <a:t>exist</a:t>
            </a:r>
            <a:r>
              <a:rPr lang="pl-PL" sz="1800" dirty="0">
                <a:solidFill>
                  <a:schemeClr val="bg1"/>
                </a:solidFill>
                <a:cs typeface="Calibri"/>
              </a:rPr>
              <a:t> as a </a:t>
            </a:r>
            <a:r>
              <a:rPr lang="pl-PL" sz="1800" dirty="0" err="1">
                <a:solidFill>
                  <a:schemeClr val="bg1"/>
                </a:solidFill>
                <a:cs typeface="Calibri"/>
              </a:rPr>
              <a:t>human</a:t>
            </a:r>
            <a:r>
              <a:rPr lang="pl-PL" sz="1800" dirty="0">
                <a:solidFill>
                  <a:schemeClr val="bg1"/>
                </a:solidFill>
                <a:cs typeface="Calibri"/>
              </a:rPr>
              <a:t> </a:t>
            </a:r>
            <a:r>
              <a:rPr lang="pl-PL" sz="1800" dirty="0" err="1">
                <a:solidFill>
                  <a:schemeClr val="bg1"/>
                </a:solidFill>
                <a:cs typeface="Calibri"/>
              </a:rPr>
              <a:t>beings</a:t>
            </a:r>
            <a:r>
              <a:rPr lang="pl-PL" sz="1800" dirty="0">
                <a:solidFill>
                  <a:schemeClr val="bg1"/>
                </a:solidFill>
                <a:cs typeface="Calibri"/>
              </a:rPr>
              <a:t>. For </a:t>
            </a:r>
            <a:r>
              <a:rPr lang="pl-PL" sz="1800" dirty="0" err="1">
                <a:solidFill>
                  <a:schemeClr val="bg1"/>
                </a:solidFill>
                <a:cs typeface="Calibri"/>
              </a:rPr>
              <a:t>example</a:t>
            </a:r>
            <a:r>
              <a:rPr lang="pl-PL" sz="1800" dirty="0">
                <a:solidFill>
                  <a:schemeClr val="bg1"/>
                </a:solidFill>
                <a:cs typeface="Calibri"/>
              </a:rPr>
              <a:t> </a:t>
            </a:r>
            <a:r>
              <a:rPr lang="pl-PL" sz="1800" dirty="0" err="1">
                <a:solidFill>
                  <a:schemeClr val="bg1"/>
                </a:solidFill>
                <a:cs typeface="Calibri"/>
              </a:rPr>
              <a:t>freedom</a:t>
            </a:r>
            <a:r>
              <a:rPr lang="pl-PL" sz="1800" dirty="0">
                <a:solidFill>
                  <a:schemeClr val="bg1"/>
                </a:solidFill>
                <a:cs typeface="Calibri"/>
              </a:rPr>
              <a:t> of speech. 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8114C98-A349-4111-A123-E8EAB86ABE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70FB431-AE18-414D-92F4-1D12D1991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24467063-D74E-4D42-8790-B9F6D69584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A1D19BAC-1681-47BC-AAF5-92FAFFF6F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94347C2B-E846-452C-97AA-7E254FC1C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10EA2B35-7959-4C2A-84AA-FF5D94FED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E2D3D3F2-ABBB-4453-B1C5-1BEBF7E4D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8214E4A5-A0D2-42C4-8D14-D2A7E495F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7494D7A0-6B21-41E8-A7D3-0033BBB7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1E141D7D-32B0-448E-A666-EA8703AFCF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8D87E268-6345-420F-8B97-B37ED0410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35E1622E-7FA6-4760-A2BF-A8105EBF7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Obraz 4">
            <a:extLst>
              <a:ext uri="{FF2B5EF4-FFF2-40B4-BE49-F238E27FC236}">
                <a16:creationId xmlns:a16="http://schemas.microsoft.com/office/drawing/2014/main" id="{60C1681C-0392-4321-A39C-AEE6197031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28" b="15533"/>
          <a:stretch/>
        </p:blipFill>
        <p:spPr>
          <a:xfrm>
            <a:off x="629638" y="2708781"/>
            <a:ext cx="10848063" cy="3496632"/>
          </a:xfrm>
          <a:prstGeom prst="rect">
            <a:avLst/>
          </a:prstGeom>
        </p:spPr>
      </p:pic>
      <p:grpSp>
        <p:nvGrpSpPr>
          <p:cNvPr id="56" name="Group 55">
            <a:extLst>
              <a:ext uri="{FF2B5EF4-FFF2-40B4-BE49-F238E27FC236}">
                <a16:creationId xmlns:a16="http://schemas.microsoft.com/office/drawing/2014/main" id="{AF19A774-30A5-488B-9BAF-629C64402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474192" y="2852760"/>
            <a:ext cx="304800" cy="429768"/>
            <a:chOff x="215328" y="-46937"/>
            <a:chExt cx="304800" cy="2773841"/>
          </a:xfrm>
        </p:grpSpPr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291EBF88-5B98-4258-A542-14C3AF2E52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FBC2D58-9E3C-490D-BD7A-61EF07EA79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B6CF1BB4-1C1D-4EDE-BA26-0243FCF83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00C83729-E02F-4512-AFE7-F4792228BD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81110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DDFF47-D9B1-42CB-BDBF-E44CBD8B8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1455" y="260400"/>
            <a:ext cx="5314536" cy="1325563"/>
          </a:xfrm>
        </p:spPr>
        <p:txBody>
          <a:bodyPr>
            <a:normAutofit/>
          </a:bodyPr>
          <a:lstStyle/>
          <a:p>
            <a:r>
              <a:rPr lang="pl-PL" dirty="0" err="1">
                <a:ea typeface="+mj-lt"/>
                <a:cs typeface="+mj-lt"/>
              </a:rPr>
              <a:t>classification</a:t>
            </a:r>
            <a:r>
              <a:rPr lang="pl-PL" dirty="0">
                <a:ea typeface="+mj-lt"/>
                <a:cs typeface="+mj-lt"/>
              </a:rPr>
              <a:t> of </a:t>
            </a:r>
            <a:r>
              <a:rPr lang="pl-PL" dirty="0" err="1">
                <a:ea typeface="+mj-lt"/>
                <a:cs typeface="+mj-lt"/>
              </a:rPr>
              <a:t>human</a:t>
            </a:r>
            <a:r>
              <a:rPr lang="pl-PL" dirty="0">
                <a:ea typeface="+mj-lt"/>
                <a:cs typeface="+mj-lt"/>
              </a:rPr>
              <a:t> </a:t>
            </a:r>
            <a:r>
              <a:rPr lang="pl-PL" dirty="0" err="1">
                <a:ea typeface="+mj-lt"/>
                <a:cs typeface="+mj-lt"/>
              </a:rPr>
              <a:t>rights</a:t>
            </a:r>
            <a:endParaRPr lang="pl-PL" dirty="0" err="1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AE8932B5-FFEB-48FC-BC11-2C10915DC5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976" r="22985" b="-1"/>
          <a:stretch/>
        </p:blipFill>
        <p:spPr>
          <a:xfrm>
            <a:off x="2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0" y="0"/>
                </a:moveTo>
                <a:lnTo>
                  <a:pt x="4400491" y="0"/>
                </a:lnTo>
                <a:lnTo>
                  <a:pt x="4484766" y="76595"/>
                </a:lnTo>
                <a:cubicBezTo>
                  <a:pt x="5076107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0FE9FD-B2DA-497C-AACA-4E3C9EE8A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4279" y="1974218"/>
            <a:ext cx="5743168" cy="3718820"/>
          </a:xfrm>
        </p:spPr>
        <p:txBody>
          <a:bodyPr anchor="t">
            <a:normAutofit/>
          </a:bodyPr>
          <a:lstStyle/>
          <a:p>
            <a:r>
              <a:rPr lang="pl-PL" sz="1800" dirty="0" err="1">
                <a:cs typeface="Calibri"/>
              </a:rPr>
              <a:t>Civil</a:t>
            </a:r>
            <a:r>
              <a:rPr lang="pl-PL" sz="1800" dirty="0">
                <a:cs typeface="Calibri"/>
              </a:rPr>
              <a:t> </a:t>
            </a:r>
            <a:r>
              <a:rPr lang="pl-PL" sz="1800" dirty="0" err="1">
                <a:cs typeface="Calibri"/>
              </a:rPr>
              <a:t>rights</a:t>
            </a:r>
            <a:r>
              <a:rPr lang="pl-PL" sz="1800" dirty="0">
                <a:cs typeface="Calibri"/>
              </a:rPr>
              <a:t>- </a:t>
            </a:r>
            <a:r>
              <a:rPr lang="pl-PL" sz="1800" dirty="0" err="1">
                <a:cs typeface="Calibri"/>
              </a:rPr>
              <a:t>pertains</a:t>
            </a:r>
            <a:r>
              <a:rPr lang="pl-PL" sz="1800" dirty="0">
                <a:cs typeface="Calibri"/>
              </a:rPr>
              <a:t>  to </a:t>
            </a:r>
            <a:r>
              <a:rPr lang="pl-PL" sz="1800" dirty="0" err="1">
                <a:cs typeface="Calibri"/>
              </a:rPr>
              <a:t>rights</a:t>
            </a:r>
            <a:r>
              <a:rPr lang="pl-PL" sz="1800" dirty="0">
                <a:cs typeface="Calibri"/>
              </a:rPr>
              <a:t> </a:t>
            </a:r>
            <a:r>
              <a:rPr lang="pl-PL" sz="1800" dirty="0" err="1">
                <a:cs typeface="Calibri"/>
              </a:rPr>
              <a:t>belonging</a:t>
            </a:r>
            <a:r>
              <a:rPr lang="pl-PL" sz="1800" dirty="0">
                <a:cs typeface="Calibri"/>
              </a:rPr>
              <a:t> to a person by </a:t>
            </a:r>
            <a:r>
              <a:rPr lang="pl-PL" sz="1800" dirty="0" err="1">
                <a:cs typeface="Calibri"/>
              </a:rPr>
              <a:t>reason</a:t>
            </a:r>
            <a:r>
              <a:rPr lang="pl-PL" sz="1800" dirty="0">
                <a:cs typeface="Calibri"/>
              </a:rPr>
              <a:t> of </a:t>
            </a:r>
            <a:r>
              <a:rPr lang="pl-PL" sz="1800" dirty="0" err="1">
                <a:cs typeface="Calibri"/>
              </a:rPr>
              <a:t>citizenship</a:t>
            </a:r>
            <a:r>
              <a:rPr lang="pl-PL" sz="1800" dirty="0">
                <a:cs typeface="Calibri"/>
              </a:rPr>
              <a:t> for </a:t>
            </a:r>
            <a:r>
              <a:rPr lang="pl-PL" sz="1800" dirty="0" err="1">
                <a:cs typeface="Calibri"/>
              </a:rPr>
              <a:t>example</a:t>
            </a:r>
            <a:r>
              <a:rPr lang="pl-PL" sz="1800" dirty="0">
                <a:cs typeface="Calibri"/>
              </a:rPr>
              <a:t> </a:t>
            </a:r>
            <a:r>
              <a:rPr lang="pl-PL" sz="1800" dirty="0" err="1">
                <a:cs typeface="Calibri"/>
              </a:rPr>
              <a:t>right</a:t>
            </a:r>
            <a:r>
              <a:rPr lang="pl-PL" sz="1800" dirty="0">
                <a:cs typeface="Calibri"/>
              </a:rPr>
              <a:t> to </a:t>
            </a:r>
            <a:r>
              <a:rPr lang="pl-PL" sz="1800" dirty="0" err="1">
                <a:cs typeface="Calibri"/>
              </a:rPr>
              <a:t>name</a:t>
            </a:r>
            <a:r>
              <a:rPr lang="pl-PL" sz="1800" dirty="0">
                <a:cs typeface="Calibri"/>
              </a:rPr>
              <a:t> </a:t>
            </a:r>
          </a:p>
          <a:p>
            <a:r>
              <a:rPr lang="pl-PL" sz="1800" dirty="0" err="1">
                <a:cs typeface="Calibri"/>
              </a:rPr>
              <a:t>Political</a:t>
            </a:r>
            <a:r>
              <a:rPr lang="pl-PL" sz="1800" dirty="0">
                <a:cs typeface="Calibri"/>
              </a:rPr>
              <a:t> </a:t>
            </a:r>
            <a:r>
              <a:rPr lang="pl-PL" sz="1800" dirty="0" err="1">
                <a:cs typeface="Calibri"/>
              </a:rPr>
              <a:t>rights</a:t>
            </a:r>
            <a:r>
              <a:rPr lang="pl-PL" sz="1800" dirty="0">
                <a:cs typeface="Calibri"/>
              </a:rPr>
              <a:t>- </a:t>
            </a:r>
            <a:r>
              <a:rPr lang="pl-PL" sz="1800" dirty="0" err="1">
                <a:cs typeface="Calibri"/>
              </a:rPr>
              <a:t>enables</a:t>
            </a:r>
            <a:r>
              <a:rPr lang="pl-PL" sz="1800" dirty="0">
                <a:cs typeface="Calibri"/>
              </a:rPr>
              <a:t> the </a:t>
            </a:r>
            <a:r>
              <a:rPr lang="pl-PL" sz="1800" dirty="0" err="1">
                <a:cs typeface="Calibri"/>
              </a:rPr>
              <a:t>people</a:t>
            </a:r>
            <a:r>
              <a:rPr lang="pl-PL" sz="1800" dirty="0">
                <a:cs typeface="Calibri"/>
              </a:rPr>
              <a:t> to </a:t>
            </a:r>
            <a:r>
              <a:rPr lang="pl-PL" sz="1800" dirty="0" err="1">
                <a:cs typeface="Calibri"/>
              </a:rPr>
              <a:t>particiapte</a:t>
            </a:r>
            <a:r>
              <a:rPr lang="pl-PL" sz="1800" dirty="0">
                <a:cs typeface="Calibri"/>
              </a:rPr>
              <a:t> in </a:t>
            </a:r>
            <a:r>
              <a:rPr lang="pl-PL" sz="1800" dirty="0" err="1">
                <a:cs typeface="Calibri"/>
              </a:rPr>
              <a:t>running</a:t>
            </a:r>
            <a:r>
              <a:rPr lang="pl-PL" sz="1800" dirty="0">
                <a:cs typeface="Calibri"/>
              </a:rPr>
              <a:t> the </a:t>
            </a:r>
            <a:r>
              <a:rPr lang="pl-PL" sz="1800" dirty="0" err="1">
                <a:cs typeface="Calibri"/>
              </a:rPr>
              <a:t>administration</a:t>
            </a:r>
            <a:r>
              <a:rPr lang="pl-PL" sz="1800" dirty="0">
                <a:cs typeface="Calibri"/>
              </a:rPr>
              <a:t> of </a:t>
            </a:r>
            <a:r>
              <a:rPr lang="pl-PL" sz="1800" dirty="0" err="1">
                <a:cs typeface="Calibri"/>
              </a:rPr>
              <a:t>teh</a:t>
            </a:r>
            <a:r>
              <a:rPr lang="pl-PL" sz="1800" dirty="0">
                <a:cs typeface="Calibri"/>
              </a:rPr>
              <a:t> </a:t>
            </a:r>
            <a:r>
              <a:rPr lang="pl-PL" sz="1800" dirty="0" err="1">
                <a:cs typeface="Calibri"/>
              </a:rPr>
              <a:t>governemt</a:t>
            </a:r>
            <a:r>
              <a:rPr lang="pl-PL" sz="1800" dirty="0">
                <a:cs typeface="Calibri"/>
              </a:rPr>
              <a:t> for </a:t>
            </a:r>
            <a:r>
              <a:rPr lang="pl-PL" sz="1800" dirty="0" err="1">
                <a:cs typeface="Calibri"/>
              </a:rPr>
              <a:t>example</a:t>
            </a:r>
            <a:r>
              <a:rPr lang="pl-PL" sz="1800" dirty="0">
                <a:cs typeface="Calibri"/>
              </a:rPr>
              <a:t> to </a:t>
            </a:r>
            <a:r>
              <a:rPr lang="pl-PL" sz="1800" dirty="0" err="1">
                <a:cs typeface="Calibri"/>
              </a:rPr>
              <a:t>right</a:t>
            </a:r>
            <a:r>
              <a:rPr lang="pl-PL" sz="1800" dirty="0">
                <a:cs typeface="Calibri"/>
              </a:rPr>
              <a:t> to </a:t>
            </a:r>
            <a:r>
              <a:rPr lang="pl-PL" sz="1800" dirty="0" err="1">
                <a:cs typeface="Calibri"/>
              </a:rPr>
              <a:t>vote</a:t>
            </a:r>
            <a:r>
              <a:rPr lang="pl-PL" sz="1800" dirty="0">
                <a:cs typeface="Calibri"/>
              </a:rPr>
              <a:t> </a:t>
            </a:r>
          </a:p>
          <a:p>
            <a:r>
              <a:rPr lang="pl-PL" sz="1800" dirty="0" err="1">
                <a:cs typeface="Calibri"/>
              </a:rPr>
              <a:t>Economic</a:t>
            </a:r>
            <a:r>
              <a:rPr lang="pl-PL" sz="1800" dirty="0">
                <a:cs typeface="Calibri"/>
              </a:rPr>
              <a:t> </a:t>
            </a:r>
            <a:r>
              <a:rPr lang="pl-PL" sz="1800" dirty="0" err="1">
                <a:cs typeface="Calibri"/>
              </a:rPr>
              <a:t>rights</a:t>
            </a:r>
            <a:r>
              <a:rPr lang="pl-PL" sz="1800" dirty="0">
                <a:cs typeface="Calibri"/>
              </a:rPr>
              <a:t>- </a:t>
            </a:r>
            <a:r>
              <a:rPr lang="pl-PL" sz="1800" dirty="0" err="1">
                <a:cs typeface="Calibri"/>
              </a:rPr>
              <a:t>pertains</a:t>
            </a:r>
            <a:r>
              <a:rPr lang="pl-PL" sz="1800" dirty="0">
                <a:cs typeface="Calibri"/>
              </a:rPr>
              <a:t> to </a:t>
            </a:r>
            <a:r>
              <a:rPr lang="pl-PL" sz="1800" dirty="0" err="1">
                <a:cs typeface="Calibri"/>
              </a:rPr>
              <a:t>access</a:t>
            </a:r>
            <a:r>
              <a:rPr lang="pl-PL" sz="1800" dirty="0">
                <a:cs typeface="Calibri"/>
              </a:rPr>
              <a:t> to </a:t>
            </a:r>
            <a:r>
              <a:rPr lang="pl-PL" sz="1800" dirty="0" err="1">
                <a:cs typeface="Calibri"/>
              </a:rPr>
              <a:t>resources</a:t>
            </a:r>
            <a:r>
              <a:rPr lang="pl-PL" sz="1800" dirty="0">
                <a:cs typeface="Calibri"/>
              </a:rPr>
              <a:t> </a:t>
            </a:r>
            <a:r>
              <a:rPr lang="pl-PL" sz="1800" dirty="0" err="1">
                <a:cs typeface="Calibri"/>
              </a:rPr>
              <a:t>like</a:t>
            </a:r>
            <a:r>
              <a:rPr lang="pl-PL" sz="1800" dirty="0">
                <a:cs typeface="Calibri"/>
              </a:rPr>
              <a:t> </a:t>
            </a:r>
            <a:r>
              <a:rPr lang="pl-PL" sz="1800" dirty="0" err="1">
                <a:cs typeface="Calibri"/>
              </a:rPr>
              <a:t>money</a:t>
            </a:r>
            <a:r>
              <a:rPr lang="pl-PL" sz="1800" dirty="0">
                <a:cs typeface="Calibri"/>
              </a:rPr>
              <a:t> for </a:t>
            </a:r>
            <a:r>
              <a:rPr lang="pl-PL" sz="1800" dirty="0" err="1">
                <a:cs typeface="Calibri"/>
              </a:rPr>
              <a:t>exmaple</a:t>
            </a:r>
            <a:r>
              <a:rPr lang="pl-PL" sz="1800" dirty="0">
                <a:cs typeface="Calibri"/>
              </a:rPr>
              <a:t> </a:t>
            </a:r>
            <a:r>
              <a:rPr lang="pl-PL" sz="1800" dirty="0" err="1">
                <a:cs typeface="Calibri"/>
              </a:rPr>
              <a:t>right</a:t>
            </a:r>
            <a:r>
              <a:rPr lang="pl-PL" sz="1800" dirty="0">
                <a:cs typeface="Calibri"/>
              </a:rPr>
              <a:t> to </a:t>
            </a:r>
            <a:r>
              <a:rPr lang="pl-PL" sz="1800" dirty="0" err="1">
                <a:cs typeface="Calibri"/>
              </a:rPr>
              <a:t>work</a:t>
            </a:r>
            <a:r>
              <a:rPr lang="pl-PL" sz="1800" dirty="0">
                <a:cs typeface="Calibri"/>
              </a:rPr>
              <a:t> </a:t>
            </a:r>
          </a:p>
          <a:p>
            <a:r>
              <a:rPr lang="pl-PL" sz="1800" dirty="0" err="1">
                <a:cs typeface="Calibri"/>
              </a:rPr>
              <a:t>Social</a:t>
            </a:r>
            <a:r>
              <a:rPr lang="pl-PL" sz="1800" dirty="0">
                <a:cs typeface="Calibri"/>
              </a:rPr>
              <a:t> </a:t>
            </a:r>
            <a:r>
              <a:rPr lang="pl-PL" sz="1800" dirty="0" err="1">
                <a:cs typeface="Calibri"/>
              </a:rPr>
              <a:t>rights</a:t>
            </a:r>
            <a:r>
              <a:rPr lang="pl-PL" sz="1800" dirty="0">
                <a:cs typeface="Calibri"/>
              </a:rPr>
              <a:t>- </a:t>
            </a:r>
            <a:r>
              <a:rPr lang="pl-PL" sz="1800" dirty="0" err="1">
                <a:cs typeface="Calibri"/>
              </a:rPr>
              <a:t>pertains</a:t>
            </a:r>
            <a:r>
              <a:rPr lang="pl-PL" sz="1800" dirty="0">
                <a:cs typeface="Calibri"/>
              </a:rPr>
              <a:t> to </a:t>
            </a:r>
            <a:r>
              <a:rPr lang="pl-PL" sz="1800" dirty="0" err="1">
                <a:cs typeface="Calibri"/>
              </a:rPr>
              <a:t>living</a:t>
            </a:r>
            <a:r>
              <a:rPr lang="pl-PL" sz="1800" dirty="0">
                <a:cs typeface="Calibri"/>
              </a:rPr>
              <a:t> </a:t>
            </a:r>
            <a:r>
              <a:rPr lang="pl-PL" sz="1800" dirty="0" err="1">
                <a:cs typeface="Calibri"/>
              </a:rPr>
              <a:t>together</a:t>
            </a:r>
            <a:r>
              <a:rPr lang="pl-PL" sz="1800" dirty="0">
                <a:cs typeface="Calibri"/>
              </a:rPr>
              <a:t> for </a:t>
            </a:r>
            <a:r>
              <a:rPr lang="pl-PL" sz="1800" dirty="0" err="1">
                <a:cs typeface="Calibri"/>
              </a:rPr>
              <a:t>example</a:t>
            </a:r>
            <a:r>
              <a:rPr lang="pl-PL" sz="1800" dirty="0">
                <a:cs typeface="Calibri"/>
              </a:rPr>
              <a:t> </a:t>
            </a:r>
            <a:r>
              <a:rPr lang="pl-PL" sz="1800" dirty="0" err="1">
                <a:cs typeface="Calibri"/>
              </a:rPr>
              <a:t>rights</a:t>
            </a:r>
            <a:r>
              <a:rPr lang="pl-PL" sz="1800" dirty="0">
                <a:cs typeface="Calibri"/>
              </a:rPr>
              <a:t> to </a:t>
            </a:r>
            <a:r>
              <a:rPr lang="pl-PL" sz="1800" dirty="0" err="1">
                <a:cs typeface="Calibri"/>
              </a:rPr>
              <a:t>social</a:t>
            </a:r>
            <a:r>
              <a:rPr lang="pl-PL" sz="1800" dirty="0">
                <a:cs typeface="Calibri"/>
              </a:rPr>
              <a:t> </a:t>
            </a:r>
            <a:r>
              <a:rPr lang="pl-PL" sz="1800" dirty="0" err="1">
                <a:cs typeface="Calibri"/>
              </a:rPr>
              <a:t>security</a:t>
            </a:r>
            <a:r>
              <a:rPr lang="pl-PL" sz="1800" dirty="0">
                <a:cs typeface="Calibri"/>
              </a:rPr>
              <a:t> </a:t>
            </a:r>
          </a:p>
          <a:p>
            <a:r>
              <a:rPr lang="pl-PL" sz="1800" dirty="0" err="1">
                <a:cs typeface="Calibri"/>
              </a:rPr>
              <a:t>Cultural</a:t>
            </a:r>
            <a:r>
              <a:rPr lang="pl-PL" sz="1800" dirty="0">
                <a:cs typeface="Calibri"/>
              </a:rPr>
              <a:t> </a:t>
            </a:r>
            <a:r>
              <a:rPr lang="pl-PL" sz="1800" dirty="0" err="1">
                <a:cs typeface="Calibri"/>
              </a:rPr>
              <a:t>rights</a:t>
            </a:r>
            <a:r>
              <a:rPr lang="pl-PL" sz="1800" dirty="0">
                <a:cs typeface="Calibri"/>
              </a:rPr>
              <a:t>- </a:t>
            </a:r>
            <a:r>
              <a:rPr lang="pl-PL" sz="1800" dirty="0">
                <a:ea typeface="+mn-lt"/>
                <a:cs typeface="+mn-lt"/>
              </a:rPr>
              <a:t>the </a:t>
            </a:r>
            <a:r>
              <a:rPr lang="pl-PL" sz="1800" dirty="0" err="1">
                <a:ea typeface="+mn-lt"/>
                <a:cs typeface="+mn-lt"/>
              </a:rPr>
              <a:t>enjoyment</a:t>
            </a:r>
            <a:r>
              <a:rPr lang="pl-PL" sz="1800" dirty="0">
                <a:ea typeface="+mn-lt"/>
                <a:cs typeface="+mn-lt"/>
              </a:rPr>
              <a:t> of </a:t>
            </a:r>
            <a:r>
              <a:rPr lang="pl-PL" sz="1800" dirty="0" err="1">
                <a:ea typeface="+mn-lt"/>
                <a:cs typeface="+mn-lt"/>
              </a:rPr>
              <a:t>culture</a:t>
            </a:r>
            <a:r>
              <a:rPr lang="pl-PL" sz="1800" dirty="0">
                <a:ea typeface="+mn-lt"/>
                <a:cs typeface="+mn-lt"/>
              </a:rPr>
              <a:t> and </a:t>
            </a:r>
            <a:r>
              <a:rPr lang="pl-PL" sz="1800" dirty="0" err="1">
                <a:ea typeface="+mn-lt"/>
                <a:cs typeface="+mn-lt"/>
              </a:rPr>
              <a:t>its</a:t>
            </a:r>
            <a:r>
              <a:rPr lang="pl-PL" sz="1800" dirty="0">
                <a:ea typeface="+mn-lt"/>
                <a:cs typeface="+mn-lt"/>
              </a:rPr>
              <a:t> </a:t>
            </a:r>
            <a:r>
              <a:rPr lang="pl-PL" sz="1800" dirty="0" err="1">
                <a:ea typeface="+mn-lt"/>
                <a:cs typeface="+mn-lt"/>
              </a:rPr>
              <a:t>components</a:t>
            </a:r>
            <a:r>
              <a:rPr lang="pl-PL" sz="1800" dirty="0">
                <a:ea typeface="+mn-lt"/>
                <a:cs typeface="+mn-lt"/>
              </a:rPr>
              <a:t> in </a:t>
            </a:r>
            <a:r>
              <a:rPr lang="pl-PL" sz="1800" dirty="0" err="1">
                <a:ea typeface="+mn-lt"/>
                <a:cs typeface="+mn-lt"/>
              </a:rPr>
              <a:t>conditions</a:t>
            </a:r>
            <a:r>
              <a:rPr lang="pl-PL" sz="1800" dirty="0">
                <a:ea typeface="+mn-lt"/>
                <a:cs typeface="+mn-lt"/>
              </a:rPr>
              <a:t> of </a:t>
            </a:r>
            <a:r>
              <a:rPr lang="pl-PL" sz="1800" dirty="0" err="1">
                <a:ea typeface="+mn-lt"/>
                <a:cs typeface="+mn-lt"/>
              </a:rPr>
              <a:t>equality</a:t>
            </a:r>
            <a:r>
              <a:rPr lang="pl-PL" sz="1800" dirty="0">
                <a:ea typeface="+mn-lt"/>
                <a:cs typeface="+mn-lt"/>
              </a:rPr>
              <a:t>, </a:t>
            </a:r>
            <a:r>
              <a:rPr lang="pl-PL" sz="1800" dirty="0" err="1">
                <a:ea typeface="+mn-lt"/>
                <a:cs typeface="+mn-lt"/>
              </a:rPr>
              <a:t>human</a:t>
            </a:r>
            <a:r>
              <a:rPr lang="pl-PL" sz="1800" dirty="0">
                <a:ea typeface="+mn-lt"/>
                <a:cs typeface="+mn-lt"/>
              </a:rPr>
              <a:t> </a:t>
            </a:r>
            <a:r>
              <a:rPr lang="pl-PL" sz="1800" dirty="0" err="1">
                <a:ea typeface="+mn-lt"/>
                <a:cs typeface="+mn-lt"/>
              </a:rPr>
              <a:t>dignity</a:t>
            </a:r>
            <a:r>
              <a:rPr lang="pl-PL" sz="1800" dirty="0">
                <a:ea typeface="+mn-lt"/>
                <a:cs typeface="+mn-lt"/>
              </a:rPr>
              <a:t>  for </a:t>
            </a:r>
            <a:r>
              <a:rPr lang="pl-PL" sz="1800" dirty="0" err="1">
                <a:ea typeface="+mn-lt"/>
                <a:cs typeface="+mn-lt"/>
              </a:rPr>
              <a:t>example</a:t>
            </a:r>
            <a:r>
              <a:rPr lang="pl-PL" sz="1800" dirty="0">
                <a:ea typeface="+mn-lt"/>
                <a:cs typeface="+mn-lt"/>
              </a:rPr>
              <a:t> </a:t>
            </a:r>
            <a:r>
              <a:rPr lang="pl-PL" sz="1800" dirty="0" err="1">
                <a:ea typeface="+mn-lt"/>
                <a:cs typeface="+mn-lt"/>
              </a:rPr>
              <a:t>right</a:t>
            </a:r>
            <a:r>
              <a:rPr lang="pl-PL" sz="1800" dirty="0">
                <a:ea typeface="+mn-lt"/>
                <a:cs typeface="+mn-lt"/>
              </a:rPr>
              <a:t> to </a:t>
            </a:r>
            <a:r>
              <a:rPr lang="pl-PL" sz="1800" dirty="0" err="1">
                <a:ea typeface="+mn-lt"/>
                <a:cs typeface="+mn-lt"/>
              </a:rPr>
              <a:t>take</a:t>
            </a:r>
            <a:r>
              <a:rPr lang="pl-PL" sz="1800" dirty="0">
                <a:ea typeface="+mn-lt"/>
                <a:cs typeface="+mn-lt"/>
              </a:rPr>
              <a:t> part in the </a:t>
            </a:r>
            <a:r>
              <a:rPr lang="pl-PL" sz="1800" dirty="0" err="1">
                <a:ea typeface="+mn-lt"/>
                <a:cs typeface="+mn-lt"/>
              </a:rPr>
              <a:t>cultura</a:t>
            </a:r>
            <a:r>
              <a:rPr lang="pl-PL" sz="1800" dirty="0">
                <a:ea typeface="+mn-lt"/>
                <a:cs typeface="+mn-lt"/>
              </a:rPr>
              <a:t> life </a:t>
            </a:r>
            <a:endParaRPr lang="pl-PL" sz="1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22407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21">
            <a:extLst>
              <a:ext uri="{FF2B5EF4-FFF2-40B4-BE49-F238E27FC236}">
                <a16:creationId xmlns:a16="http://schemas.microsoft.com/office/drawing/2014/main" id="{325166D1-1B21-4128-AC42-61745528E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F084552-296B-47D0-A359-FAB656ECE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1825" y="1641752"/>
            <a:ext cx="4391024" cy="1323439"/>
          </a:xfrm>
        </p:spPr>
        <p:txBody>
          <a:bodyPr anchor="t">
            <a:normAutofit/>
          </a:bodyPr>
          <a:lstStyle/>
          <a:p>
            <a:r>
              <a:rPr lang="pl-PL" sz="2800">
                <a:solidFill>
                  <a:schemeClr val="bg1"/>
                </a:solidFill>
                <a:cs typeface="Calibri Light"/>
              </a:rPr>
              <a:t>When we started to celebrate Human Rights Day?</a:t>
            </a:r>
          </a:p>
        </p:txBody>
      </p:sp>
      <p:pic>
        <p:nvPicPr>
          <p:cNvPr id="5" name="Obraz 5" descr="Obraz zawierający tekst&#10;&#10;Opis wygenerowany automatycznie">
            <a:extLst>
              <a:ext uri="{FF2B5EF4-FFF2-40B4-BE49-F238E27FC236}">
                <a16:creationId xmlns:a16="http://schemas.microsoft.com/office/drawing/2014/main" id="{B097B36E-1F9A-403F-83FF-0D10A142B6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80"/>
          <a:stretch/>
        </p:blipFill>
        <p:spPr>
          <a:xfrm>
            <a:off x="20" y="2"/>
            <a:ext cx="6186992" cy="6857998"/>
          </a:xfrm>
          <a:custGeom>
            <a:avLst/>
            <a:gdLst/>
            <a:ahLst/>
            <a:cxnLst/>
            <a:rect l="l" t="t" r="r" b="b"/>
            <a:pathLst>
              <a:path w="6187012" h="6857998">
                <a:moveTo>
                  <a:pt x="5434855" y="6118149"/>
                </a:moveTo>
                <a:cubicBezTo>
                  <a:pt x="5441404" y="6124102"/>
                  <a:pt x="5449025" y="6129341"/>
                  <a:pt x="5456075" y="6133723"/>
                </a:cubicBezTo>
                <a:cubicBezTo>
                  <a:pt x="5463218" y="6138152"/>
                  <a:pt x="5468564" y="6143474"/>
                  <a:pt x="5472234" y="6149380"/>
                </a:cubicBezTo>
                <a:lnTo>
                  <a:pt x="5477710" y="6166562"/>
                </a:lnTo>
                <a:lnTo>
                  <a:pt x="5472234" y="6149379"/>
                </a:lnTo>
                <a:cubicBezTo>
                  <a:pt x="5468564" y="6143474"/>
                  <a:pt x="5463218" y="6138152"/>
                  <a:pt x="5456075" y="6133722"/>
                </a:cubicBezTo>
                <a:cubicBezTo>
                  <a:pt x="5449025" y="6129341"/>
                  <a:pt x="5441404" y="6124102"/>
                  <a:pt x="5434855" y="6118149"/>
                </a:cubicBezTo>
                <a:close/>
                <a:moveTo>
                  <a:pt x="5343013" y="4941372"/>
                </a:moveTo>
                <a:lnTo>
                  <a:pt x="5346342" y="4950869"/>
                </a:lnTo>
                <a:lnTo>
                  <a:pt x="5356027" y="4991382"/>
                </a:lnTo>
                <a:lnTo>
                  <a:pt x="5346342" y="4950868"/>
                </a:lnTo>
                <a:close/>
                <a:moveTo>
                  <a:pt x="5346951" y="4749807"/>
                </a:moveTo>
                <a:cubicBezTo>
                  <a:pt x="5334815" y="4762826"/>
                  <a:pt x="5333958" y="4781365"/>
                  <a:pt x="5332244" y="4799797"/>
                </a:cubicBezTo>
                <a:cubicBezTo>
                  <a:pt x="5333958" y="4781365"/>
                  <a:pt x="5334815" y="4762827"/>
                  <a:pt x="5346951" y="4749807"/>
                </a:cubicBezTo>
                <a:close/>
                <a:moveTo>
                  <a:pt x="5364750" y="4543185"/>
                </a:moveTo>
                <a:cubicBezTo>
                  <a:pt x="5365727" y="4548281"/>
                  <a:pt x="5367775" y="4553662"/>
                  <a:pt x="5370156" y="4557092"/>
                </a:cubicBezTo>
                <a:cubicBezTo>
                  <a:pt x="5381776" y="4573618"/>
                  <a:pt x="5390563" y="4588275"/>
                  <a:pt x="5396519" y="4602021"/>
                </a:cubicBezTo>
                <a:cubicBezTo>
                  <a:pt x="5390563" y="4588275"/>
                  <a:pt x="5381776" y="4573618"/>
                  <a:pt x="5370156" y="4557091"/>
                </a:cubicBezTo>
                <a:close/>
                <a:moveTo>
                  <a:pt x="5830968" y="2819253"/>
                </a:moveTo>
                <a:lnTo>
                  <a:pt x="5842611" y="2827484"/>
                </a:lnTo>
                <a:lnTo>
                  <a:pt x="5842613" y="2827486"/>
                </a:lnTo>
                <a:lnTo>
                  <a:pt x="5871116" y="2861156"/>
                </a:lnTo>
                <a:lnTo>
                  <a:pt x="5861462" y="2842392"/>
                </a:lnTo>
                <a:lnTo>
                  <a:pt x="5842613" y="2827486"/>
                </a:lnTo>
                <a:lnTo>
                  <a:pt x="5842611" y="2827483"/>
                </a:lnTo>
                <a:close/>
                <a:moveTo>
                  <a:pt x="5761313" y="1974015"/>
                </a:moveTo>
                <a:lnTo>
                  <a:pt x="5754799" y="1999763"/>
                </a:lnTo>
                <a:cubicBezTo>
                  <a:pt x="5750990" y="2008056"/>
                  <a:pt x="5745310" y="2016020"/>
                  <a:pt x="5737071" y="2023547"/>
                </a:cubicBezTo>
                <a:cubicBezTo>
                  <a:pt x="5753550" y="2008497"/>
                  <a:pt x="5759789" y="1991685"/>
                  <a:pt x="5761313" y="1974015"/>
                </a:cubicBezTo>
                <a:close/>
                <a:moveTo>
                  <a:pt x="5744119" y="1768838"/>
                </a:moveTo>
                <a:cubicBezTo>
                  <a:pt x="5739738" y="1774411"/>
                  <a:pt x="5736975" y="1779948"/>
                  <a:pt x="5735518" y="1785412"/>
                </a:cubicBezTo>
                <a:lnTo>
                  <a:pt x="5734738" y="1801558"/>
                </a:lnTo>
                <a:cubicBezTo>
                  <a:pt x="5733070" y="1790986"/>
                  <a:pt x="5735356" y="1779981"/>
                  <a:pt x="5744119" y="1768838"/>
                </a:cubicBezTo>
                <a:close/>
                <a:moveTo>
                  <a:pt x="5853708" y="520953"/>
                </a:moveTo>
                <a:lnTo>
                  <a:pt x="5846981" y="549926"/>
                </a:lnTo>
                <a:lnTo>
                  <a:pt x="5840726" y="566616"/>
                </a:lnTo>
                <a:lnTo>
                  <a:pt x="5834776" y="581804"/>
                </a:lnTo>
                <a:lnTo>
                  <a:pt x="5834358" y="583595"/>
                </a:lnTo>
                <a:lnTo>
                  <a:pt x="5832183" y="589388"/>
                </a:lnTo>
                <a:cubicBezTo>
                  <a:pt x="5829783" y="597005"/>
                  <a:pt x="5828025" y="604728"/>
                  <a:pt x="5827560" y="612658"/>
                </a:cubicBezTo>
                <a:lnTo>
                  <a:pt x="5834358" y="583595"/>
                </a:lnTo>
                <a:lnTo>
                  <a:pt x="5840674" y="566754"/>
                </a:lnTo>
                <a:lnTo>
                  <a:pt x="5840726" y="566616"/>
                </a:lnTo>
                <a:lnTo>
                  <a:pt x="5846564" y="551717"/>
                </a:lnTo>
                <a:lnTo>
                  <a:pt x="5846981" y="549926"/>
                </a:lnTo>
                <a:lnTo>
                  <a:pt x="5849145" y="544146"/>
                </a:lnTo>
                <a:cubicBezTo>
                  <a:pt x="5851532" y="536547"/>
                  <a:pt x="5853271" y="528850"/>
                  <a:pt x="5853708" y="520953"/>
                </a:cubicBezTo>
                <a:close/>
                <a:moveTo>
                  <a:pt x="5802605" y="268794"/>
                </a:moveTo>
                <a:cubicBezTo>
                  <a:pt x="5800080" y="279176"/>
                  <a:pt x="5798377" y="289296"/>
                  <a:pt x="5797729" y="299164"/>
                </a:cubicBezTo>
                <a:cubicBezTo>
                  <a:pt x="5797080" y="309031"/>
                  <a:pt x="5797485" y="318646"/>
                  <a:pt x="5799176" y="328017"/>
                </a:cubicBezTo>
                <a:close/>
                <a:moveTo>
                  <a:pt x="0" y="0"/>
                </a:moveTo>
                <a:lnTo>
                  <a:pt x="6120021" y="0"/>
                </a:lnTo>
                <a:lnTo>
                  <a:pt x="6115806" y="24480"/>
                </a:lnTo>
                <a:cubicBezTo>
                  <a:pt x="6113321" y="32636"/>
                  <a:pt x="6109559" y="40471"/>
                  <a:pt x="6103795" y="47806"/>
                </a:cubicBezTo>
                <a:cubicBezTo>
                  <a:pt x="6088935" y="66857"/>
                  <a:pt x="6092364" y="85336"/>
                  <a:pt x="6094651" y="105718"/>
                </a:cubicBezTo>
                <a:cubicBezTo>
                  <a:pt x="6096365" y="121150"/>
                  <a:pt x="6095794" y="136963"/>
                  <a:pt x="6095986" y="152584"/>
                </a:cubicBezTo>
                <a:cubicBezTo>
                  <a:pt x="6096555" y="180017"/>
                  <a:pt x="6096746" y="207450"/>
                  <a:pt x="6097699" y="234883"/>
                </a:cubicBezTo>
                <a:cubicBezTo>
                  <a:pt x="6098079" y="243648"/>
                  <a:pt x="6102844" y="252600"/>
                  <a:pt x="6102082" y="261173"/>
                </a:cubicBezTo>
                <a:cubicBezTo>
                  <a:pt x="6098461" y="300800"/>
                  <a:pt x="6092746" y="340425"/>
                  <a:pt x="6089507" y="380050"/>
                </a:cubicBezTo>
                <a:cubicBezTo>
                  <a:pt x="6087603" y="402529"/>
                  <a:pt x="6091220" y="425581"/>
                  <a:pt x="6088555" y="447870"/>
                </a:cubicBezTo>
                <a:cubicBezTo>
                  <a:pt x="6085507" y="473587"/>
                  <a:pt x="6077697" y="498733"/>
                  <a:pt x="6072932" y="524262"/>
                </a:cubicBezTo>
                <a:cubicBezTo>
                  <a:pt x="6071600" y="531310"/>
                  <a:pt x="6073315" y="539121"/>
                  <a:pt x="6073694" y="546552"/>
                </a:cubicBezTo>
                <a:cubicBezTo>
                  <a:pt x="6074076" y="554933"/>
                  <a:pt x="6074838" y="563125"/>
                  <a:pt x="6075029" y="571508"/>
                </a:cubicBezTo>
                <a:cubicBezTo>
                  <a:pt x="6075411" y="597037"/>
                  <a:pt x="6074838" y="622564"/>
                  <a:pt x="6076173" y="648092"/>
                </a:cubicBezTo>
                <a:cubicBezTo>
                  <a:pt x="6076934" y="663713"/>
                  <a:pt x="6084744" y="680096"/>
                  <a:pt x="6081886" y="694576"/>
                </a:cubicBezTo>
                <a:cubicBezTo>
                  <a:pt x="6076363" y="724104"/>
                  <a:pt x="6088745" y="753633"/>
                  <a:pt x="6078459" y="783158"/>
                </a:cubicBezTo>
                <a:cubicBezTo>
                  <a:pt x="6075411" y="792306"/>
                  <a:pt x="6083031" y="804877"/>
                  <a:pt x="6083411" y="815929"/>
                </a:cubicBezTo>
                <a:cubicBezTo>
                  <a:pt x="6084363" y="843552"/>
                  <a:pt x="6084173" y="871173"/>
                  <a:pt x="6083983" y="898797"/>
                </a:cubicBezTo>
                <a:cubicBezTo>
                  <a:pt x="6083793" y="923562"/>
                  <a:pt x="6086459" y="949281"/>
                  <a:pt x="6081125" y="973095"/>
                </a:cubicBezTo>
                <a:cubicBezTo>
                  <a:pt x="6075411" y="998052"/>
                  <a:pt x="6076173" y="1020529"/>
                  <a:pt x="6082649" y="1044725"/>
                </a:cubicBezTo>
                <a:cubicBezTo>
                  <a:pt x="6087031" y="1061298"/>
                  <a:pt x="6087603" y="1078826"/>
                  <a:pt x="6088935" y="1095972"/>
                </a:cubicBezTo>
                <a:cubicBezTo>
                  <a:pt x="6090459" y="1114449"/>
                  <a:pt x="6086459" y="1134834"/>
                  <a:pt x="6092746" y="1151600"/>
                </a:cubicBezTo>
                <a:cubicBezTo>
                  <a:pt x="6111415" y="1201512"/>
                  <a:pt x="6115415" y="1252757"/>
                  <a:pt x="6115415" y="1304955"/>
                </a:cubicBezTo>
                <a:cubicBezTo>
                  <a:pt x="6115415" y="1314483"/>
                  <a:pt x="6112750" y="1324198"/>
                  <a:pt x="6109892" y="1333341"/>
                </a:cubicBezTo>
                <a:cubicBezTo>
                  <a:pt x="6092746" y="1386684"/>
                  <a:pt x="6094269" y="1440216"/>
                  <a:pt x="6104748" y="1494509"/>
                </a:cubicBezTo>
                <a:cubicBezTo>
                  <a:pt x="6107034" y="1505751"/>
                  <a:pt x="6107415" y="1518324"/>
                  <a:pt x="6105130" y="1529563"/>
                </a:cubicBezTo>
                <a:cubicBezTo>
                  <a:pt x="6098461" y="1561189"/>
                  <a:pt x="6087411" y="1591859"/>
                  <a:pt x="6082649" y="1623675"/>
                </a:cubicBezTo>
                <a:cubicBezTo>
                  <a:pt x="6074838" y="1676253"/>
                  <a:pt x="6101126" y="1721785"/>
                  <a:pt x="6118274" y="1768838"/>
                </a:cubicBezTo>
                <a:cubicBezTo>
                  <a:pt x="6134467" y="1813610"/>
                  <a:pt x="6171044" y="1851709"/>
                  <a:pt x="6162851" y="1904673"/>
                </a:cubicBezTo>
                <a:cubicBezTo>
                  <a:pt x="6162090" y="1910004"/>
                  <a:pt x="6167233" y="1915912"/>
                  <a:pt x="6168567" y="1921817"/>
                </a:cubicBezTo>
                <a:cubicBezTo>
                  <a:pt x="6172188" y="1938009"/>
                  <a:pt x="6176566" y="1954202"/>
                  <a:pt x="6178283" y="1970586"/>
                </a:cubicBezTo>
                <a:cubicBezTo>
                  <a:pt x="6180570" y="1990589"/>
                  <a:pt x="6179809" y="2010974"/>
                  <a:pt x="6181713" y="2030977"/>
                </a:cubicBezTo>
                <a:cubicBezTo>
                  <a:pt x="6182856" y="2043835"/>
                  <a:pt x="6184951" y="2056600"/>
                  <a:pt x="6186761" y="2069340"/>
                </a:cubicBezTo>
                <a:lnTo>
                  <a:pt x="6187012" y="2072225"/>
                </a:lnTo>
                <a:lnTo>
                  <a:pt x="6187012" y="2131532"/>
                </a:lnTo>
                <a:lnTo>
                  <a:pt x="6186141" y="2138304"/>
                </a:lnTo>
                <a:cubicBezTo>
                  <a:pt x="6183950" y="2148519"/>
                  <a:pt x="6181332" y="2158712"/>
                  <a:pt x="6179617" y="2168903"/>
                </a:cubicBezTo>
                <a:cubicBezTo>
                  <a:pt x="6174854" y="2197670"/>
                  <a:pt x="6176188" y="2229296"/>
                  <a:pt x="6163995" y="2254633"/>
                </a:cubicBezTo>
                <a:cubicBezTo>
                  <a:pt x="6151041" y="2281683"/>
                  <a:pt x="6145135" y="2307402"/>
                  <a:pt x="6149135" y="2335405"/>
                </a:cubicBezTo>
                <a:cubicBezTo>
                  <a:pt x="6150469" y="2344741"/>
                  <a:pt x="6158471" y="2356744"/>
                  <a:pt x="6166661" y="2360933"/>
                </a:cubicBezTo>
                <a:cubicBezTo>
                  <a:pt x="6184950" y="2370270"/>
                  <a:pt x="6188190" y="2383032"/>
                  <a:pt x="6181902" y="2400369"/>
                </a:cubicBezTo>
                <a:cubicBezTo>
                  <a:pt x="6176566" y="2415420"/>
                  <a:pt x="6173901" y="2433897"/>
                  <a:pt x="6163613" y="2444184"/>
                </a:cubicBezTo>
                <a:cubicBezTo>
                  <a:pt x="6134467" y="2473333"/>
                  <a:pt x="6133515" y="2510483"/>
                  <a:pt x="6125705" y="2546678"/>
                </a:cubicBezTo>
                <a:cubicBezTo>
                  <a:pt x="6120940" y="2568774"/>
                  <a:pt x="6120750" y="2589352"/>
                  <a:pt x="6123988" y="2611450"/>
                </a:cubicBezTo>
                <a:cubicBezTo>
                  <a:pt x="6131227" y="2659455"/>
                  <a:pt x="6120940" y="2706131"/>
                  <a:pt x="6107796" y="2752235"/>
                </a:cubicBezTo>
                <a:cubicBezTo>
                  <a:pt x="6099034" y="2782716"/>
                  <a:pt x="6093699" y="2813958"/>
                  <a:pt x="6084744" y="2844248"/>
                </a:cubicBezTo>
                <a:cubicBezTo>
                  <a:pt x="6077886" y="2866918"/>
                  <a:pt x="6069694" y="2889587"/>
                  <a:pt x="6058646" y="2910353"/>
                </a:cubicBezTo>
                <a:cubicBezTo>
                  <a:pt x="6042452" y="2940455"/>
                  <a:pt x="6018067" y="2966742"/>
                  <a:pt x="6024544" y="3005035"/>
                </a:cubicBezTo>
                <a:cubicBezTo>
                  <a:pt x="6030260" y="3038756"/>
                  <a:pt x="6018259" y="3069235"/>
                  <a:pt x="6006828" y="3100099"/>
                </a:cubicBezTo>
                <a:cubicBezTo>
                  <a:pt x="5998446" y="3122770"/>
                  <a:pt x="5989871" y="3145436"/>
                  <a:pt x="5984537" y="3168870"/>
                </a:cubicBezTo>
                <a:cubicBezTo>
                  <a:pt x="5978251" y="3196686"/>
                  <a:pt x="5980920" y="3228119"/>
                  <a:pt x="5969297" y="3252885"/>
                </a:cubicBezTo>
                <a:cubicBezTo>
                  <a:pt x="5957105" y="3278795"/>
                  <a:pt x="5965297" y="3300319"/>
                  <a:pt x="5968726" y="3323372"/>
                </a:cubicBezTo>
                <a:cubicBezTo>
                  <a:pt x="5974061" y="3360139"/>
                  <a:pt x="5983967" y="3396719"/>
                  <a:pt x="5971395" y="3433866"/>
                </a:cubicBezTo>
                <a:cubicBezTo>
                  <a:pt x="5956153" y="3479015"/>
                  <a:pt x="5939769" y="3523785"/>
                  <a:pt x="5925292" y="3569124"/>
                </a:cubicBezTo>
                <a:cubicBezTo>
                  <a:pt x="5919765" y="3586653"/>
                  <a:pt x="5917479" y="3605509"/>
                  <a:pt x="5915003" y="3623799"/>
                </a:cubicBezTo>
                <a:cubicBezTo>
                  <a:pt x="5912906" y="3641134"/>
                  <a:pt x="5918242" y="3661899"/>
                  <a:pt x="5910241" y="3675238"/>
                </a:cubicBezTo>
                <a:cubicBezTo>
                  <a:pt x="5889667" y="3709529"/>
                  <a:pt x="5879569" y="3744770"/>
                  <a:pt x="5879569" y="3784397"/>
                </a:cubicBezTo>
                <a:cubicBezTo>
                  <a:pt x="5879569" y="3799258"/>
                  <a:pt x="5870996" y="3813737"/>
                  <a:pt x="5869471" y="3828785"/>
                </a:cubicBezTo>
                <a:cubicBezTo>
                  <a:pt x="5867567" y="3849362"/>
                  <a:pt x="5862423" y="3872985"/>
                  <a:pt x="5869664" y="3890891"/>
                </a:cubicBezTo>
                <a:cubicBezTo>
                  <a:pt x="5886809" y="3932993"/>
                  <a:pt x="5872519" y="3967091"/>
                  <a:pt x="5855566" y="4003861"/>
                </a:cubicBezTo>
                <a:cubicBezTo>
                  <a:pt x="5838801" y="4040058"/>
                  <a:pt x="5825466" y="4078159"/>
                  <a:pt x="5814416" y="4116641"/>
                </a:cubicBezTo>
                <a:cubicBezTo>
                  <a:pt x="5810415" y="4131119"/>
                  <a:pt x="5817085" y="4148453"/>
                  <a:pt x="5818417" y="4164458"/>
                </a:cubicBezTo>
                <a:cubicBezTo>
                  <a:pt x="5818798" y="4170174"/>
                  <a:pt x="5819370" y="4176461"/>
                  <a:pt x="5817466" y="4181603"/>
                </a:cubicBezTo>
                <a:cubicBezTo>
                  <a:pt x="5799176" y="4231324"/>
                  <a:pt x="5785269" y="4281810"/>
                  <a:pt x="5794794" y="4335722"/>
                </a:cubicBezTo>
                <a:cubicBezTo>
                  <a:pt x="5795747" y="4340674"/>
                  <a:pt x="5793650" y="4346201"/>
                  <a:pt x="5792317" y="4351154"/>
                </a:cubicBezTo>
                <a:cubicBezTo>
                  <a:pt x="5785461" y="4375349"/>
                  <a:pt x="5774601" y="4398972"/>
                  <a:pt x="5772124" y="4423545"/>
                </a:cubicBezTo>
                <a:cubicBezTo>
                  <a:pt x="5766028" y="4484127"/>
                  <a:pt x="5763550" y="4545086"/>
                  <a:pt x="5759550" y="4606053"/>
                </a:cubicBezTo>
                <a:cubicBezTo>
                  <a:pt x="5759361" y="4609863"/>
                  <a:pt x="5759361" y="4613864"/>
                  <a:pt x="5758027" y="4617291"/>
                </a:cubicBezTo>
                <a:cubicBezTo>
                  <a:pt x="5749834" y="4639772"/>
                  <a:pt x="5752502" y="4659393"/>
                  <a:pt x="5768123" y="4678445"/>
                </a:cubicBezTo>
                <a:cubicBezTo>
                  <a:pt x="5774982" y="4686828"/>
                  <a:pt x="5778601" y="4698258"/>
                  <a:pt x="5782412" y="4708734"/>
                </a:cubicBezTo>
                <a:cubicBezTo>
                  <a:pt x="5788127" y="4724167"/>
                  <a:pt x="5793650" y="4739978"/>
                  <a:pt x="5797271" y="4755980"/>
                </a:cubicBezTo>
                <a:cubicBezTo>
                  <a:pt x="5800700" y="4771793"/>
                  <a:pt x="5805462" y="4788747"/>
                  <a:pt x="5802796" y="4803988"/>
                </a:cubicBezTo>
                <a:cubicBezTo>
                  <a:pt x="5798035" y="4831420"/>
                  <a:pt x="5787366" y="4857522"/>
                  <a:pt x="5780315" y="4884572"/>
                </a:cubicBezTo>
                <a:cubicBezTo>
                  <a:pt x="5777837" y="4893907"/>
                  <a:pt x="5778221" y="4904195"/>
                  <a:pt x="5778030" y="4913909"/>
                </a:cubicBezTo>
                <a:cubicBezTo>
                  <a:pt x="5777459" y="4936201"/>
                  <a:pt x="5782984" y="4959061"/>
                  <a:pt x="5767171" y="4979253"/>
                </a:cubicBezTo>
                <a:cubicBezTo>
                  <a:pt x="5752311" y="4997922"/>
                  <a:pt x="5756692" y="5016785"/>
                  <a:pt x="5767932" y="5036405"/>
                </a:cubicBezTo>
                <a:cubicBezTo>
                  <a:pt x="5775934" y="5050504"/>
                  <a:pt x="5782221" y="5066505"/>
                  <a:pt x="5785269" y="5082317"/>
                </a:cubicBezTo>
                <a:cubicBezTo>
                  <a:pt x="5789460" y="5104036"/>
                  <a:pt x="5791175" y="5125562"/>
                  <a:pt x="5788697" y="5148995"/>
                </a:cubicBezTo>
                <a:cubicBezTo>
                  <a:pt x="5786983" y="5165570"/>
                  <a:pt x="5786221" y="5179097"/>
                  <a:pt x="5776125" y="5192051"/>
                </a:cubicBezTo>
                <a:cubicBezTo>
                  <a:pt x="5774601" y="5194145"/>
                  <a:pt x="5774219" y="5197955"/>
                  <a:pt x="5774412" y="5200813"/>
                </a:cubicBezTo>
                <a:cubicBezTo>
                  <a:pt x="5777649" y="5238343"/>
                  <a:pt x="5775934" y="5275491"/>
                  <a:pt x="5773646" y="5313403"/>
                </a:cubicBezTo>
                <a:cubicBezTo>
                  <a:pt x="5770601" y="5361598"/>
                  <a:pt x="5779553" y="5412276"/>
                  <a:pt x="5811559" y="5453995"/>
                </a:cubicBezTo>
                <a:cubicBezTo>
                  <a:pt x="5816322" y="5460092"/>
                  <a:pt x="5818417" y="5469236"/>
                  <a:pt x="5819562" y="5477239"/>
                </a:cubicBezTo>
                <a:cubicBezTo>
                  <a:pt x="5824514" y="5514957"/>
                  <a:pt x="5827942" y="5552869"/>
                  <a:pt x="5833467" y="5590590"/>
                </a:cubicBezTo>
                <a:cubicBezTo>
                  <a:pt x="5836516" y="5611164"/>
                  <a:pt x="5839182" y="5632691"/>
                  <a:pt x="5847565" y="5651360"/>
                </a:cubicBezTo>
                <a:cubicBezTo>
                  <a:pt x="5855756" y="5669647"/>
                  <a:pt x="5865471" y="5684320"/>
                  <a:pt x="5848327" y="5695178"/>
                </a:cubicBezTo>
                <a:cubicBezTo>
                  <a:pt x="5857471" y="5714607"/>
                  <a:pt x="5865092" y="5731564"/>
                  <a:pt x="5873282" y="5748136"/>
                </a:cubicBezTo>
                <a:cubicBezTo>
                  <a:pt x="5876329" y="5754234"/>
                  <a:pt x="5881284" y="5759378"/>
                  <a:pt x="5884142" y="5765474"/>
                </a:cubicBezTo>
                <a:cubicBezTo>
                  <a:pt x="5887190" y="5771953"/>
                  <a:pt x="5889094" y="5779191"/>
                  <a:pt x="5890620" y="5786239"/>
                </a:cubicBezTo>
                <a:cubicBezTo>
                  <a:pt x="5897477" y="5817674"/>
                  <a:pt x="5903763" y="5849107"/>
                  <a:pt x="5911194" y="5880348"/>
                </a:cubicBezTo>
                <a:cubicBezTo>
                  <a:pt x="5912717" y="5886447"/>
                  <a:pt x="5918813" y="5891590"/>
                  <a:pt x="5922813" y="5897114"/>
                </a:cubicBezTo>
                <a:cubicBezTo>
                  <a:pt x="5925481" y="5900735"/>
                  <a:pt x="5929482" y="5904353"/>
                  <a:pt x="5930054" y="5908355"/>
                </a:cubicBezTo>
                <a:cubicBezTo>
                  <a:pt x="5934626" y="5938836"/>
                  <a:pt x="5939961" y="5969124"/>
                  <a:pt x="5942246" y="5999796"/>
                </a:cubicBezTo>
                <a:cubicBezTo>
                  <a:pt x="5944149" y="6025515"/>
                  <a:pt x="5943580" y="6050282"/>
                  <a:pt x="5976728" y="6056948"/>
                </a:cubicBezTo>
                <a:cubicBezTo>
                  <a:pt x="5982443" y="6058092"/>
                  <a:pt x="5988540" y="6066284"/>
                  <a:pt x="5991396" y="6072569"/>
                </a:cubicBezTo>
                <a:cubicBezTo>
                  <a:pt x="5999589" y="6090477"/>
                  <a:pt x="6005113" y="6109530"/>
                  <a:pt x="6013494" y="6127247"/>
                </a:cubicBezTo>
                <a:cubicBezTo>
                  <a:pt x="6041500" y="6185351"/>
                  <a:pt x="6059217" y="6246121"/>
                  <a:pt x="6055978" y="6311084"/>
                </a:cubicBezTo>
                <a:cubicBezTo>
                  <a:pt x="6055026" y="6331277"/>
                  <a:pt x="6044737" y="6350899"/>
                  <a:pt x="6040926" y="6363664"/>
                </a:cubicBezTo>
                <a:cubicBezTo>
                  <a:pt x="6055978" y="6400429"/>
                  <a:pt x="6070456" y="6431292"/>
                  <a:pt x="6081315" y="6463490"/>
                </a:cubicBezTo>
                <a:cubicBezTo>
                  <a:pt x="6091031" y="6491874"/>
                  <a:pt x="6097127" y="6521593"/>
                  <a:pt x="6104175" y="6550742"/>
                </a:cubicBezTo>
                <a:cubicBezTo>
                  <a:pt x="6106844" y="6561411"/>
                  <a:pt x="6108367" y="6572269"/>
                  <a:pt x="6109702" y="6583128"/>
                </a:cubicBezTo>
                <a:cubicBezTo>
                  <a:pt x="6113892" y="6617036"/>
                  <a:pt x="6103795" y="6652472"/>
                  <a:pt x="6119798" y="6685617"/>
                </a:cubicBezTo>
                <a:cubicBezTo>
                  <a:pt x="6128180" y="6702955"/>
                  <a:pt x="6138276" y="6720103"/>
                  <a:pt x="6142658" y="6738388"/>
                </a:cubicBezTo>
                <a:cubicBezTo>
                  <a:pt x="6147421" y="6758011"/>
                  <a:pt x="6154851" y="6777207"/>
                  <a:pt x="6160162" y="6796804"/>
                </a:cubicBezTo>
                <a:lnTo>
                  <a:pt x="6164933" y="6857457"/>
                </a:lnTo>
                <a:lnTo>
                  <a:pt x="6037694" y="6857457"/>
                </a:lnTo>
                <a:lnTo>
                  <a:pt x="6037694" y="6857998"/>
                </a:lnTo>
                <a:lnTo>
                  <a:pt x="0" y="6857998"/>
                </a:lnTo>
                <a:close/>
              </a:path>
            </a:pathLst>
          </a:custGeom>
          <a:effectLst>
            <a:outerShdw blurRad="381000" dist="152400" algn="tl" rotWithShape="0">
              <a:prstClr val="black">
                <a:alpha val="10000"/>
              </a:prstClr>
            </a:outerShdw>
          </a:effectLst>
        </p:spPr>
      </p:pic>
      <p:grpSp>
        <p:nvGrpSpPr>
          <p:cNvPr id="21" name="Group 23">
            <a:extLst>
              <a:ext uri="{FF2B5EF4-FFF2-40B4-BE49-F238E27FC236}">
                <a16:creationId xmlns:a16="http://schemas.microsoft.com/office/drawing/2014/main" id="{E6517BAC-C80F-4065-90D8-703493E0B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95368" y="0"/>
            <a:ext cx="874718" cy="6857455"/>
            <a:chOff x="5395368" y="0"/>
            <a:chExt cx="874718" cy="6857455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984DCDA5-A261-4103-B44C-068DCEA033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2404000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8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8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: Shape 25">
              <a:extLst>
                <a:ext uri="{FF2B5EF4-FFF2-40B4-BE49-F238E27FC236}">
                  <a16:creationId xmlns:a16="http://schemas.microsoft.com/office/drawing/2014/main" id="{4E59A2A1-1352-47AA-80C2-0FF537594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2403998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7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7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958819A-74EA-4FFA-8D5E-96FB60A2D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1826" y="3146400"/>
            <a:ext cx="4391024" cy="26820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" sz="2200" dirty="0">
                <a:solidFill>
                  <a:schemeClr val="bg1">
                    <a:alpha val="80000"/>
                  </a:schemeClr>
                </a:solidFill>
                <a:latin typeface="Consolas"/>
                <a:cs typeface="Calibri"/>
              </a:rPr>
              <a:t>We started celebrating human rights day in 1950 on the anniversary of the signing of the Universal Declaration of Human Rights in 1948. We </a:t>
            </a:r>
            <a:r>
              <a:rPr lang="en" sz="2200" dirty="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celebrate it every year on December 10.</a:t>
            </a:r>
            <a:endParaRPr lang="en" sz="2200" dirty="0">
              <a:solidFill>
                <a:schemeClr val="bg1">
                  <a:alpha val="80000"/>
                </a:schemeClr>
              </a:solidFill>
              <a:latin typeface="Consolas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4654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AE3948-2690-416F-BD1F-7D05C8DF3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pl-PL" dirty="0" err="1">
                <a:cs typeface="Calibri Light"/>
              </a:rPr>
              <a:t>History</a:t>
            </a:r>
            <a:r>
              <a:rPr lang="pl-PL" dirty="0">
                <a:cs typeface="Calibri Light"/>
              </a:rPr>
              <a:t> of Human </a:t>
            </a:r>
            <a:r>
              <a:rPr lang="pl-PL" dirty="0" err="1">
                <a:cs typeface="Calibri Light"/>
              </a:rPr>
              <a:t>Rights</a:t>
            </a:r>
            <a:r>
              <a:rPr lang="pl-PL" dirty="0">
                <a:cs typeface="Calibri Light"/>
              </a:rPr>
              <a:t> Day</a:t>
            </a:r>
            <a:endParaRPr lang="pl-PL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4E30C62-BEE9-4879-8F65-AA9364FD5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r>
              <a:rPr lang="pl-PL" sz="1800" dirty="0">
                <a:ea typeface="+mn-lt"/>
                <a:cs typeface="+mn-lt"/>
              </a:rPr>
              <a:t> In 1948 the United Nations General Assembly </a:t>
            </a:r>
            <a:r>
              <a:rPr lang="pl-PL" sz="1800" dirty="0" err="1">
                <a:ea typeface="+mn-lt"/>
                <a:cs typeface="+mn-lt"/>
              </a:rPr>
              <a:t>entacted</a:t>
            </a:r>
            <a:r>
              <a:rPr lang="pl-PL" sz="1800" dirty="0">
                <a:ea typeface="+mn-lt"/>
                <a:cs typeface="+mn-lt"/>
              </a:rPr>
              <a:t> the Universal </a:t>
            </a:r>
            <a:r>
              <a:rPr lang="pl-PL" sz="1800" dirty="0" err="1">
                <a:ea typeface="+mn-lt"/>
                <a:cs typeface="+mn-lt"/>
              </a:rPr>
              <a:t>Declaration</a:t>
            </a:r>
            <a:r>
              <a:rPr lang="pl-PL" sz="1800" dirty="0">
                <a:ea typeface="+mn-lt"/>
                <a:cs typeface="+mn-lt"/>
              </a:rPr>
              <a:t> of Human </a:t>
            </a:r>
            <a:r>
              <a:rPr lang="pl-PL" sz="1800" dirty="0" err="1">
                <a:ea typeface="+mn-lt"/>
                <a:cs typeface="+mn-lt"/>
              </a:rPr>
              <a:t>Rights</a:t>
            </a:r>
            <a:r>
              <a:rPr lang="pl-PL" sz="1800" dirty="0">
                <a:ea typeface="+mn-lt"/>
                <a:cs typeface="+mn-lt"/>
              </a:rPr>
              <a:t>.</a:t>
            </a:r>
          </a:p>
          <a:p>
            <a:r>
              <a:rPr lang="pl-PL" sz="1800" dirty="0">
                <a:ea typeface="+mn-lt"/>
                <a:cs typeface="+mn-lt"/>
              </a:rPr>
              <a:t>The </a:t>
            </a:r>
            <a:r>
              <a:rPr lang="pl-PL" sz="1800" dirty="0" err="1">
                <a:ea typeface="+mn-lt"/>
                <a:cs typeface="+mn-lt"/>
              </a:rPr>
              <a:t>formal</a:t>
            </a:r>
            <a:r>
              <a:rPr lang="pl-PL" sz="1800" dirty="0">
                <a:ea typeface="+mn-lt"/>
                <a:cs typeface="+mn-lt"/>
              </a:rPr>
              <a:t> </a:t>
            </a:r>
            <a:r>
              <a:rPr lang="pl-PL" sz="1800" dirty="0" err="1">
                <a:ea typeface="+mn-lt"/>
                <a:cs typeface="+mn-lt"/>
              </a:rPr>
              <a:t>begining</a:t>
            </a:r>
            <a:r>
              <a:rPr lang="pl-PL" sz="1800" dirty="0">
                <a:ea typeface="+mn-lt"/>
                <a:cs typeface="+mn-lt"/>
              </a:rPr>
              <a:t> of Human </a:t>
            </a:r>
            <a:r>
              <a:rPr lang="pl-PL" sz="1800" dirty="0" err="1">
                <a:ea typeface="+mn-lt"/>
                <a:cs typeface="+mn-lt"/>
              </a:rPr>
              <a:t>Rights</a:t>
            </a:r>
            <a:r>
              <a:rPr lang="pl-PL" sz="1800" dirty="0">
                <a:ea typeface="+mn-lt"/>
                <a:cs typeface="+mn-lt"/>
              </a:rPr>
              <a:t> Day </a:t>
            </a:r>
            <a:r>
              <a:rPr lang="pl-PL" sz="1800" dirty="0" err="1">
                <a:ea typeface="+mn-lt"/>
                <a:cs typeface="+mn-lt"/>
              </a:rPr>
              <a:t>dates</a:t>
            </a:r>
            <a:r>
              <a:rPr lang="pl-PL" sz="1800" dirty="0">
                <a:ea typeface="+mn-lt"/>
                <a:cs typeface="+mn-lt"/>
              </a:rPr>
              <a:t> in 1950, </a:t>
            </a:r>
            <a:r>
              <a:rPr lang="pl-PL" sz="1800" dirty="0" err="1">
                <a:ea typeface="+mn-lt"/>
                <a:cs typeface="+mn-lt"/>
              </a:rPr>
              <a:t>after</a:t>
            </a:r>
            <a:r>
              <a:rPr lang="pl-PL" sz="1800" dirty="0">
                <a:ea typeface="+mn-lt"/>
                <a:cs typeface="+mn-lt"/>
              </a:rPr>
              <a:t> the Assembly </a:t>
            </a:r>
            <a:r>
              <a:rPr lang="pl-PL" sz="1800" dirty="0" err="1">
                <a:ea typeface="+mn-lt"/>
                <a:cs typeface="+mn-lt"/>
              </a:rPr>
              <a:t>passed</a:t>
            </a:r>
            <a:r>
              <a:rPr lang="pl-PL" sz="1800" dirty="0">
                <a:ea typeface="+mn-lt"/>
                <a:cs typeface="+mn-lt"/>
              </a:rPr>
              <a:t> resolution 423(V) </a:t>
            </a:r>
            <a:r>
              <a:rPr lang="pl-PL" sz="1800" dirty="0" err="1">
                <a:ea typeface="+mn-lt"/>
                <a:cs typeface="+mn-lt"/>
              </a:rPr>
              <a:t>inviting</a:t>
            </a:r>
            <a:r>
              <a:rPr lang="pl-PL" sz="1800" dirty="0">
                <a:ea typeface="+mn-lt"/>
                <a:cs typeface="+mn-lt"/>
              </a:rPr>
              <a:t> </a:t>
            </a:r>
            <a:r>
              <a:rPr lang="pl-PL" sz="1800" dirty="0" err="1">
                <a:ea typeface="+mn-lt"/>
                <a:cs typeface="+mn-lt"/>
              </a:rPr>
              <a:t>all</a:t>
            </a:r>
            <a:r>
              <a:rPr lang="pl-PL" sz="1800" dirty="0">
                <a:ea typeface="+mn-lt"/>
                <a:cs typeface="+mn-lt"/>
              </a:rPr>
              <a:t> </a:t>
            </a:r>
            <a:r>
              <a:rPr lang="pl-PL" sz="1800" dirty="0" err="1">
                <a:ea typeface="+mn-lt"/>
                <a:cs typeface="+mn-lt"/>
              </a:rPr>
              <a:t>States</a:t>
            </a:r>
            <a:r>
              <a:rPr lang="pl-PL" sz="1800" dirty="0">
                <a:ea typeface="+mn-lt"/>
                <a:cs typeface="+mn-lt"/>
              </a:rPr>
              <a:t> and </a:t>
            </a:r>
            <a:r>
              <a:rPr lang="pl-PL" sz="1800" dirty="0" err="1">
                <a:ea typeface="+mn-lt"/>
                <a:cs typeface="+mn-lt"/>
              </a:rPr>
              <a:t>interested</a:t>
            </a:r>
            <a:r>
              <a:rPr lang="pl-PL" sz="1800" dirty="0">
                <a:ea typeface="+mn-lt"/>
                <a:cs typeface="+mn-lt"/>
              </a:rPr>
              <a:t> </a:t>
            </a:r>
            <a:r>
              <a:rPr lang="pl-PL" sz="1800" dirty="0" err="1">
                <a:ea typeface="+mn-lt"/>
                <a:cs typeface="+mn-lt"/>
              </a:rPr>
              <a:t>organisations</a:t>
            </a:r>
            <a:r>
              <a:rPr lang="pl-PL" sz="1800" dirty="0">
                <a:ea typeface="+mn-lt"/>
                <a:cs typeface="+mn-lt"/>
              </a:rPr>
              <a:t> to </a:t>
            </a:r>
            <a:r>
              <a:rPr lang="pl-PL" sz="1800" dirty="0" err="1">
                <a:ea typeface="+mn-lt"/>
                <a:cs typeface="+mn-lt"/>
              </a:rPr>
              <a:t>adopt</a:t>
            </a:r>
            <a:r>
              <a:rPr lang="pl-PL" sz="1800" dirty="0">
                <a:ea typeface="+mn-lt"/>
                <a:cs typeface="+mn-lt"/>
              </a:rPr>
              <a:t> 10 </a:t>
            </a:r>
            <a:r>
              <a:rPr lang="pl-PL" sz="1800" dirty="0" err="1">
                <a:ea typeface="+mn-lt"/>
                <a:cs typeface="+mn-lt"/>
              </a:rPr>
              <a:t>December</a:t>
            </a:r>
            <a:r>
              <a:rPr lang="pl-PL" sz="1800" dirty="0">
                <a:ea typeface="+mn-lt"/>
                <a:cs typeface="+mn-lt"/>
              </a:rPr>
              <a:t> of </a:t>
            </a:r>
            <a:r>
              <a:rPr lang="pl-PL" sz="1800" dirty="0" err="1">
                <a:ea typeface="+mn-lt"/>
                <a:cs typeface="+mn-lt"/>
              </a:rPr>
              <a:t>each</a:t>
            </a:r>
            <a:r>
              <a:rPr lang="pl-PL" sz="1800" dirty="0">
                <a:ea typeface="+mn-lt"/>
                <a:cs typeface="+mn-lt"/>
              </a:rPr>
              <a:t> </a:t>
            </a:r>
            <a:r>
              <a:rPr lang="pl-PL" sz="1800" dirty="0" err="1">
                <a:ea typeface="+mn-lt"/>
                <a:cs typeface="+mn-lt"/>
              </a:rPr>
              <a:t>year</a:t>
            </a:r>
            <a:r>
              <a:rPr lang="pl-PL" sz="1800" dirty="0">
                <a:ea typeface="+mn-lt"/>
                <a:cs typeface="+mn-lt"/>
              </a:rPr>
              <a:t> as Human </a:t>
            </a:r>
            <a:r>
              <a:rPr lang="pl-PL" sz="1800" dirty="0" err="1">
                <a:ea typeface="+mn-lt"/>
                <a:cs typeface="+mn-lt"/>
              </a:rPr>
              <a:t>Rights</a:t>
            </a:r>
            <a:r>
              <a:rPr lang="pl-PL" sz="1800" dirty="0">
                <a:ea typeface="+mn-lt"/>
                <a:cs typeface="+mn-lt"/>
              </a:rPr>
              <a:t> Day.</a:t>
            </a:r>
            <a:endParaRPr lang="pl-PL" sz="1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9981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7">
            <a:extLst>
              <a:ext uri="{FF2B5EF4-FFF2-40B4-BE49-F238E27FC236}">
                <a16:creationId xmlns:a16="http://schemas.microsoft.com/office/drawing/2014/main" id="{8C3DEBB2-D54E-470C-86B3-631BDDF6CC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845820"/>
            <a:ext cx="6087194" cy="5166360"/>
          </a:xfrm>
          <a:custGeom>
            <a:avLst/>
            <a:gdLst>
              <a:gd name="connsiteX0" fmla="*/ 0 w 6087194"/>
              <a:gd name="connsiteY0" fmla="*/ 0 h 5166360"/>
              <a:gd name="connsiteX1" fmla="*/ 155740 w 6087194"/>
              <a:gd name="connsiteY1" fmla="*/ 0 h 5166360"/>
              <a:gd name="connsiteX2" fmla="*/ 5867656 w 6087194"/>
              <a:gd name="connsiteY2" fmla="*/ 0 h 5166360"/>
              <a:gd name="connsiteX3" fmla="*/ 6087194 w 6087194"/>
              <a:gd name="connsiteY3" fmla="*/ 0 h 5166360"/>
              <a:gd name="connsiteX4" fmla="*/ 3693315 w 6087194"/>
              <a:gd name="connsiteY4" fmla="*/ 5166360 h 5166360"/>
              <a:gd name="connsiteX5" fmla="*/ 3473777 w 6087194"/>
              <a:gd name="connsiteY5" fmla="*/ 5166360 h 5166360"/>
              <a:gd name="connsiteX6" fmla="*/ 155740 w 6087194"/>
              <a:gd name="connsiteY6" fmla="*/ 5166360 h 5166360"/>
              <a:gd name="connsiteX7" fmla="*/ 0 w 6087194"/>
              <a:gd name="connsiteY7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87194" h="5166360">
                <a:moveTo>
                  <a:pt x="0" y="0"/>
                </a:moveTo>
                <a:lnTo>
                  <a:pt x="155740" y="0"/>
                </a:lnTo>
                <a:lnTo>
                  <a:pt x="5867656" y="0"/>
                </a:lnTo>
                <a:lnTo>
                  <a:pt x="6087194" y="0"/>
                </a:lnTo>
                <a:lnTo>
                  <a:pt x="3693315" y="5166360"/>
                </a:lnTo>
                <a:lnTo>
                  <a:pt x="3473777" y="5166360"/>
                </a:lnTo>
                <a:lnTo>
                  <a:pt x="155740" y="5166360"/>
                </a:lnTo>
                <a:lnTo>
                  <a:pt x="0" y="516636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: Shape 9">
            <a:extLst>
              <a:ext uri="{FF2B5EF4-FFF2-40B4-BE49-F238E27FC236}">
                <a16:creationId xmlns:a16="http://schemas.microsoft.com/office/drawing/2014/main" id="{847C7588-8C18-44D9-8469-ABB9865FE1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3726915" y="844868"/>
            <a:ext cx="8465085" cy="5167312"/>
          </a:xfrm>
          <a:custGeom>
            <a:avLst/>
            <a:gdLst>
              <a:gd name="connsiteX0" fmla="*/ 0 w 8465085"/>
              <a:gd name="connsiteY0" fmla="*/ 952 h 5167312"/>
              <a:gd name="connsiteX1" fmla="*/ 1898594 w 8465085"/>
              <a:gd name="connsiteY1" fmla="*/ 952 h 5167312"/>
              <a:gd name="connsiteX2" fmla="*/ 1898594 w 8465085"/>
              <a:gd name="connsiteY2" fmla="*/ 0 h 5167312"/>
              <a:gd name="connsiteX3" fmla="*/ 0 w 8465085"/>
              <a:gd name="connsiteY3" fmla="*/ 0 h 5167312"/>
              <a:gd name="connsiteX4" fmla="*/ 221324 w 8465085"/>
              <a:gd name="connsiteY4" fmla="*/ 5167312 h 5167312"/>
              <a:gd name="connsiteX5" fmla="*/ 7243482 w 8465085"/>
              <a:gd name="connsiteY5" fmla="*/ 5167312 h 5167312"/>
              <a:gd name="connsiteX6" fmla="*/ 8465085 w 8465085"/>
              <a:gd name="connsiteY6" fmla="*/ 5167312 h 5167312"/>
              <a:gd name="connsiteX7" fmla="*/ 8465085 w 8465085"/>
              <a:gd name="connsiteY7" fmla="*/ 0 h 5167312"/>
              <a:gd name="connsiteX8" fmla="*/ 7243482 w 8465085"/>
              <a:gd name="connsiteY8" fmla="*/ 0 h 5167312"/>
              <a:gd name="connsiteX9" fmla="*/ 2610976 w 8465085"/>
              <a:gd name="connsiteY9" fmla="*/ 0 h 5167312"/>
              <a:gd name="connsiteX10" fmla="*/ 2610976 w 8465085"/>
              <a:gd name="connsiteY10" fmla="*/ 952 h 5167312"/>
              <a:gd name="connsiteX11" fmla="*/ 2615203 w 8465085"/>
              <a:gd name="connsiteY11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465085" h="5167312">
                <a:moveTo>
                  <a:pt x="0" y="952"/>
                </a:moveTo>
                <a:lnTo>
                  <a:pt x="1898594" y="952"/>
                </a:lnTo>
                <a:lnTo>
                  <a:pt x="1898594" y="0"/>
                </a:lnTo>
                <a:lnTo>
                  <a:pt x="0" y="0"/>
                </a:lnTo>
                <a:close/>
                <a:moveTo>
                  <a:pt x="221324" y="5167312"/>
                </a:moveTo>
                <a:lnTo>
                  <a:pt x="7243482" y="5167312"/>
                </a:lnTo>
                <a:lnTo>
                  <a:pt x="8465085" y="5167312"/>
                </a:lnTo>
                <a:lnTo>
                  <a:pt x="8465085" y="0"/>
                </a:lnTo>
                <a:lnTo>
                  <a:pt x="7243482" y="0"/>
                </a:lnTo>
                <a:lnTo>
                  <a:pt x="2610976" y="0"/>
                </a:lnTo>
                <a:lnTo>
                  <a:pt x="2610976" y="952"/>
                </a:lnTo>
                <a:lnTo>
                  <a:pt x="2615203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891966E-596C-400A-BA30-8037EB799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809" y="1386272"/>
            <a:ext cx="3409508" cy="3173819"/>
          </a:xfrm>
        </p:spPr>
        <p:txBody>
          <a:bodyPr>
            <a:normAutofit/>
          </a:bodyPr>
          <a:lstStyle/>
          <a:p>
            <a:r>
              <a:rPr lang="pl-PL" dirty="0" err="1">
                <a:solidFill>
                  <a:schemeClr val="bg1"/>
                </a:solidFill>
                <a:cs typeface="Calibri Light"/>
              </a:rPr>
              <a:t>History</a:t>
            </a:r>
            <a:r>
              <a:rPr lang="pl-PL" dirty="0">
                <a:solidFill>
                  <a:schemeClr val="bg1"/>
                </a:solidFill>
                <a:cs typeface="Calibri Light"/>
              </a:rPr>
              <a:t> of Human </a:t>
            </a:r>
            <a:r>
              <a:rPr lang="pl-PL" dirty="0" err="1">
                <a:solidFill>
                  <a:schemeClr val="bg1"/>
                </a:solidFill>
                <a:cs typeface="Calibri Light"/>
              </a:rPr>
              <a:t>Rights</a:t>
            </a:r>
            <a:br>
              <a:rPr lang="en-US" dirty="0"/>
            </a:br>
            <a:r>
              <a:rPr lang="pl-PL" dirty="0">
                <a:solidFill>
                  <a:schemeClr val="bg1"/>
                </a:solidFill>
                <a:cs typeface="Calibri Light"/>
              </a:rPr>
              <a:t>(Ancient </a:t>
            </a:r>
            <a:r>
              <a:rPr lang="pl-PL" dirty="0" err="1">
                <a:solidFill>
                  <a:schemeClr val="bg1"/>
                </a:solidFill>
                <a:cs typeface="Calibri Light"/>
              </a:rPr>
              <a:t>eras</a:t>
            </a:r>
            <a:r>
              <a:rPr lang="pl-PL" dirty="0">
                <a:solidFill>
                  <a:schemeClr val="bg1"/>
                </a:solidFill>
                <a:cs typeface="Calibri Light"/>
              </a:rPr>
              <a:t>)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2438BA-A9E4-420D-B188-961CB9E25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37208"/>
            <a:ext cx="5257800" cy="458263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z="2000" dirty="0" err="1">
                <a:ea typeface="+mn-lt"/>
                <a:cs typeface="+mn-lt"/>
              </a:rPr>
              <a:t>Some</a:t>
            </a:r>
            <a:r>
              <a:rPr lang="pl-PL" sz="2000" dirty="0">
                <a:ea typeface="+mn-lt"/>
                <a:cs typeface="+mn-lt"/>
              </a:rPr>
              <a:t> </a:t>
            </a:r>
            <a:r>
              <a:rPr lang="pl-PL" sz="2000" dirty="0" err="1">
                <a:ea typeface="+mn-lt"/>
                <a:cs typeface="+mn-lt"/>
              </a:rPr>
              <a:t>notions</a:t>
            </a:r>
            <a:r>
              <a:rPr lang="pl-PL" sz="2000" dirty="0">
                <a:ea typeface="+mn-lt"/>
                <a:cs typeface="+mn-lt"/>
              </a:rPr>
              <a:t> of </a:t>
            </a:r>
            <a:r>
              <a:rPr lang="pl-PL" sz="2000" dirty="0" err="1">
                <a:ea typeface="+mn-lt"/>
                <a:cs typeface="+mn-lt"/>
              </a:rPr>
              <a:t>human</a:t>
            </a:r>
            <a:r>
              <a:rPr lang="pl-PL" sz="2000" dirty="0">
                <a:ea typeface="+mn-lt"/>
                <a:cs typeface="+mn-lt"/>
              </a:rPr>
              <a:t> </a:t>
            </a:r>
            <a:r>
              <a:rPr lang="pl-PL" sz="2000" dirty="0" err="1">
                <a:ea typeface="+mn-lt"/>
                <a:cs typeface="+mn-lt"/>
              </a:rPr>
              <a:t>rights</a:t>
            </a:r>
            <a:r>
              <a:rPr lang="pl-PL" sz="2000" dirty="0">
                <a:ea typeface="+mn-lt"/>
                <a:cs typeface="+mn-lt"/>
              </a:rPr>
              <a:t> </a:t>
            </a:r>
            <a:r>
              <a:rPr lang="pl-PL" sz="2000" dirty="0" err="1">
                <a:ea typeface="+mn-lt"/>
                <a:cs typeface="+mn-lt"/>
              </a:rPr>
              <a:t>present</a:t>
            </a:r>
            <a:r>
              <a:rPr lang="pl-PL" sz="2000" dirty="0">
                <a:ea typeface="+mn-lt"/>
                <a:cs typeface="+mn-lt"/>
              </a:rPr>
              <a:t> in </a:t>
            </a:r>
            <a:r>
              <a:rPr lang="pl-PL" sz="2000" dirty="0" err="1">
                <a:ea typeface="+mn-lt"/>
                <a:cs typeface="+mn-lt"/>
              </a:rPr>
              <a:t>ancient</a:t>
            </a:r>
            <a:r>
              <a:rPr lang="pl-PL" sz="2000" dirty="0">
                <a:ea typeface="+mn-lt"/>
                <a:cs typeface="+mn-lt"/>
              </a:rPr>
              <a:t> law and </a:t>
            </a:r>
            <a:r>
              <a:rPr lang="pl-PL" sz="2000" dirty="0" err="1">
                <a:ea typeface="+mn-lt"/>
                <a:cs typeface="+mn-lt"/>
              </a:rPr>
              <a:t>religion</a:t>
            </a:r>
            <a:r>
              <a:rPr lang="pl-PL" sz="2000" dirty="0">
                <a:ea typeface="+mn-lt"/>
                <a:cs typeface="+mn-lt"/>
              </a:rPr>
              <a:t> </a:t>
            </a:r>
            <a:r>
              <a:rPr lang="pl-PL" sz="2000" dirty="0" err="1">
                <a:ea typeface="+mn-lt"/>
                <a:cs typeface="+mn-lt"/>
              </a:rPr>
              <a:t>are</a:t>
            </a:r>
            <a:r>
              <a:rPr lang="pl-PL" sz="2000" dirty="0">
                <a:ea typeface="+mn-lt"/>
                <a:cs typeface="+mn-lt"/>
              </a:rPr>
              <a:t> </a:t>
            </a:r>
            <a:r>
              <a:rPr lang="pl-PL" sz="2000" dirty="0" err="1">
                <a:ea typeface="+mn-lt"/>
                <a:cs typeface="+mn-lt"/>
              </a:rPr>
              <a:t>sometimes</a:t>
            </a:r>
            <a:r>
              <a:rPr lang="pl-PL" sz="2000" dirty="0">
                <a:ea typeface="+mn-lt"/>
                <a:cs typeface="+mn-lt"/>
              </a:rPr>
              <a:t> </a:t>
            </a:r>
            <a:r>
              <a:rPr lang="pl-PL" sz="2000" dirty="0" err="1">
                <a:ea typeface="+mn-lt"/>
                <a:cs typeface="+mn-lt"/>
              </a:rPr>
              <a:t>retrospectively</a:t>
            </a:r>
            <a:r>
              <a:rPr lang="pl-PL" sz="2000" dirty="0">
                <a:ea typeface="+mn-lt"/>
                <a:cs typeface="+mn-lt"/>
              </a:rPr>
              <a:t> </a:t>
            </a:r>
            <a:r>
              <a:rPr lang="pl-PL" sz="2000" dirty="0" err="1">
                <a:ea typeface="+mn-lt"/>
                <a:cs typeface="+mn-lt"/>
              </a:rPr>
              <a:t>included</a:t>
            </a:r>
            <a:r>
              <a:rPr lang="pl-PL" sz="2000" dirty="0">
                <a:ea typeface="+mn-lt"/>
                <a:cs typeface="+mn-lt"/>
              </a:rPr>
              <a:t> </a:t>
            </a:r>
            <a:r>
              <a:rPr lang="pl-PL" sz="2000" dirty="0" err="1">
                <a:ea typeface="+mn-lt"/>
                <a:cs typeface="+mn-lt"/>
              </a:rPr>
              <a:t>under</a:t>
            </a:r>
            <a:r>
              <a:rPr lang="pl-PL" sz="2000" dirty="0">
                <a:ea typeface="+mn-lt"/>
                <a:cs typeface="+mn-lt"/>
              </a:rPr>
              <a:t> the term "</a:t>
            </a:r>
            <a:r>
              <a:rPr lang="pl-PL" sz="2000" dirty="0" err="1">
                <a:ea typeface="+mn-lt"/>
                <a:cs typeface="+mn-lt"/>
              </a:rPr>
              <a:t>human</a:t>
            </a:r>
            <a:r>
              <a:rPr lang="pl-PL" sz="2000" dirty="0">
                <a:ea typeface="+mn-lt"/>
                <a:cs typeface="+mn-lt"/>
              </a:rPr>
              <a:t> </a:t>
            </a:r>
            <a:r>
              <a:rPr lang="pl-PL" sz="2000" dirty="0" err="1">
                <a:ea typeface="+mn-lt"/>
                <a:cs typeface="+mn-lt"/>
              </a:rPr>
              <a:t>rights</a:t>
            </a:r>
            <a:r>
              <a:rPr lang="pl-PL" sz="2000" dirty="0">
                <a:ea typeface="+mn-lt"/>
                <a:cs typeface="+mn-lt"/>
              </a:rPr>
              <a:t>". </a:t>
            </a:r>
            <a:endParaRPr lang="pl-PL" dirty="0"/>
          </a:p>
          <a:p>
            <a:r>
              <a:rPr lang="pl-PL" sz="2000" dirty="0">
                <a:ea typeface="+mn-lt"/>
                <a:cs typeface="+mn-lt"/>
              </a:rPr>
              <a:t>The </a:t>
            </a:r>
            <a:r>
              <a:rPr lang="pl-PL" sz="2000" dirty="0" err="1">
                <a:ea typeface="+mn-lt"/>
                <a:cs typeface="+mn-lt"/>
              </a:rPr>
              <a:t>Northeast</a:t>
            </a:r>
            <a:r>
              <a:rPr lang="pl-PL" sz="2000" dirty="0">
                <a:ea typeface="+mn-lt"/>
                <a:cs typeface="+mn-lt"/>
              </a:rPr>
              <a:t> </a:t>
            </a:r>
            <a:r>
              <a:rPr lang="pl-PL" sz="2000" dirty="0" err="1">
                <a:ea typeface="+mn-lt"/>
                <a:cs typeface="+mn-lt"/>
              </a:rPr>
              <a:t>African</a:t>
            </a:r>
            <a:r>
              <a:rPr lang="pl-PL" sz="2000" dirty="0">
                <a:ea typeface="+mn-lt"/>
                <a:cs typeface="+mn-lt"/>
              </a:rPr>
              <a:t> </a:t>
            </a:r>
            <a:r>
              <a:rPr lang="pl-PL" sz="2000" dirty="0" err="1">
                <a:ea typeface="+mn-lt"/>
                <a:cs typeface="+mn-lt"/>
              </a:rPr>
              <a:t>civilization</a:t>
            </a:r>
            <a:r>
              <a:rPr lang="pl-PL" sz="2000" dirty="0">
                <a:ea typeface="+mn-lt"/>
                <a:cs typeface="+mn-lt"/>
              </a:rPr>
              <a:t> of Ancient </a:t>
            </a:r>
            <a:r>
              <a:rPr lang="pl-PL" sz="2000" dirty="0" err="1">
                <a:ea typeface="+mn-lt"/>
                <a:cs typeface="+mn-lt"/>
              </a:rPr>
              <a:t>Egypt</a:t>
            </a:r>
            <a:r>
              <a:rPr lang="pl-PL" sz="2000" dirty="0">
                <a:ea typeface="+mn-lt"/>
                <a:cs typeface="+mn-lt"/>
              </a:rPr>
              <a:t> </a:t>
            </a:r>
            <a:r>
              <a:rPr lang="pl-PL" sz="2000" dirty="0" err="1">
                <a:ea typeface="+mn-lt"/>
                <a:cs typeface="+mn-lt"/>
              </a:rPr>
              <a:t>supported</a:t>
            </a:r>
            <a:r>
              <a:rPr lang="pl-PL" sz="2000" dirty="0">
                <a:ea typeface="+mn-lt"/>
                <a:cs typeface="+mn-lt"/>
              </a:rPr>
              <a:t> </a:t>
            </a:r>
            <a:r>
              <a:rPr lang="pl-PL" sz="2000" dirty="0" err="1">
                <a:ea typeface="+mn-lt"/>
                <a:cs typeface="+mn-lt"/>
              </a:rPr>
              <a:t>basic</a:t>
            </a:r>
            <a:r>
              <a:rPr lang="pl-PL" sz="2000" dirty="0">
                <a:ea typeface="+mn-lt"/>
                <a:cs typeface="+mn-lt"/>
              </a:rPr>
              <a:t> </a:t>
            </a:r>
            <a:r>
              <a:rPr lang="pl-PL" sz="2000" dirty="0" err="1">
                <a:ea typeface="+mn-lt"/>
                <a:cs typeface="+mn-lt"/>
              </a:rPr>
              <a:t>human</a:t>
            </a:r>
            <a:r>
              <a:rPr lang="pl-PL" sz="2000" dirty="0">
                <a:ea typeface="+mn-lt"/>
                <a:cs typeface="+mn-lt"/>
              </a:rPr>
              <a:t> </a:t>
            </a:r>
            <a:r>
              <a:rPr lang="pl-PL" sz="2000" dirty="0" err="1">
                <a:ea typeface="+mn-lt"/>
                <a:cs typeface="+mn-lt"/>
              </a:rPr>
              <a:t>rights</a:t>
            </a:r>
            <a:r>
              <a:rPr lang="pl-PL" sz="2000" dirty="0">
                <a:ea typeface="+mn-lt"/>
                <a:cs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0866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CE4D90-7C0A-4E88-A17C-C733B1080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365760"/>
            <a:ext cx="9912072" cy="1188404"/>
          </a:xfrm>
        </p:spPr>
        <p:txBody>
          <a:bodyPr>
            <a:normAutofit/>
          </a:bodyPr>
          <a:lstStyle/>
          <a:p>
            <a:r>
              <a:rPr lang="pl-PL" sz="3700" err="1">
                <a:ea typeface="+mj-lt"/>
                <a:cs typeface="+mj-lt"/>
              </a:rPr>
              <a:t>History</a:t>
            </a:r>
            <a:r>
              <a:rPr lang="pl-PL" sz="3700">
                <a:ea typeface="+mj-lt"/>
                <a:cs typeface="+mj-lt"/>
              </a:rPr>
              <a:t> of Human </a:t>
            </a:r>
            <a:r>
              <a:rPr lang="pl-PL" sz="3700" err="1">
                <a:ea typeface="+mj-lt"/>
                <a:cs typeface="+mj-lt"/>
              </a:rPr>
              <a:t>rights</a:t>
            </a:r>
            <a:r>
              <a:rPr lang="pl-PL" sz="3700">
                <a:ea typeface="+mj-lt"/>
                <a:cs typeface="+mj-lt"/>
              </a:rPr>
              <a:t> (</a:t>
            </a:r>
            <a:r>
              <a:rPr lang="pl-PL" sz="3700" err="1">
                <a:ea typeface="+mj-lt"/>
                <a:cs typeface="+mj-lt"/>
              </a:rPr>
              <a:t>antiquity</a:t>
            </a:r>
            <a:r>
              <a:rPr lang="pl-PL" sz="3700">
                <a:ea typeface="+mj-lt"/>
                <a:cs typeface="+mj-lt"/>
              </a:rPr>
              <a:t>)</a:t>
            </a:r>
            <a:br>
              <a:rPr lang="pl-PL" sz="3700">
                <a:ea typeface="+mj-lt"/>
                <a:cs typeface="+mj-lt"/>
              </a:rPr>
            </a:br>
            <a:endParaRPr lang="pl-PL" sz="3700">
              <a:ea typeface="+mj-lt"/>
              <a:cs typeface="+mj-lt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0670" y="2"/>
            <a:ext cx="1191330" cy="1511301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986" y="1690688"/>
            <a:ext cx="3668014" cy="5167312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0753320" cy="5167312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40985E-B6FE-4497-80AB-D8CCA7636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174358"/>
            <a:ext cx="7731642" cy="4045467"/>
          </a:xfrm>
        </p:spPr>
        <p:txBody>
          <a:bodyPr anchor="t">
            <a:normAutofit/>
          </a:bodyPr>
          <a:lstStyle/>
          <a:p>
            <a:r>
              <a:rPr lang="pl-PL" sz="2400" dirty="0" err="1">
                <a:solidFill>
                  <a:schemeClr val="bg1"/>
                </a:solidFill>
                <a:ea typeface="+mn-lt"/>
                <a:cs typeface="+mn-lt"/>
              </a:rPr>
              <a:t>Some</a:t>
            </a:r>
            <a:r>
              <a:rPr lang="pl-PL" sz="2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pl-PL" sz="2400" dirty="0" err="1">
                <a:solidFill>
                  <a:schemeClr val="bg1"/>
                </a:solidFill>
                <a:ea typeface="+mn-lt"/>
                <a:cs typeface="+mn-lt"/>
              </a:rPr>
              <a:t>historians</a:t>
            </a:r>
            <a:r>
              <a:rPr lang="pl-PL" sz="2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pl-PL" sz="2400" dirty="0" err="1">
                <a:solidFill>
                  <a:schemeClr val="bg1"/>
                </a:solidFill>
                <a:ea typeface="+mn-lt"/>
                <a:cs typeface="+mn-lt"/>
              </a:rPr>
              <a:t>suggest</a:t>
            </a:r>
            <a:r>
              <a:rPr lang="pl-PL" sz="2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pl-PL" sz="2400" dirty="0" err="1">
                <a:solidFill>
                  <a:schemeClr val="bg1"/>
                </a:solidFill>
                <a:ea typeface="+mn-lt"/>
                <a:cs typeface="+mn-lt"/>
              </a:rPr>
              <a:t>that</a:t>
            </a:r>
            <a:r>
              <a:rPr lang="pl-PL" sz="2400" dirty="0">
                <a:solidFill>
                  <a:schemeClr val="bg1"/>
                </a:solidFill>
                <a:ea typeface="+mn-lt"/>
                <a:cs typeface="+mn-lt"/>
              </a:rPr>
              <a:t> the </a:t>
            </a:r>
            <a:r>
              <a:rPr lang="pl-PL" sz="2400" dirty="0" err="1">
                <a:solidFill>
                  <a:schemeClr val="bg1"/>
                </a:solidFill>
                <a:ea typeface="+mn-lt"/>
                <a:cs typeface="+mn-lt"/>
              </a:rPr>
              <a:t>Achaemenid</a:t>
            </a:r>
            <a:r>
              <a:rPr lang="pl-PL" sz="2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pl-PL" sz="2400" dirty="0" err="1">
                <a:solidFill>
                  <a:schemeClr val="bg1"/>
                </a:solidFill>
                <a:ea typeface="+mn-lt"/>
                <a:cs typeface="+mn-lt"/>
              </a:rPr>
              <a:t>Persian</a:t>
            </a:r>
            <a:r>
              <a:rPr lang="pl-PL" sz="2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pl-PL" sz="2400" dirty="0" err="1">
                <a:solidFill>
                  <a:schemeClr val="bg1"/>
                </a:solidFill>
                <a:ea typeface="+mn-lt"/>
                <a:cs typeface="+mn-lt"/>
              </a:rPr>
              <a:t>EmpirE</a:t>
            </a:r>
            <a:r>
              <a:rPr lang="pl-PL" sz="2400" dirty="0">
                <a:solidFill>
                  <a:schemeClr val="bg1"/>
                </a:solidFill>
                <a:ea typeface="+mn-lt"/>
                <a:cs typeface="+mn-lt"/>
              </a:rPr>
              <a:t> of </a:t>
            </a:r>
            <a:r>
              <a:rPr lang="pl-PL" sz="2400" dirty="0" err="1">
                <a:solidFill>
                  <a:schemeClr val="bg1"/>
                </a:solidFill>
                <a:ea typeface="+mn-lt"/>
                <a:cs typeface="+mn-lt"/>
              </a:rPr>
              <a:t>ancient</a:t>
            </a:r>
            <a:r>
              <a:rPr lang="pl-PL" sz="2400" dirty="0">
                <a:solidFill>
                  <a:schemeClr val="bg1"/>
                </a:solidFill>
                <a:ea typeface="+mn-lt"/>
                <a:cs typeface="+mn-lt"/>
              </a:rPr>
              <a:t> Iran </a:t>
            </a:r>
            <a:r>
              <a:rPr lang="pl-PL" sz="2400" dirty="0" err="1">
                <a:solidFill>
                  <a:schemeClr val="bg1"/>
                </a:solidFill>
                <a:ea typeface="+mn-lt"/>
                <a:cs typeface="+mn-lt"/>
              </a:rPr>
              <a:t>established</a:t>
            </a:r>
            <a:r>
              <a:rPr lang="pl-PL" sz="2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pl-PL" sz="2400" dirty="0" err="1">
                <a:solidFill>
                  <a:schemeClr val="bg1"/>
                </a:solidFill>
                <a:ea typeface="+mn-lt"/>
                <a:cs typeface="+mn-lt"/>
              </a:rPr>
              <a:t>unprecedented</a:t>
            </a:r>
            <a:r>
              <a:rPr lang="pl-PL" sz="2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pl-PL" sz="2400" dirty="0" err="1">
                <a:solidFill>
                  <a:schemeClr val="bg1"/>
                </a:solidFill>
                <a:ea typeface="+mn-lt"/>
                <a:cs typeface="+mn-lt"/>
              </a:rPr>
              <a:t>principles</a:t>
            </a:r>
            <a:r>
              <a:rPr lang="pl-PL" sz="2400" dirty="0">
                <a:solidFill>
                  <a:schemeClr val="bg1"/>
                </a:solidFill>
                <a:ea typeface="+mn-lt"/>
                <a:cs typeface="+mn-lt"/>
              </a:rPr>
              <a:t> of </a:t>
            </a:r>
            <a:r>
              <a:rPr lang="pl-PL" sz="2400" dirty="0" err="1">
                <a:solidFill>
                  <a:schemeClr val="bg1"/>
                </a:solidFill>
                <a:ea typeface="+mn-lt"/>
                <a:cs typeface="+mn-lt"/>
              </a:rPr>
              <a:t>human</a:t>
            </a:r>
            <a:r>
              <a:rPr lang="pl-PL" sz="2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pl-PL" sz="2400" dirty="0" err="1">
                <a:solidFill>
                  <a:schemeClr val="bg1"/>
                </a:solidFill>
                <a:ea typeface="+mn-lt"/>
                <a:cs typeface="+mn-lt"/>
              </a:rPr>
              <a:t>rights</a:t>
            </a:r>
            <a:r>
              <a:rPr lang="pl-PL" sz="2400" dirty="0">
                <a:solidFill>
                  <a:schemeClr val="bg1"/>
                </a:solidFill>
                <a:ea typeface="+mn-lt"/>
                <a:cs typeface="+mn-lt"/>
              </a:rPr>
              <a:t> in the 6th </a:t>
            </a:r>
            <a:r>
              <a:rPr lang="pl-PL" sz="2400" dirty="0" err="1">
                <a:solidFill>
                  <a:schemeClr val="bg1"/>
                </a:solidFill>
                <a:ea typeface="+mn-lt"/>
                <a:cs typeface="+mn-lt"/>
              </a:rPr>
              <a:t>century</a:t>
            </a:r>
            <a:r>
              <a:rPr lang="pl-PL" sz="2400" dirty="0">
                <a:solidFill>
                  <a:schemeClr val="bg1"/>
                </a:solidFill>
                <a:ea typeface="+mn-lt"/>
                <a:cs typeface="+mn-lt"/>
              </a:rPr>
              <a:t> BC </a:t>
            </a:r>
            <a:r>
              <a:rPr lang="pl-PL" sz="2400" dirty="0" err="1">
                <a:solidFill>
                  <a:schemeClr val="bg1"/>
                </a:solidFill>
                <a:ea typeface="+mn-lt"/>
                <a:cs typeface="+mn-lt"/>
              </a:rPr>
              <a:t>under</a:t>
            </a:r>
            <a:r>
              <a:rPr lang="pl-PL" sz="2400" dirty="0">
                <a:solidFill>
                  <a:schemeClr val="bg1"/>
                </a:solidFill>
                <a:ea typeface="+mn-lt"/>
                <a:cs typeface="+mn-lt"/>
              </a:rPr>
              <a:t> Cyrus the Great. </a:t>
            </a:r>
            <a:r>
              <a:rPr lang="pl-PL" sz="2400" dirty="0" err="1">
                <a:solidFill>
                  <a:schemeClr val="bg1"/>
                </a:solidFill>
                <a:ea typeface="+mn-lt"/>
                <a:cs typeface="+mn-lt"/>
              </a:rPr>
              <a:t>After</a:t>
            </a:r>
            <a:r>
              <a:rPr lang="pl-PL" sz="2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pl-PL" sz="2400" dirty="0" err="1">
                <a:solidFill>
                  <a:schemeClr val="bg1"/>
                </a:solidFill>
                <a:ea typeface="+mn-lt"/>
                <a:cs typeface="+mn-lt"/>
              </a:rPr>
              <a:t>his</a:t>
            </a:r>
            <a:r>
              <a:rPr lang="pl-PL" sz="2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pl-PL" sz="2400" dirty="0" err="1">
                <a:solidFill>
                  <a:schemeClr val="bg1"/>
                </a:solidFill>
                <a:ea typeface="+mn-lt"/>
                <a:cs typeface="+mn-lt"/>
              </a:rPr>
              <a:t>conquest</a:t>
            </a:r>
            <a:r>
              <a:rPr lang="pl-PL" sz="2400" dirty="0">
                <a:solidFill>
                  <a:schemeClr val="bg1"/>
                </a:solidFill>
                <a:ea typeface="+mn-lt"/>
                <a:cs typeface="+mn-lt"/>
              </a:rPr>
              <a:t> of the </a:t>
            </a:r>
            <a:r>
              <a:rPr lang="pl-PL" sz="2400" dirty="0" err="1">
                <a:solidFill>
                  <a:schemeClr val="bg1"/>
                </a:solidFill>
                <a:ea typeface="+mn-lt"/>
                <a:cs typeface="+mn-lt"/>
              </a:rPr>
              <a:t>Neo-Babylonian</a:t>
            </a:r>
            <a:r>
              <a:rPr lang="pl-PL" sz="2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pl-PL" sz="2400" dirty="0" err="1">
                <a:solidFill>
                  <a:schemeClr val="bg1"/>
                </a:solidFill>
                <a:ea typeface="+mn-lt"/>
                <a:cs typeface="+mn-lt"/>
              </a:rPr>
              <a:t>Empire</a:t>
            </a:r>
            <a:r>
              <a:rPr lang="pl-PL" sz="2400" dirty="0">
                <a:solidFill>
                  <a:schemeClr val="bg1"/>
                </a:solidFill>
                <a:ea typeface="+mn-lt"/>
                <a:cs typeface="+mn-lt"/>
              </a:rPr>
              <a:t> in 539 BC, the king </a:t>
            </a:r>
            <a:r>
              <a:rPr lang="pl-PL" sz="2400" dirty="0" err="1">
                <a:solidFill>
                  <a:schemeClr val="bg1"/>
                </a:solidFill>
                <a:ea typeface="+mn-lt"/>
                <a:cs typeface="+mn-lt"/>
              </a:rPr>
              <a:t>issued</a:t>
            </a:r>
            <a:r>
              <a:rPr lang="pl-PL" sz="2400" dirty="0">
                <a:solidFill>
                  <a:schemeClr val="bg1"/>
                </a:solidFill>
                <a:ea typeface="+mn-lt"/>
                <a:cs typeface="+mn-lt"/>
              </a:rPr>
              <a:t> the Cyrus cylinder, </a:t>
            </a:r>
            <a:r>
              <a:rPr lang="pl-PL" sz="2400" dirty="0" err="1">
                <a:solidFill>
                  <a:schemeClr val="bg1"/>
                </a:solidFill>
                <a:ea typeface="+mn-lt"/>
                <a:cs typeface="+mn-lt"/>
              </a:rPr>
              <a:t>discovered</a:t>
            </a:r>
            <a:r>
              <a:rPr lang="pl-PL" sz="2400" dirty="0">
                <a:solidFill>
                  <a:schemeClr val="bg1"/>
                </a:solidFill>
                <a:ea typeface="+mn-lt"/>
                <a:cs typeface="+mn-lt"/>
              </a:rPr>
              <a:t> in 1879 and </a:t>
            </a:r>
            <a:r>
              <a:rPr lang="pl-PL" sz="2400" dirty="0" err="1">
                <a:solidFill>
                  <a:schemeClr val="bg1"/>
                </a:solidFill>
                <a:ea typeface="+mn-lt"/>
                <a:cs typeface="+mn-lt"/>
              </a:rPr>
              <a:t>seen</a:t>
            </a:r>
            <a:r>
              <a:rPr lang="pl-PL" sz="2400" dirty="0">
                <a:solidFill>
                  <a:schemeClr val="bg1"/>
                </a:solidFill>
                <a:ea typeface="+mn-lt"/>
                <a:cs typeface="+mn-lt"/>
              </a:rPr>
              <a:t> by </a:t>
            </a:r>
            <a:r>
              <a:rPr lang="pl-PL" sz="2400" dirty="0" err="1">
                <a:solidFill>
                  <a:schemeClr val="bg1"/>
                </a:solidFill>
                <a:ea typeface="+mn-lt"/>
                <a:cs typeface="+mn-lt"/>
              </a:rPr>
              <a:t>some</a:t>
            </a:r>
            <a:r>
              <a:rPr lang="pl-PL" sz="2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pl-PL" sz="2400" dirty="0" err="1">
                <a:solidFill>
                  <a:schemeClr val="bg1"/>
                </a:solidFill>
                <a:ea typeface="+mn-lt"/>
                <a:cs typeface="+mn-lt"/>
              </a:rPr>
              <a:t>today</a:t>
            </a:r>
            <a:r>
              <a:rPr lang="pl-PL" sz="2400" dirty="0">
                <a:solidFill>
                  <a:schemeClr val="bg1"/>
                </a:solidFill>
                <a:ea typeface="+mn-lt"/>
                <a:cs typeface="+mn-lt"/>
              </a:rPr>
              <a:t> as the </a:t>
            </a:r>
            <a:r>
              <a:rPr lang="pl-PL" sz="2400" dirty="0" err="1">
                <a:solidFill>
                  <a:schemeClr val="bg1"/>
                </a:solidFill>
                <a:ea typeface="+mn-lt"/>
                <a:cs typeface="+mn-lt"/>
              </a:rPr>
              <a:t>first</a:t>
            </a:r>
            <a:r>
              <a:rPr lang="pl-PL" sz="2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pl-PL" sz="2400" dirty="0" err="1">
                <a:solidFill>
                  <a:schemeClr val="bg1"/>
                </a:solidFill>
                <a:ea typeface="+mn-lt"/>
                <a:cs typeface="+mn-lt"/>
              </a:rPr>
              <a:t>human</a:t>
            </a:r>
            <a:r>
              <a:rPr lang="pl-PL" sz="2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pl-PL" sz="2400" dirty="0" err="1">
                <a:solidFill>
                  <a:schemeClr val="bg1"/>
                </a:solidFill>
                <a:ea typeface="+mn-lt"/>
                <a:cs typeface="+mn-lt"/>
              </a:rPr>
              <a:t>rights</a:t>
            </a:r>
            <a:r>
              <a:rPr lang="pl-PL" sz="2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pl-PL" sz="2400" dirty="0" err="1">
                <a:solidFill>
                  <a:schemeClr val="bg1"/>
                </a:solidFill>
                <a:ea typeface="+mn-lt"/>
                <a:cs typeface="+mn-lt"/>
              </a:rPr>
              <a:t>document</a:t>
            </a:r>
            <a:r>
              <a:rPr lang="pl-PL" sz="2400" dirty="0">
                <a:solidFill>
                  <a:schemeClr val="bg1"/>
                </a:solidFill>
                <a:ea typeface="+mn-lt"/>
                <a:cs typeface="+mn-lt"/>
              </a:rPr>
              <a:t>.</a:t>
            </a:r>
            <a:endParaRPr lang="pl-PL" sz="2400" dirty="0">
              <a:solidFill>
                <a:schemeClr val="bg1"/>
              </a:solidFill>
              <a:cs typeface="Calibri"/>
            </a:endParaRPr>
          </a:p>
        </p:txBody>
      </p:sp>
      <p:pic>
        <p:nvPicPr>
          <p:cNvPr id="4" name="Obraz 4" descr="Obraz zawierający wewnątrz, siedzi, stół, tort&#10;&#10;Opis wygenerowany automatycznie">
            <a:extLst>
              <a:ext uri="{FF2B5EF4-FFF2-40B4-BE49-F238E27FC236}">
                <a16:creationId xmlns:a16="http://schemas.microsoft.com/office/drawing/2014/main" id="{D1439E90-993F-42BD-B3C8-EAA712951E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6007" y="4644832"/>
            <a:ext cx="3229207" cy="1945190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C98DF7BB-D8D0-465C-893B-FA9033FC6323}"/>
              </a:ext>
            </a:extLst>
          </p:cNvPr>
          <p:cNvSpPr txBox="1"/>
          <p:nvPr/>
        </p:nvSpPr>
        <p:spPr>
          <a:xfrm>
            <a:off x="12316522" y="-284356"/>
            <a:ext cx="66908" cy="6267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pl-PL" dirty="0">
              <a:cs typeface="Calibri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A9CA0AA0-8E54-4AFE-95ED-36ABFFC8CF22}"/>
              </a:ext>
            </a:extLst>
          </p:cNvPr>
          <p:cNvSpPr txBox="1"/>
          <p:nvPr/>
        </p:nvSpPr>
        <p:spPr>
          <a:xfrm>
            <a:off x="2795007" y="602886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dirty="0">
                <a:cs typeface="Calibri"/>
              </a:rPr>
              <a:t>The Cyrus </a:t>
            </a:r>
            <a:r>
              <a:rPr lang="pl-PL" dirty="0" err="1">
                <a:cs typeface="Calibri"/>
              </a:rPr>
              <a:t>Cilinder</a:t>
            </a:r>
            <a:r>
              <a:rPr lang="pl-PL" dirty="0">
                <a:cs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3848524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Human Rights Day</vt:lpstr>
      <vt:lpstr>What are human rights? </vt:lpstr>
      <vt:lpstr>classification of human rights</vt:lpstr>
      <vt:lpstr>When we started to celebrate Human Rights Day?</vt:lpstr>
      <vt:lpstr>History of Human Rights Day</vt:lpstr>
      <vt:lpstr>History of Human Rights (Ancient eras)</vt:lpstr>
      <vt:lpstr>History of Human rights (antiquity)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383</cp:revision>
  <dcterms:created xsi:type="dcterms:W3CDTF">2020-12-10T18:56:50Z</dcterms:created>
  <dcterms:modified xsi:type="dcterms:W3CDTF">2020-12-13T14:00:02Z</dcterms:modified>
</cp:coreProperties>
</file>