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2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9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8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384F-CC73-4825-8EA0-3078EEA714A3}" type="slidenum">
              <a:rPr lang="lt-L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1664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7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8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7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4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8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3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9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4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8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4" y="1143000"/>
            <a:ext cx="900006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2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6200"/>
            <a:ext cx="5791200" cy="914400"/>
          </a:xfrm>
        </p:spPr>
        <p:txBody>
          <a:bodyPr>
            <a:normAutofit/>
          </a:bodyPr>
          <a:lstStyle/>
          <a:p>
            <a:pPr algn="l"/>
            <a:r>
              <a:rPr lang="lt-LT" sz="3200" b="1" dirty="0"/>
              <a:t>F</a:t>
            </a:r>
            <a:r>
              <a:rPr lang="en-US" sz="3200" b="1" dirty="0" smtClean="0"/>
              <a:t>acts about Lithuania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5946879" cy="5867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Lithuania (LIETUVA) – rain (LIETUS). As </a:t>
            </a:r>
            <a:r>
              <a:rPr lang="en-US" sz="2400" dirty="0"/>
              <a:t>the name suggests, LIETUVA means “the place where it rains, </a:t>
            </a:r>
            <a:r>
              <a:rPr lang="en-US" sz="2400" dirty="0" smtClean="0"/>
              <a:t>rains </a:t>
            </a:r>
            <a:r>
              <a:rPr lang="en-US" sz="2400" dirty="0"/>
              <a:t>and rains…”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Population:</a:t>
            </a:r>
            <a:r>
              <a:rPr lang="en-US" sz="2400" b="1" dirty="0"/>
              <a:t> </a:t>
            </a:r>
            <a:r>
              <a:rPr lang="en-US" sz="2400" dirty="0" smtClean="0"/>
              <a:t>2.</a:t>
            </a:r>
            <a:r>
              <a:rPr lang="lt-LT" sz="2400" dirty="0" smtClean="0"/>
              <a:t>8</a:t>
            </a:r>
            <a:r>
              <a:rPr lang="en-US" sz="2400" dirty="0" smtClean="0"/>
              <a:t> million </a:t>
            </a:r>
            <a:endParaRPr lang="lt-LT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Capital</a:t>
            </a:r>
            <a:r>
              <a:rPr lang="en-US" sz="2400" dirty="0"/>
              <a:t>: </a:t>
            </a:r>
            <a:r>
              <a:rPr lang="en-US" sz="2400" dirty="0" smtClean="0"/>
              <a:t>Vilnius.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Geographical Centre of Europe is 26 km to the North of Vilnius as it was found by The National Institute of Geography in France.</a:t>
            </a:r>
            <a:endParaRPr lang="en-US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Lithuania </a:t>
            </a:r>
            <a:r>
              <a:rPr lang="en-US" sz="2400" dirty="0"/>
              <a:t>was the first Soviet republic to declare independence from the Soviet </a:t>
            </a:r>
            <a:r>
              <a:rPr lang="en-US" sz="2400" dirty="0" smtClean="0"/>
              <a:t>Union, </a:t>
            </a:r>
            <a:r>
              <a:rPr lang="en-US" sz="2400" dirty="0"/>
              <a:t>in 1990.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79" y="4038600"/>
            <a:ext cx="319712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50" y="15043"/>
            <a:ext cx="1577150" cy="158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79" y="1"/>
            <a:ext cx="1619971" cy="157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53" y="1577787"/>
            <a:ext cx="3253193" cy="246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174317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/>
              <a:t>Gediminas </a:t>
            </a:r>
            <a:r>
              <a:rPr lang="lt-LT" b="1" dirty="0" err="1" smtClean="0"/>
              <a:t>Castle</a:t>
            </a:r>
            <a:endParaRPr lang="lt-LT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0" y="419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/>
              <a:t>The Hill of Crosses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548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5070"/>
            <a:ext cx="6155486" cy="64769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Lithuania joined the European Union on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 May</a:t>
            </a:r>
            <a:r>
              <a:rPr lang="en-US" sz="2400" dirty="0"/>
              <a:t>, 2004</a:t>
            </a:r>
            <a:r>
              <a:rPr lang="en-US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t-LT" sz="2400" dirty="0" smtClean="0"/>
              <a:t>Lithuanian </a:t>
            </a:r>
            <a:r>
              <a:rPr lang="lt-LT" sz="2400" dirty="0"/>
              <a:t>belongs to the family of Baltic languages. Currently there are only two Baltic languages spoken in the world: Lithuanian and Latvian</a:t>
            </a:r>
            <a:r>
              <a:rPr lang="en-US" sz="2400" dirty="0"/>
              <a:t>.</a:t>
            </a:r>
            <a:r>
              <a:rPr lang="lt-LT" sz="2400" dirty="0"/>
              <a:t> </a:t>
            </a:r>
            <a:r>
              <a:rPr lang="en-US" sz="2400" dirty="0"/>
              <a:t>I</a:t>
            </a:r>
            <a:r>
              <a:rPr lang="lt-LT" sz="2400" dirty="0"/>
              <a:t>t is considered to be the oldest surviving Indo-European language</a:t>
            </a:r>
            <a:r>
              <a:rPr lang="en-US" sz="2400" dirty="0"/>
              <a:t> and the nearest to </a:t>
            </a:r>
            <a:r>
              <a:rPr lang="en-US" sz="2400" dirty="0" err="1"/>
              <a:t>Sanscrit</a:t>
            </a:r>
            <a:r>
              <a:rPr lang="lt-LT" sz="2400" dirty="0"/>
              <a:t>. </a:t>
            </a:r>
            <a:endParaRPr lang="en-US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Forests </a:t>
            </a:r>
            <a:r>
              <a:rPr lang="en-US" sz="2400" dirty="0"/>
              <a:t>in Lithuania cover approximately </a:t>
            </a:r>
            <a:r>
              <a:rPr lang="en-US" sz="2400" dirty="0" smtClean="0"/>
              <a:t>1/3 </a:t>
            </a:r>
            <a:r>
              <a:rPr lang="en-US" sz="2400" dirty="0"/>
              <a:t> of the territory </a:t>
            </a:r>
            <a:r>
              <a:rPr lang="en-US" sz="2400" dirty="0" smtClean="0"/>
              <a:t>and there </a:t>
            </a:r>
            <a:r>
              <a:rPr lang="en-US" sz="2400" dirty="0"/>
              <a:t>are </a:t>
            </a:r>
            <a:r>
              <a:rPr lang="en-US" sz="2400" dirty="0" smtClean="0"/>
              <a:t>over 4,000 lakes in the country.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Lithuania </a:t>
            </a:r>
            <a:r>
              <a:rPr lang="en-US" sz="2400" dirty="0"/>
              <a:t>has 99 kilometers </a:t>
            </a:r>
            <a:r>
              <a:rPr lang="en-US" sz="2400" dirty="0" smtClean="0"/>
              <a:t>of </a:t>
            </a:r>
            <a:r>
              <a:rPr lang="en-US" sz="2400" dirty="0"/>
              <a:t>sandy coastline</a:t>
            </a:r>
            <a:r>
              <a:rPr lang="en-US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Basketball is the most popular sport in Lithuania, called </a:t>
            </a:r>
            <a:r>
              <a:rPr lang="en-US" sz="2400" dirty="0" smtClean="0"/>
              <a:t>the second </a:t>
            </a:r>
            <a:r>
              <a:rPr lang="en-US" sz="2400" dirty="0"/>
              <a:t>religion of the country.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86" y="4876800"/>
            <a:ext cx="298416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86" y="2230340"/>
            <a:ext cx="2988514" cy="26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86" y="0"/>
            <a:ext cx="2988513" cy="223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187</Words>
  <Application>Microsoft Office PowerPoint</Application>
  <PresentationFormat>Demonstracija ekrane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1_Office Theme</vt:lpstr>
      <vt:lpstr>„PowerPoint“ pateiktis</vt:lpstr>
      <vt:lpstr>Facts about Lithuania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Lithuania, Alytus,  Alytus Dzūkija Basic School</dc:title>
  <dc:creator>Dalia</dc:creator>
  <cp:lastModifiedBy>Mokytoja</cp:lastModifiedBy>
  <cp:revision>99</cp:revision>
  <dcterms:created xsi:type="dcterms:W3CDTF">2006-08-16T00:00:00Z</dcterms:created>
  <dcterms:modified xsi:type="dcterms:W3CDTF">2022-05-16T08:17:40Z</dcterms:modified>
</cp:coreProperties>
</file>