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258" r:id="rId4"/>
    <p:sldId id="272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B871F-3C96-476F-B1CE-C64963C2E46C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8ECBE-7286-4A86-8FA5-1DEC5EFC4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8ECBE-7286-4A86-8FA5-1DEC5EFC4D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4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35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67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53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8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42034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275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6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7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54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310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3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615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9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03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552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95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607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56D04-A3C8-49D4-B877-B45534FE3A10}" type="datetimeFigureOut">
              <a:rPr lang="lt-LT" smtClean="0"/>
              <a:t>2022-05-16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518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733256"/>
            <a:ext cx="4071107" cy="987606"/>
          </a:xfrm>
        </p:spPr>
        <p:txBody>
          <a:bodyPr>
            <a:normAutofit/>
          </a:bodyPr>
          <a:lstStyle/>
          <a:p>
            <a:r>
              <a:rPr lang="lt-LT" sz="4000" dirty="0" err="1"/>
              <a:t>b</a:t>
            </a:r>
            <a:r>
              <a:rPr lang="lt-LT" sz="4000" dirty="0" err="1" smtClean="0"/>
              <a:t>y</a:t>
            </a:r>
            <a:r>
              <a:rPr lang="lt-LT" sz="4000" dirty="0" smtClean="0"/>
              <a:t> Smiltė </a:t>
            </a:r>
            <a:r>
              <a:rPr lang="lt-LT" sz="4000" dirty="0" err="1" smtClean="0"/>
              <a:t>Jieznytė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0"/>
            <a:ext cx="7572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800" dirty="0" smtClean="0"/>
              <a:t>Alytus Dzūkija </a:t>
            </a:r>
            <a:r>
              <a:rPr lang="lt-LT" sz="4800" dirty="0"/>
              <a:t>S</a:t>
            </a:r>
            <a:r>
              <a:rPr lang="en-US" sz="4800" dirty="0" err="1" smtClean="0"/>
              <a:t>chool</a:t>
            </a:r>
            <a:endParaRPr lang="en-US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2444"/>
            <a:ext cx="6696744" cy="45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6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about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7" y="2348880"/>
            <a:ext cx="4176465" cy="3960440"/>
          </a:xfrm>
        </p:spPr>
        <p:txBody>
          <a:bodyPr>
            <a:noAutofit/>
          </a:bodyPr>
          <a:lstStyle/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The school </a:t>
            </a:r>
            <a:r>
              <a:rPr lang="lt-LT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is</a:t>
            </a:r>
            <a:r>
              <a:rPr lang="lt-LT" dirty="0">
                <a:solidFill>
                  <a:prstClr val="black">
                    <a:lumMod val="85000"/>
                    <a:lumOff val="15000"/>
                  </a:prstClr>
                </a:solidFill>
              </a:rPr>
              <a:t> 102 </a:t>
            </a:r>
            <a:r>
              <a:rPr lang="lt-LT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years</a:t>
            </a:r>
            <a:r>
              <a:rPr lang="lt-LT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lt-LT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old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  <a:endParaRPr lang="lt-LT" dirty="0" smtClean="0"/>
          </a:p>
          <a:p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school</a:t>
            </a:r>
            <a:r>
              <a:rPr lang="lt-LT" dirty="0" smtClean="0"/>
              <a:t> </a:t>
            </a:r>
            <a:r>
              <a:rPr lang="lt-LT" dirty="0" err="1" smtClean="0"/>
              <a:t>has</a:t>
            </a:r>
            <a:r>
              <a:rPr lang="lt-LT" dirty="0" smtClean="0"/>
              <a:t> </a:t>
            </a:r>
            <a:r>
              <a:rPr lang="lt-LT" dirty="0" err="1" smtClean="0"/>
              <a:t>got</a:t>
            </a:r>
            <a:r>
              <a:rPr lang="lt-LT" dirty="0" smtClean="0"/>
              <a:t> </a:t>
            </a:r>
            <a:r>
              <a:rPr lang="lt-LT" dirty="0" err="1" smtClean="0"/>
              <a:t>about</a:t>
            </a:r>
            <a:r>
              <a:rPr lang="lt-LT" dirty="0" smtClean="0"/>
              <a:t> </a:t>
            </a:r>
            <a:r>
              <a:rPr lang="en-US" dirty="0" smtClean="0"/>
              <a:t>6</a:t>
            </a:r>
            <a:r>
              <a:rPr lang="lt-LT" dirty="0" smtClean="0"/>
              <a:t>00 </a:t>
            </a:r>
            <a:r>
              <a:rPr lang="lt-LT" dirty="0" err="1" smtClean="0"/>
              <a:t>students</a:t>
            </a:r>
            <a:r>
              <a:rPr lang="lt-LT" dirty="0" smtClean="0"/>
              <a:t>.</a:t>
            </a:r>
          </a:p>
          <a:p>
            <a:r>
              <a:rPr lang="en-US" dirty="0" smtClean="0"/>
              <a:t>In the school you can learn </a:t>
            </a:r>
            <a:r>
              <a:rPr lang="lt-LT" dirty="0" smtClean="0"/>
              <a:t>4</a:t>
            </a:r>
            <a:r>
              <a:rPr lang="en-US" dirty="0" smtClean="0"/>
              <a:t> languages: </a:t>
            </a:r>
            <a:r>
              <a:rPr lang="lt-LT" dirty="0" smtClean="0"/>
              <a:t>Lithuanian, </a:t>
            </a:r>
            <a:r>
              <a:rPr lang="lt-LT" dirty="0"/>
              <a:t>E</a:t>
            </a:r>
            <a:r>
              <a:rPr lang="en-US" dirty="0" err="1" smtClean="0"/>
              <a:t>nglish</a:t>
            </a:r>
            <a:r>
              <a:rPr lang="en-US" dirty="0"/>
              <a:t>, </a:t>
            </a:r>
            <a:r>
              <a:rPr lang="lt-LT" dirty="0" smtClean="0"/>
              <a:t>F</a:t>
            </a:r>
            <a:r>
              <a:rPr lang="en-US" dirty="0" err="1" smtClean="0"/>
              <a:t>rench</a:t>
            </a:r>
            <a:r>
              <a:rPr lang="lt-LT" dirty="0"/>
              <a:t> </a:t>
            </a:r>
            <a:r>
              <a:rPr lang="lt-LT" dirty="0" err="1" smtClean="0"/>
              <a:t>and</a:t>
            </a:r>
            <a:r>
              <a:rPr lang="en-US" dirty="0" smtClean="0"/>
              <a:t> </a:t>
            </a:r>
            <a:r>
              <a:rPr lang="lt-LT" dirty="0"/>
              <a:t>R</a:t>
            </a:r>
            <a:r>
              <a:rPr lang="en-US" dirty="0" err="1" smtClean="0"/>
              <a:t>ussia</a:t>
            </a:r>
            <a:r>
              <a:rPr lang="lt-LT" dirty="0" smtClean="0"/>
              <a:t>n.</a:t>
            </a:r>
            <a:endParaRPr lang="en-US" dirty="0" smtClean="0"/>
          </a:p>
          <a:p>
            <a:r>
              <a:rPr lang="lt-LT" dirty="0" err="1" smtClean="0"/>
              <a:t>The</a:t>
            </a:r>
            <a:r>
              <a:rPr lang="lt-LT" dirty="0" smtClean="0"/>
              <a:t> s</a:t>
            </a:r>
            <a:r>
              <a:rPr lang="en-US" dirty="0" err="1" smtClean="0"/>
              <a:t>chool</a:t>
            </a:r>
            <a:r>
              <a:rPr lang="en-US" dirty="0" smtClean="0"/>
              <a:t> has </a:t>
            </a:r>
            <a:r>
              <a:rPr lang="lt-LT" dirty="0" err="1" smtClean="0"/>
              <a:t>got</a:t>
            </a:r>
            <a:r>
              <a:rPr lang="lt-LT" dirty="0" smtClean="0"/>
              <a:t> </a:t>
            </a:r>
            <a:r>
              <a:rPr lang="lt-LT" dirty="0" err="1" smtClean="0"/>
              <a:t>primary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lower-secondary</a:t>
            </a:r>
            <a:r>
              <a:rPr lang="lt-LT" dirty="0" smtClean="0"/>
              <a:t> </a:t>
            </a:r>
            <a:r>
              <a:rPr lang="lt-LT" dirty="0" err="1" smtClean="0"/>
              <a:t>classes</a:t>
            </a:r>
            <a:r>
              <a:rPr lang="en-US" dirty="0" smtClean="0"/>
              <a:t>.</a:t>
            </a:r>
            <a:endParaRPr lang="lt-LT" dirty="0" smtClean="0"/>
          </a:p>
          <a:p>
            <a:r>
              <a:rPr lang="lt-LT" dirty="0" err="1" smtClean="0"/>
              <a:t>There</a:t>
            </a:r>
            <a:r>
              <a:rPr lang="lt-LT" dirty="0" smtClean="0"/>
              <a:t> are 3 </a:t>
            </a:r>
            <a:r>
              <a:rPr lang="lt-LT" dirty="0" err="1" smtClean="0"/>
              <a:t>floors</a:t>
            </a:r>
            <a:r>
              <a:rPr lang="lt-LT" dirty="0" smtClean="0"/>
              <a:t>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780928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5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2219204"/>
            <a:ext cx="4032448" cy="4162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dirty="0" err="1"/>
              <a:t>Our</a:t>
            </a:r>
            <a:r>
              <a:rPr lang="lt-LT" dirty="0"/>
              <a:t> </a:t>
            </a:r>
            <a:r>
              <a:rPr lang="lt-LT" dirty="0" err="1"/>
              <a:t>school</a:t>
            </a:r>
            <a:r>
              <a:rPr lang="lt-LT" dirty="0"/>
              <a:t> </a:t>
            </a:r>
            <a:r>
              <a:rPr lang="lt-LT" dirty="0" err="1" smtClean="0"/>
              <a:t>has</a:t>
            </a:r>
            <a:r>
              <a:rPr lang="lt-LT" dirty="0" smtClean="0"/>
              <a:t> </a:t>
            </a:r>
            <a:r>
              <a:rPr lang="lt-LT" dirty="0" err="1" smtClean="0"/>
              <a:t>got</a:t>
            </a:r>
            <a:r>
              <a:rPr lang="lt-LT" dirty="0" smtClean="0"/>
              <a:t>:</a:t>
            </a:r>
            <a:endParaRPr lang="en-US" dirty="0" smtClean="0"/>
          </a:p>
          <a:p>
            <a:r>
              <a:rPr lang="lt-LT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lot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classrooms</a:t>
            </a:r>
            <a:r>
              <a:rPr lang="lt-LT" dirty="0" smtClean="0"/>
              <a:t>,</a:t>
            </a:r>
          </a:p>
          <a:p>
            <a:r>
              <a:rPr lang="lt-LT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library</a:t>
            </a:r>
            <a:r>
              <a:rPr lang="lt-LT" dirty="0" smtClean="0"/>
              <a:t>,</a:t>
            </a:r>
          </a:p>
          <a:p>
            <a:r>
              <a:rPr lang="lt-LT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canteen</a:t>
            </a:r>
            <a:endParaRPr lang="lt-LT" dirty="0" smtClean="0"/>
          </a:p>
          <a:p>
            <a:r>
              <a:rPr lang="lt-LT" dirty="0" err="1" smtClean="0"/>
              <a:t>an</a:t>
            </a:r>
            <a:r>
              <a:rPr lang="lt-LT" dirty="0" smtClean="0"/>
              <a:t> a</a:t>
            </a:r>
            <a:r>
              <a:rPr lang="en-US" dirty="0" err="1" smtClean="0"/>
              <a:t>ssembly</a:t>
            </a:r>
            <a:r>
              <a:rPr lang="en-US" dirty="0" smtClean="0"/>
              <a:t> hall</a:t>
            </a:r>
            <a:r>
              <a:rPr lang="lt-LT" dirty="0" smtClean="0"/>
              <a:t>,</a:t>
            </a:r>
          </a:p>
          <a:p>
            <a:r>
              <a:rPr lang="lt-LT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gym</a:t>
            </a:r>
            <a:r>
              <a:rPr lang="lt-LT" dirty="0" smtClean="0"/>
              <a:t>,</a:t>
            </a:r>
          </a:p>
          <a:p>
            <a:r>
              <a:rPr lang="lt-LT" dirty="0"/>
              <a:t>a</a:t>
            </a:r>
            <a:r>
              <a:rPr lang="lt-LT" dirty="0" smtClean="0"/>
              <a:t> </a:t>
            </a:r>
            <a:r>
              <a:rPr lang="lt-LT" dirty="0" err="1" smtClean="0"/>
              <a:t>football</a:t>
            </a:r>
            <a:r>
              <a:rPr lang="lt-LT" dirty="0" smtClean="0"/>
              <a:t> </a:t>
            </a:r>
            <a:r>
              <a:rPr lang="lt-LT" dirty="0" err="1" smtClean="0"/>
              <a:t>field</a:t>
            </a:r>
            <a:r>
              <a:rPr lang="en-US" dirty="0" smtClean="0"/>
              <a:t>,</a:t>
            </a:r>
            <a:endParaRPr lang="lt-LT" dirty="0" smtClean="0"/>
          </a:p>
          <a:p>
            <a:r>
              <a:rPr lang="lt-LT" dirty="0" err="1" smtClean="0"/>
              <a:t>playgrounds</a:t>
            </a:r>
            <a:endParaRPr lang="en-US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4048" y="2383884"/>
            <a:ext cx="3079983" cy="38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12675"/>
            <a:ext cx="7992888" cy="586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Alytus Dzūkija </a:t>
            </a:r>
            <a:r>
              <a:rPr lang="lt-LT" dirty="0" err="1"/>
              <a:t>S</a:t>
            </a:r>
            <a:r>
              <a:rPr lang="lt-LT" dirty="0" err="1" smtClean="0"/>
              <a:t>chool</a:t>
            </a:r>
            <a:r>
              <a:rPr lang="lt-LT" dirty="0" smtClean="0"/>
              <a:t> </a:t>
            </a:r>
            <a:r>
              <a:rPr lang="lt-LT" dirty="0" err="1" smtClean="0"/>
              <a:t>is</a:t>
            </a:r>
            <a:r>
              <a:rPr lang="lt-LT" dirty="0" smtClean="0"/>
              <a:t> a </a:t>
            </a:r>
            <a:r>
              <a:rPr lang="lt-LT" dirty="0" err="1" smtClean="0"/>
              <a:t>good</a:t>
            </a:r>
            <a:r>
              <a:rPr lang="lt-LT" dirty="0" smtClean="0"/>
              <a:t> </a:t>
            </a:r>
            <a:r>
              <a:rPr lang="lt-LT" dirty="0" err="1" smtClean="0"/>
              <a:t>place</a:t>
            </a:r>
            <a:r>
              <a:rPr lang="lt-LT" dirty="0" smtClean="0"/>
              <a:t> to </a:t>
            </a:r>
            <a:r>
              <a:rPr lang="lt-LT" dirty="0" err="1" smtClean="0"/>
              <a:t>study</a:t>
            </a:r>
            <a:r>
              <a:rPr lang="en-US" dirty="0"/>
              <a:t>!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2708704"/>
            <a:ext cx="6264612" cy="31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3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823</TotalTime>
  <Words>102</Words>
  <Application>Microsoft Office PowerPoint</Application>
  <PresentationFormat>Demonstracija ekrane (4:3)</PresentationFormat>
  <Paragraphs>19</Paragraphs>
  <Slides>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Gamtinė</vt:lpstr>
      <vt:lpstr>„PowerPoint“ pateiktis</vt:lpstr>
      <vt:lpstr>Facts about school</vt:lpstr>
      <vt:lpstr>Building</vt:lpstr>
      <vt:lpstr>„PowerPoint“ pateiktis</vt:lpstr>
      <vt:lpstr>Alytus Dzūkija School is a good place to study!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Mokytoja</cp:lastModifiedBy>
  <cp:revision>56</cp:revision>
  <dcterms:created xsi:type="dcterms:W3CDTF">2022-01-13T16:04:00Z</dcterms:created>
  <dcterms:modified xsi:type="dcterms:W3CDTF">2022-05-16T08:28:11Z</dcterms:modified>
</cp:coreProperties>
</file>