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085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184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8402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46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1360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09598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95437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533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457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164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654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99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4215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955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621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059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2871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3095E7E-F6DA-44DD-8AC4-0F22CA714147}" type="datetimeFigureOut">
              <a:rPr lang="lt-LT" smtClean="0"/>
              <a:t>2022-05-16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662E2-8123-40B0-A342-EC342B88DE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8086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8C31-E509-4DCE-99A5-71058143D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Alytus</a:t>
            </a:r>
            <a:endParaRPr lang="lt-L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DC0F6-2388-4E7F-8B6B-ADB372A856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dirty="0"/>
              <a:t>Gr</a:t>
            </a:r>
            <a:r>
              <a:rPr lang="lt-LT" dirty="0"/>
              <a:t>ėtė Gaulytė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58" y="1447799"/>
            <a:ext cx="5322185" cy="35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800" dirty="0" err="1" smtClean="0"/>
              <a:t>Facts</a:t>
            </a:r>
            <a:r>
              <a:rPr lang="lt-LT" sz="4800" dirty="0" smtClean="0"/>
              <a:t> </a:t>
            </a:r>
            <a:r>
              <a:rPr lang="lt-LT" sz="4800" dirty="0" err="1" smtClean="0"/>
              <a:t>about</a:t>
            </a:r>
            <a:r>
              <a:rPr lang="lt-LT" sz="4800" dirty="0" smtClean="0"/>
              <a:t> Alytus</a:t>
            </a:r>
            <a:endParaRPr lang="en-US" sz="48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46111" y="2052918"/>
            <a:ext cx="5232176" cy="4195481"/>
          </a:xfrm>
        </p:spPr>
        <p:txBody>
          <a:bodyPr/>
          <a:lstStyle/>
          <a:p>
            <a:pPr marL="0" indent="0">
              <a:buNone/>
            </a:pPr>
            <a:r>
              <a:rPr lang="lt-LT" sz="2800" dirty="0" smtClean="0"/>
              <a:t>Alytus </a:t>
            </a:r>
            <a:r>
              <a:rPr lang="lt-LT" sz="2800" dirty="0" err="1" smtClean="0"/>
              <a:t>is</a:t>
            </a:r>
            <a:r>
              <a:rPr lang="lt-LT" sz="2800" dirty="0" smtClean="0"/>
              <a:t> </a:t>
            </a:r>
            <a:r>
              <a:rPr lang="lt-LT" sz="2800" dirty="0" err="1" smtClean="0"/>
              <a:t>in</a:t>
            </a:r>
            <a:r>
              <a:rPr lang="lt-LT" sz="2800" dirty="0" smtClean="0"/>
              <a:t> </a:t>
            </a:r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south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Lithuania, 100 km </a:t>
            </a:r>
            <a:r>
              <a:rPr lang="lt-LT" sz="2800" dirty="0" err="1" smtClean="0"/>
              <a:t>from</a:t>
            </a:r>
            <a:r>
              <a:rPr lang="lt-LT" sz="2800" dirty="0" smtClean="0"/>
              <a:t> </a:t>
            </a:r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capital</a:t>
            </a:r>
            <a:r>
              <a:rPr lang="lt-LT" sz="2800" dirty="0" smtClean="0"/>
              <a:t> Vilnius.</a:t>
            </a:r>
          </a:p>
          <a:p>
            <a:pPr marL="0" indent="0">
              <a:buNone/>
            </a:pPr>
            <a:r>
              <a:rPr lang="lt-LT" sz="2800" dirty="0" smtClean="0"/>
              <a:t>It </a:t>
            </a:r>
            <a:r>
              <a:rPr lang="lt-LT" sz="2800" dirty="0" err="1" smtClean="0"/>
              <a:t>is</a:t>
            </a:r>
            <a:r>
              <a:rPr lang="lt-LT" sz="2800" dirty="0" smtClean="0"/>
              <a:t> </a:t>
            </a:r>
            <a:r>
              <a:rPr lang="lt-LT" sz="2800" dirty="0" err="1" smtClean="0"/>
              <a:t>the</a:t>
            </a:r>
            <a:r>
              <a:rPr lang="lt-LT" sz="2800" dirty="0" smtClean="0"/>
              <a:t> 6th </a:t>
            </a:r>
            <a:r>
              <a:rPr lang="lt-LT" sz="2800" dirty="0" err="1" smtClean="0"/>
              <a:t>largest</a:t>
            </a:r>
            <a:r>
              <a:rPr lang="lt-LT" sz="2800" dirty="0" smtClean="0"/>
              <a:t> </a:t>
            </a:r>
            <a:r>
              <a:rPr lang="lt-LT" sz="2800" dirty="0" err="1" smtClean="0"/>
              <a:t>city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Lithuania.</a:t>
            </a:r>
          </a:p>
          <a:p>
            <a:pPr marL="0" indent="0">
              <a:buNone/>
            </a:pPr>
            <a:r>
              <a:rPr lang="lt-LT" sz="2800" dirty="0" smtClean="0"/>
              <a:t>It </a:t>
            </a:r>
            <a:r>
              <a:rPr lang="lt-LT" sz="2800" dirty="0" err="1" smtClean="0"/>
              <a:t>has</a:t>
            </a:r>
            <a:r>
              <a:rPr lang="lt-LT" sz="2800" dirty="0" smtClean="0"/>
              <a:t> a </a:t>
            </a:r>
            <a:r>
              <a:rPr lang="lt-LT" sz="2800" dirty="0" err="1" smtClean="0"/>
              <a:t>population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50,000.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228" y="2052918"/>
            <a:ext cx="5612418" cy="40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6AD9-AB10-4D18-851D-7545FCDA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07" y="929481"/>
            <a:ext cx="5092906" cy="1539399"/>
          </a:xfrm>
        </p:spPr>
        <p:txBody>
          <a:bodyPr>
            <a:noAutofit/>
          </a:bodyPr>
          <a:lstStyle/>
          <a:p>
            <a:r>
              <a:rPr lang="lt-LT" sz="4800" dirty="0"/>
              <a:t>Town Hall Square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76D2C-6CB9-4466-BF55-E74D091D062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A8650-7B76-4CC9-9DF6-158EFA112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0" y="2586445"/>
            <a:ext cx="4612006" cy="3866605"/>
          </a:xfrm>
        </p:spPr>
        <p:txBody>
          <a:bodyPr>
            <a:noAutofit/>
          </a:bodyPr>
          <a:lstStyle/>
          <a:p>
            <a:r>
              <a:rPr lang="lt-LT" sz="2800" dirty="0"/>
              <a:t>This is </a:t>
            </a:r>
            <a:r>
              <a:rPr lang="lt-LT" sz="2800" dirty="0" err="1"/>
              <a:t>the</a:t>
            </a:r>
            <a:r>
              <a:rPr lang="lt-LT" sz="2800" dirty="0"/>
              <a:t> </a:t>
            </a:r>
            <a:r>
              <a:rPr lang="lt-LT" sz="2800" dirty="0" err="1" smtClean="0"/>
              <a:t>Town</a:t>
            </a:r>
            <a:r>
              <a:rPr lang="lt-LT" sz="2800" dirty="0" smtClean="0"/>
              <a:t> </a:t>
            </a:r>
            <a:r>
              <a:rPr lang="lt-LT" sz="2800" dirty="0"/>
              <a:t>Hall Square. </a:t>
            </a:r>
            <a:r>
              <a:rPr lang="lt-LT" sz="2800" dirty="0" err="1" smtClean="0"/>
              <a:t>You</a:t>
            </a:r>
            <a:r>
              <a:rPr lang="lt-LT" sz="2800" dirty="0" smtClean="0"/>
              <a:t> </a:t>
            </a:r>
            <a:r>
              <a:rPr lang="lt-LT" sz="2800" dirty="0" err="1" smtClean="0"/>
              <a:t>can</a:t>
            </a:r>
            <a:r>
              <a:rPr lang="lt-LT" sz="2800" dirty="0" smtClean="0"/>
              <a:t> </a:t>
            </a:r>
            <a:r>
              <a:rPr lang="lt-LT" sz="2800" dirty="0" err="1" smtClean="0"/>
              <a:t>see</a:t>
            </a:r>
            <a:r>
              <a:rPr lang="lt-LT" sz="2800" dirty="0" smtClean="0"/>
              <a:t> a </a:t>
            </a:r>
            <a:r>
              <a:rPr lang="lt-LT" sz="2800" dirty="0" err="1" smtClean="0"/>
              <a:t>lot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</a:t>
            </a:r>
            <a:r>
              <a:rPr lang="lt-LT" sz="2800" dirty="0" err="1" smtClean="0"/>
              <a:t>people</a:t>
            </a:r>
            <a:r>
              <a:rPr lang="lt-LT" sz="2800" dirty="0" smtClean="0"/>
              <a:t> </a:t>
            </a:r>
            <a:r>
              <a:rPr lang="lt-LT" sz="2800" dirty="0" err="1" smtClean="0"/>
              <a:t>here</a:t>
            </a:r>
            <a:r>
              <a:rPr lang="lt-LT" sz="2800" dirty="0" smtClean="0"/>
              <a:t> </a:t>
            </a:r>
            <a:r>
              <a:rPr lang="lt-LT" sz="2800" dirty="0" err="1" smtClean="0"/>
              <a:t>every</a:t>
            </a:r>
            <a:r>
              <a:rPr lang="lt-LT" sz="2800" dirty="0" smtClean="0"/>
              <a:t> </a:t>
            </a:r>
            <a:r>
              <a:rPr lang="lt-LT" sz="2800" dirty="0" err="1" smtClean="0"/>
              <a:t>day</a:t>
            </a:r>
            <a:r>
              <a:rPr lang="lt-LT" sz="2800" dirty="0" smtClean="0"/>
              <a:t>. </a:t>
            </a:r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most</a:t>
            </a:r>
            <a:r>
              <a:rPr lang="lt-LT" sz="2800" dirty="0" smtClean="0"/>
              <a:t> </a:t>
            </a:r>
            <a:r>
              <a:rPr lang="lt-LT" sz="2800" dirty="0" err="1" smtClean="0"/>
              <a:t>important</a:t>
            </a:r>
            <a:r>
              <a:rPr lang="lt-LT" sz="2800" dirty="0" smtClean="0"/>
              <a:t> </a:t>
            </a:r>
            <a:r>
              <a:rPr lang="lt-LT" sz="2800" dirty="0" err="1" smtClean="0"/>
              <a:t>celebrations</a:t>
            </a:r>
            <a:r>
              <a:rPr lang="lt-LT" sz="2800" dirty="0" smtClean="0"/>
              <a:t> </a:t>
            </a:r>
            <a:r>
              <a:rPr lang="lt-LT" sz="2800" dirty="0"/>
              <a:t>take place here. There are </a:t>
            </a:r>
            <a:r>
              <a:rPr lang="lt-LT" sz="2800" dirty="0" err="1" smtClean="0"/>
              <a:t>some</a:t>
            </a:r>
            <a:r>
              <a:rPr lang="lt-LT" sz="2800" dirty="0" smtClean="0"/>
              <a:t> </a:t>
            </a:r>
            <a:r>
              <a:rPr lang="lt-LT" sz="2800" dirty="0" err="1" smtClean="0"/>
              <a:t>cafes</a:t>
            </a:r>
            <a:r>
              <a:rPr lang="lt-LT" sz="2800" dirty="0" smtClean="0"/>
              <a:t> </a:t>
            </a:r>
            <a:r>
              <a:rPr lang="lt-LT" sz="2800" dirty="0"/>
              <a:t>and shops around 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3BBF0-1F42-44A8-A256-2F08CF8E4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044" y="929481"/>
            <a:ext cx="6440487" cy="49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FD62-B423-4B1E-AAA4-51BE8E9B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26" y="796834"/>
            <a:ext cx="3798893" cy="2141628"/>
          </a:xfrm>
        </p:spPr>
        <p:txBody>
          <a:bodyPr/>
          <a:lstStyle/>
          <a:p>
            <a:r>
              <a:rPr lang="en-US" sz="4800" dirty="0"/>
              <a:t>The </a:t>
            </a:r>
            <a:r>
              <a:rPr lang="lt-LT" sz="4800" dirty="0" smtClean="0"/>
              <a:t>A</a:t>
            </a:r>
            <a:r>
              <a:rPr lang="en-US" sz="4800" dirty="0" err="1" smtClean="0"/>
              <a:t>ngel</a:t>
            </a:r>
            <a:r>
              <a:rPr lang="en-US" sz="4800" dirty="0" smtClean="0"/>
              <a:t> </a:t>
            </a:r>
            <a:r>
              <a:rPr lang="en-US" sz="4800" dirty="0"/>
              <a:t>of </a:t>
            </a:r>
            <a:r>
              <a:rPr lang="lt-LT" sz="4800" dirty="0" smtClean="0"/>
              <a:t>F</a:t>
            </a:r>
            <a:r>
              <a:rPr lang="en-US" sz="4800" dirty="0" err="1" smtClean="0"/>
              <a:t>reedom</a:t>
            </a:r>
            <a:endParaRPr lang="lt-LT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FDB2C6-0EDA-4F84-AC9C-3DE6111C6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7838" y="684609"/>
            <a:ext cx="3857625" cy="57864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47691-AFEC-44B3-B4DE-772FD1D88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3129280"/>
            <a:ext cx="4098816" cy="2895599"/>
          </a:xfrm>
        </p:spPr>
        <p:txBody>
          <a:bodyPr>
            <a:normAutofit/>
          </a:bodyPr>
          <a:lstStyle/>
          <a:p>
            <a:r>
              <a:rPr lang="en-US" sz="2800" dirty="0"/>
              <a:t>The monument was built </a:t>
            </a:r>
            <a:r>
              <a:rPr lang="lt-LT" sz="2800" dirty="0" err="1" smtClean="0"/>
              <a:t>nearly</a:t>
            </a:r>
            <a:r>
              <a:rPr lang="lt-LT" sz="2800" dirty="0" smtClean="0"/>
              <a:t> 100 </a:t>
            </a:r>
            <a:r>
              <a:rPr lang="lt-LT" sz="2800" dirty="0" err="1" smtClean="0"/>
              <a:t>years</a:t>
            </a:r>
            <a:r>
              <a:rPr lang="lt-LT" sz="2800" dirty="0" smtClean="0"/>
              <a:t> </a:t>
            </a:r>
            <a:r>
              <a:rPr lang="lt-LT" sz="2800" dirty="0" err="1" smtClean="0"/>
              <a:t>ago</a:t>
            </a:r>
            <a:r>
              <a:rPr lang="en-US" sz="2800" dirty="0" smtClean="0"/>
              <a:t>. </a:t>
            </a:r>
            <a:r>
              <a:rPr lang="lt-LT" sz="2800" dirty="0" smtClean="0"/>
              <a:t> </a:t>
            </a:r>
          </a:p>
          <a:p>
            <a:r>
              <a:rPr lang="lt-LT" sz="2800" dirty="0" smtClean="0"/>
              <a:t>It </a:t>
            </a:r>
            <a:r>
              <a:rPr lang="lt-LT" sz="2800" dirty="0" err="1" smtClean="0"/>
              <a:t>is</a:t>
            </a:r>
            <a:r>
              <a:rPr lang="lt-LT" sz="2800" dirty="0" smtClean="0"/>
              <a:t> </a:t>
            </a:r>
            <a:r>
              <a:rPr lang="lt-LT" sz="2800" dirty="0" err="1" smtClean="0"/>
              <a:t>one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</a:t>
            </a:r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symbols</a:t>
            </a:r>
            <a:r>
              <a:rPr lang="lt-LT" sz="2800" dirty="0" smtClean="0"/>
              <a:t> </a:t>
            </a:r>
            <a:r>
              <a:rPr lang="lt-LT" sz="2800" dirty="0" err="1" smtClean="0"/>
              <a:t>of</a:t>
            </a:r>
            <a:r>
              <a:rPr lang="lt-LT" sz="2800" dirty="0" smtClean="0"/>
              <a:t> Alytus.</a:t>
            </a:r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56966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EADCA-9917-4D18-B7E5-C8DF881F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457201"/>
            <a:ext cx="3706931" cy="1711234"/>
          </a:xfrm>
        </p:spPr>
        <p:txBody>
          <a:bodyPr/>
          <a:lstStyle/>
          <a:p>
            <a:r>
              <a:rPr lang="lt-LT" sz="4800" dirty="0" err="1"/>
              <a:t>White</a:t>
            </a:r>
            <a:r>
              <a:rPr lang="lt-LT" sz="4800" dirty="0"/>
              <a:t> </a:t>
            </a:r>
            <a:r>
              <a:rPr lang="lt-LT" sz="4800" dirty="0" err="1" smtClean="0"/>
              <a:t>Rose</a:t>
            </a:r>
            <a:r>
              <a:rPr lang="lt-LT" sz="4800" dirty="0" smtClean="0"/>
              <a:t> </a:t>
            </a:r>
            <a:r>
              <a:rPr lang="lt-LT" sz="4800" dirty="0" err="1"/>
              <a:t>B</a:t>
            </a:r>
            <a:r>
              <a:rPr lang="lt-LT" sz="4800" dirty="0" err="1" smtClean="0"/>
              <a:t>ridge</a:t>
            </a:r>
            <a:endParaRPr lang="lt-LT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1CE54-31CD-4E56-AD88-04FDC32DF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4962" y="2002270"/>
            <a:ext cx="5420433" cy="36127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8AB12-9E4F-421E-B8EB-7100AA57B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83" y="2325189"/>
            <a:ext cx="4911634" cy="3789861"/>
          </a:xfrm>
        </p:spPr>
        <p:txBody>
          <a:bodyPr>
            <a:noAutofit/>
          </a:bodyPr>
          <a:lstStyle/>
          <a:p>
            <a:r>
              <a:rPr lang="lt-LT" sz="2800" dirty="0" err="1" smtClean="0"/>
              <a:t>This</a:t>
            </a:r>
            <a:r>
              <a:rPr lang="lt-LT" sz="2800" dirty="0" smtClean="0"/>
              <a:t> </a:t>
            </a:r>
            <a:r>
              <a:rPr lang="en-US" sz="2800" dirty="0" smtClean="0"/>
              <a:t>pedestrian </a:t>
            </a:r>
            <a:r>
              <a:rPr lang="en-US" sz="2800" dirty="0"/>
              <a:t>and bicycle bridge was built in Alytus across the </a:t>
            </a:r>
            <a:r>
              <a:rPr lang="en-US" sz="2800" dirty="0" err="1"/>
              <a:t>Nemunas</a:t>
            </a:r>
            <a:r>
              <a:rPr lang="en-US" sz="2800" dirty="0"/>
              <a:t>, </a:t>
            </a:r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biggest</a:t>
            </a:r>
            <a:r>
              <a:rPr lang="lt-LT" sz="2800" dirty="0" smtClean="0"/>
              <a:t> </a:t>
            </a:r>
            <a:r>
              <a:rPr lang="lt-LT" sz="2800" dirty="0" err="1" smtClean="0"/>
              <a:t>river</a:t>
            </a:r>
            <a:r>
              <a:rPr lang="lt-LT" sz="2800" dirty="0" smtClean="0"/>
              <a:t> </a:t>
            </a:r>
            <a:r>
              <a:rPr lang="lt-LT" sz="2800" dirty="0" err="1" smtClean="0"/>
              <a:t>in</a:t>
            </a:r>
            <a:r>
              <a:rPr lang="lt-LT" sz="2800" dirty="0" smtClean="0"/>
              <a:t> Lithuania. </a:t>
            </a:r>
            <a:r>
              <a:rPr lang="lt-LT" sz="2800" dirty="0" err="1" smtClean="0"/>
              <a:t>We</a:t>
            </a:r>
            <a:r>
              <a:rPr lang="lt-LT" sz="2800" dirty="0" smtClean="0"/>
              <a:t> </a:t>
            </a:r>
            <a:r>
              <a:rPr lang="lt-LT" sz="2800" dirty="0" err="1" smtClean="0"/>
              <a:t>like</a:t>
            </a:r>
            <a:r>
              <a:rPr lang="lt-LT" sz="2800" dirty="0" smtClean="0"/>
              <a:t> </a:t>
            </a:r>
            <a:r>
              <a:rPr lang="lt-LT" sz="2800" dirty="0" err="1" smtClean="0"/>
              <a:t>going</a:t>
            </a:r>
            <a:r>
              <a:rPr lang="lt-LT" sz="2800" dirty="0" smtClean="0"/>
              <a:t> </a:t>
            </a:r>
            <a:r>
              <a:rPr lang="lt-LT" sz="2800" dirty="0" err="1" smtClean="0"/>
              <a:t>for</a:t>
            </a:r>
            <a:r>
              <a:rPr lang="lt-LT" sz="2800" dirty="0" smtClean="0"/>
              <a:t> a </a:t>
            </a:r>
            <a:r>
              <a:rPr lang="lt-LT" sz="2800" dirty="0" err="1" smtClean="0"/>
              <a:t>walk</a:t>
            </a:r>
            <a:r>
              <a:rPr lang="lt-LT" sz="2800" dirty="0" smtClean="0"/>
              <a:t> </a:t>
            </a:r>
            <a:r>
              <a:rPr lang="lt-LT" sz="2800" dirty="0" err="1" smtClean="0"/>
              <a:t>or</a:t>
            </a:r>
            <a:r>
              <a:rPr lang="lt-LT" sz="2800" dirty="0" smtClean="0"/>
              <a:t> </a:t>
            </a:r>
            <a:r>
              <a:rPr lang="lt-LT" sz="2800" dirty="0" err="1" smtClean="0"/>
              <a:t>cycling</a:t>
            </a:r>
            <a:r>
              <a:rPr lang="lt-LT" sz="2800" dirty="0" smtClean="0"/>
              <a:t> </a:t>
            </a:r>
            <a:r>
              <a:rPr lang="lt-LT" sz="2800" dirty="0" err="1" smtClean="0"/>
              <a:t>there</a:t>
            </a:r>
            <a:r>
              <a:rPr lang="lt-LT" sz="2800" dirty="0" smtClean="0"/>
              <a:t>.</a:t>
            </a:r>
            <a:r>
              <a:rPr lang="fr-FR" sz="2800" dirty="0"/>
              <a:t> </a:t>
            </a:r>
            <a:endParaRPr lang="lt-LT" sz="2800" dirty="0" smtClean="0"/>
          </a:p>
          <a:p>
            <a:r>
              <a:rPr lang="lt-LT" sz="2800" dirty="0" err="1" smtClean="0"/>
              <a:t>The</a:t>
            </a:r>
            <a:r>
              <a:rPr lang="lt-LT" sz="2800" dirty="0" smtClean="0"/>
              <a:t> </a:t>
            </a:r>
            <a:r>
              <a:rPr lang="lt-LT" sz="2800" dirty="0" err="1" smtClean="0"/>
              <a:t>bridge</a:t>
            </a:r>
            <a:r>
              <a:rPr lang="lt-LT" sz="2800" dirty="0" smtClean="0"/>
              <a:t> </a:t>
            </a:r>
            <a:r>
              <a:rPr lang="lt-LT" sz="2800" dirty="0" err="1" smtClean="0"/>
              <a:t>is</a:t>
            </a:r>
            <a:r>
              <a:rPr lang="lt-LT" sz="2800" dirty="0" smtClean="0"/>
              <a:t> 260 m </a:t>
            </a:r>
            <a:r>
              <a:rPr lang="lt-LT" sz="2800" dirty="0" err="1" smtClean="0"/>
              <a:t>long</a:t>
            </a:r>
            <a:r>
              <a:rPr lang="lt-LT" sz="2800" dirty="0" smtClean="0"/>
              <a:t>, </a:t>
            </a:r>
            <a:endParaRPr lang="en-US" sz="2800" dirty="0" smtClean="0"/>
          </a:p>
          <a:p>
            <a:r>
              <a:rPr lang="lt-LT" sz="2800" dirty="0" smtClean="0"/>
              <a:t>14 </a:t>
            </a:r>
            <a:r>
              <a:rPr lang="lt-LT" sz="2800" dirty="0" smtClean="0"/>
              <a:t>m </a:t>
            </a:r>
            <a:r>
              <a:rPr lang="lt-LT" sz="2800" dirty="0" err="1" smtClean="0"/>
              <a:t>wide</a:t>
            </a:r>
            <a:r>
              <a:rPr lang="lt-LT" sz="2800" dirty="0" smtClean="0"/>
              <a:t> </a:t>
            </a:r>
            <a:r>
              <a:rPr lang="lt-LT" sz="2800" dirty="0" err="1" smtClean="0"/>
              <a:t>and</a:t>
            </a:r>
            <a:r>
              <a:rPr lang="lt-LT" sz="2800" dirty="0" smtClean="0"/>
              <a:t> 25 m </a:t>
            </a:r>
            <a:r>
              <a:rPr lang="lt-LT" sz="2800" dirty="0" err="1" smtClean="0"/>
              <a:t>high</a:t>
            </a:r>
            <a:r>
              <a:rPr lang="lt-LT" sz="2800" dirty="0" smtClean="0"/>
              <a:t>.</a:t>
            </a:r>
          </a:p>
          <a:p>
            <a:endParaRPr lang="lt-LT" sz="1600" dirty="0"/>
          </a:p>
          <a:p>
            <a:endParaRPr lang="lt-LT" sz="1600" dirty="0" smtClean="0"/>
          </a:p>
        </p:txBody>
      </p:sp>
    </p:spTree>
    <p:extLst>
      <p:ext uri="{BB962C8B-B14F-4D97-AF65-F5344CB8AC3E}">
        <p14:creationId xmlns:p14="http://schemas.microsoft.com/office/powerpoint/2010/main" val="263525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C833-1E27-4F5A-96EE-86A9A63D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11" y="901337"/>
            <a:ext cx="3680806" cy="1994263"/>
          </a:xfrm>
        </p:spPr>
        <p:txBody>
          <a:bodyPr/>
          <a:lstStyle/>
          <a:p>
            <a:r>
              <a:rPr lang="lt-LT" sz="4800" dirty="0"/>
              <a:t>Alytus </a:t>
            </a:r>
            <a:r>
              <a:rPr lang="lt-LT" sz="4800" dirty="0" err="1" smtClean="0"/>
              <a:t>Mound</a:t>
            </a:r>
            <a:endParaRPr lang="lt-LT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A63EAF-DA6E-4298-B520-F88370839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724" y="1447800"/>
            <a:ext cx="5934087" cy="44529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F6CC8-4966-4A3F-A6ED-74A57BBF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571" y="3129280"/>
            <a:ext cx="4229445" cy="2895599"/>
          </a:xfrm>
        </p:spPr>
        <p:txBody>
          <a:bodyPr>
            <a:noAutofit/>
          </a:bodyPr>
          <a:lstStyle/>
          <a:p>
            <a:r>
              <a:rPr lang="lt-LT" sz="2800" dirty="0" smtClean="0"/>
              <a:t>A </a:t>
            </a:r>
            <a:r>
              <a:rPr lang="lt-LT" sz="2800" dirty="0" err="1" smtClean="0"/>
              <a:t>legend</a:t>
            </a:r>
            <a:r>
              <a:rPr lang="lt-LT" sz="2800" dirty="0" smtClean="0"/>
              <a:t> </a:t>
            </a:r>
            <a:r>
              <a:rPr lang="lt-LT" sz="2800" dirty="0" err="1" smtClean="0"/>
              <a:t>tells</a:t>
            </a:r>
            <a:r>
              <a:rPr lang="lt-LT" sz="2800" dirty="0" smtClean="0"/>
              <a:t> </a:t>
            </a:r>
            <a:r>
              <a:rPr lang="lt-LT" sz="2800" dirty="0" err="1" smtClean="0"/>
              <a:t>us</a:t>
            </a:r>
            <a:r>
              <a:rPr lang="lt-LT" sz="2800" dirty="0" smtClean="0"/>
              <a:t> </a:t>
            </a:r>
            <a:r>
              <a:rPr lang="lt-LT" sz="2800" dirty="0" err="1" smtClean="0"/>
              <a:t>that</a:t>
            </a:r>
            <a:r>
              <a:rPr lang="lt-LT" sz="2800" dirty="0" smtClean="0"/>
              <a:t> </a:t>
            </a:r>
            <a:r>
              <a:rPr lang="lt-LT" sz="2800" dirty="0"/>
              <a:t>A</a:t>
            </a:r>
            <a:r>
              <a:rPr lang="lt-LT" sz="2800" dirty="0" smtClean="0"/>
              <a:t>lytus </a:t>
            </a:r>
            <a:r>
              <a:rPr lang="lt-LT" sz="2800" dirty="0" err="1" smtClean="0"/>
              <a:t>started</a:t>
            </a:r>
            <a:r>
              <a:rPr lang="lt-LT" sz="2800" dirty="0" smtClean="0"/>
              <a:t> </a:t>
            </a:r>
            <a:r>
              <a:rPr lang="lt-LT" sz="2800" dirty="0" err="1" smtClean="0"/>
              <a:t>here</a:t>
            </a:r>
            <a:r>
              <a:rPr lang="lt-LT" sz="2800" dirty="0" smtClean="0"/>
              <a:t>.</a:t>
            </a:r>
          </a:p>
          <a:p>
            <a:r>
              <a:rPr lang="en-US" sz="2800" dirty="0" smtClean="0"/>
              <a:t>This </a:t>
            </a:r>
            <a:r>
              <a:rPr lang="en-US" sz="2800" dirty="0"/>
              <a:t>place is perfect for </a:t>
            </a:r>
            <a:r>
              <a:rPr lang="en-US" sz="2800" dirty="0" smtClean="0"/>
              <a:t>free time </a:t>
            </a:r>
            <a:r>
              <a:rPr lang="en-US" sz="2800" dirty="0"/>
              <a:t>with family or friends. </a:t>
            </a:r>
            <a:endParaRPr lang="lt-LT" sz="2800" dirty="0" smtClean="0"/>
          </a:p>
        </p:txBody>
      </p:sp>
    </p:spTree>
    <p:extLst>
      <p:ext uri="{BB962C8B-B14F-4D97-AF65-F5344CB8AC3E}">
        <p14:creationId xmlns:p14="http://schemas.microsoft.com/office/powerpoint/2010/main" val="33702359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197</TotalTime>
  <Words>171</Words>
  <Application>Microsoft Office PowerPoint</Application>
  <PresentationFormat>Plačiaekranė</PresentationFormat>
  <Paragraphs>18</Paragraphs>
  <Slides>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Alytus</vt:lpstr>
      <vt:lpstr>Facts about Alytus</vt:lpstr>
      <vt:lpstr>Town Hall Square</vt:lpstr>
      <vt:lpstr>The Angel of Freedom</vt:lpstr>
      <vt:lpstr>White Rose Bridge</vt:lpstr>
      <vt:lpstr>Alytus Mound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Alytus</dc:title>
  <dc:creator>Globos centras PC-2</dc:creator>
  <cp:lastModifiedBy>Mokytoja</cp:lastModifiedBy>
  <cp:revision>17</cp:revision>
  <dcterms:created xsi:type="dcterms:W3CDTF">2022-01-02T14:16:48Z</dcterms:created>
  <dcterms:modified xsi:type="dcterms:W3CDTF">2022-05-16T08:20:29Z</dcterms:modified>
</cp:coreProperties>
</file>