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8" r:id="rId6"/>
    <p:sldId id="269" r:id="rId7"/>
    <p:sldId id="270" r:id="rId8"/>
    <p:sldId id="271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493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226BAC-96A1-4229-B0B8-0D95879AA90E}" v="7" dt="2022-02-18T15:46:48.383"/>
    <p1510:client id="{4AE886C6-2E49-48CD-A45E-9476A1CF89CA}" v="570" dt="2022-02-20T18:50:05.101"/>
    <p1510:client id="{5492984D-2D84-4B27-9E90-129DF5DF80B2}" v="12" dt="2022-03-02T09:10:23.993"/>
    <p1510:client id="{598C956A-4BC0-A542-DF46-7AD03B8B3582}" v="123" dt="2022-03-07T12:33:45.724"/>
    <p1510:client id="{663E8CE1-CDDD-F8FA-D865-427979881EFC}" v="41" dt="2022-03-04T18:22:29.076"/>
    <p1510:client id="{75C4B31A-1668-48C1-BEAA-DDBED03293F4}" v="94" dt="2022-03-09T12:05:12.414"/>
    <p1510:client id="{85DF625A-627C-4639-989C-ADA0AF8AFC5C}" v="98" dt="2022-02-20T16:42:08.263"/>
    <p1510:client id="{8B467502-57F9-4807-86AF-42D6E32FB57E}" v="1" dt="2022-03-04T18:14:01.602"/>
    <p1510:client id="{A033EA64-AEDC-4066-BC62-D7EFBF23C45E}" v="275" dt="2022-02-20T19:58:40.055"/>
    <p1510:client id="{A040F83E-4E60-4144-9336-2128EBF41962}" v="13" dt="2022-03-04T18:00:27.782"/>
    <p1510:client id="{CF369C53-20EF-41CC-A6C2-CA68C86FA3A9}" v="6" dt="2022-03-02T07:50:31.794"/>
    <p1510:client id="{E0F5A62B-C100-4574-B735-F9154D3E5291}" v="16" dt="2022-02-17T07:48:59.678"/>
    <p1510:client id="{E558CE0D-FACB-4921-BE45-9A7483F3F2E5}" v="77" dt="2022-02-18T15:41:13.514"/>
    <p1510:client id="{EAE280CF-5456-4005-BAFF-95BA930C2636}" v="16" dt="2022-02-20T13:47:53.381"/>
    <p1510:client id="{F0FD2CCD-7211-48D2-8A7E-6658B2E76ADC}" v="323" dt="2022-02-27T08:38:50.436"/>
    <p1510:client id="{F5078E19-B1CD-4D6F-A927-FFD62661B546}" v="317" dt="2022-02-20T19:42:09.069"/>
    <p1510:client id="{F50F2663-00BC-45CA-9453-458275C8714E}" v="4" dt="2022-02-09T08:28:44.546"/>
    <p1510:client id="{FC2A69C7-B3D9-464D-AA8C-42649846A477}" v="404" dt="2022-02-17T13:53:02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8513" autoAdjust="0"/>
  </p:normalViewPr>
  <p:slideViewPr>
    <p:cSldViewPr snapToGrid="0">
      <p:cViewPr>
        <p:scale>
          <a:sx n="110" d="100"/>
          <a:sy n="110" d="100"/>
        </p:scale>
        <p:origin x="-474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99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5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7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0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7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1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3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80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1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4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0F45-65E4-499E-92FC-9C7301487E4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BD156-3CA2-4268-B8BA-C0CA7E1DC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526211" y="1726212"/>
            <a:ext cx="10159042" cy="2387600"/>
          </a:xfrm>
        </p:spPr>
        <p:txBody>
          <a:bodyPr>
            <a:noAutofit/>
          </a:bodyPr>
          <a:lstStyle/>
          <a:p>
            <a:r>
              <a:rPr lang="lt-LT" sz="9600" b="1" dirty="0">
                <a:latin typeface="Berlin Sans FB" panose="020E0602020502020306" pitchFamily="34" charset="0"/>
              </a:rPr>
              <a:t>Monuments </a:t>
            </a:r>
            <a:r>
              <a:rPr lang="en-US" sz="9600" b="1" dirty="0" smtClean="0">
                <a:latin typeface="Berlin Sans FB" panose="020E0602020502020306" pitchFamily="34" charset="0"/>
              </a:rPr>
              <a:t/>
            </a:r>
            <a:br>
              <a:rPr lang="en-US" sz="9600" b="1" dirty="0" smtClean="0">
                <a:latin typeface="Berlin Sans FB" panose="020E0602020502020306" pitchFamily="34" charset="0"/>
              </a:rPr>
            </a:br>
            <a:r>
              <a:rPr lang="lt-LT" sz="9600" b="1" dirty="0" smtClean="0">
                <a:latin typeface="Berlin Sans FB" panose="020E0602020502020306" pitchFamily="34" charset="0"/>
              </a:rPr>
              <a:t>in </a:t>
            </a:r>
            <a:r>
              <a:rPr lang="en-US" sz="9600" b="1" dirty="0" smtClean="0">
                <a:latin typeface="Berlin Sans FB" panose="020E0602020502020306" pitchFamily="34" charset="0"/>
              </a:rPr>
              <a:t/>
            </a:r>
            <a:br>
              <a:rPr lang="en-US" sz="9600" b="1" dirty="0" smtClean="0">
                <a:latin typeface="Berlin Sans FB" panose="020E0602020502020306" pitchFamily="34" charset="0"/>
              </a:rPr>
            </a:br>
            <a:r>
              <a:rPr lang="lt-LT" sz="9600" b="1" dirty="0" smtClean="0">
                <a:latin typeface="Berlin Sans FB" panose="020E0602020502020306" pitchFamily="34" charset="0"/>
              </a:rPr>
              <a:t>Lithuania</a:t>
            </a:r>
            <a:endParaRPr lang="en-US" sz="9600" b="1" dirty="0">
              <a:latin typeface="Berlin Sans FB" panose="020E0602020502020306" pitchFamily="34" charset="0"/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533291" y="4197261"/>
            <a:ext cx="5894717" cy="624905"/>
          </a:xfrm>
        </p:spPr>
        <p:txBody>
          <a:bodyPr/>
          <a:lstStyle/>
          <a:p>
            <a:r>
              <a:rPr lang="en-US" dirty="0" smtClean="0"/>
              <a:t>Alytus </a:t>
            </a:r>
            <a:r>
              <a:rPr lang="en-US" dirty="0" err="1" smtClean="0"/>
              <a:t>Dzukija</a:t>
            </a:r>
            <a:r>
              <a:rPr lang="en-US" dirty="0" smtClean="0"/>
              <a:t> School</a:t>
            </a:r>
            <a:endParaRPr lang="en-US" dirty="0"/>
          </a:p>
        </p:txBody>
      </p:sp>
      <p:sp>
        <p:nvSpPr>
          <p:cNvPr id="4" name="AutoShape 2" descr="Lietuvos vėliava – Vikipedi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sp>
        <p:nvSpPr>
          <p:cNvPr id="5" name="AutoShape 4" descr="Lietuvos vėliava – Vikipedij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t-LT"/>
          </a:p>
        </p:txBody>
      </p:sp>
      <p:pic>
        <p:nvPicPr>
          <p:cNvPr id="1030" name="Picture 6" descr="Lietuvos vėliava – Vikiped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30" y="4899805"/>
            <a:ext cx="2487431" cy="14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aikijos vėliava – Vikipedi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33" y="4899805"/>
            <a:ext cx="2381250" cy="14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talijos vėliava – Vikipedi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643" y="4899805"/>
            <a:ext cx="2381250" cy="14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41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>
                <a:latin typeface="Berlin Sans FB" panose="020E0602020502020306" pitchFamily="34" charset="0"/>
              </a:rPr>
              <a:t>White Rose Bridge (Alytus)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733246" y="1877382"/>
            <a:ext cx="4563373" cy="38333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457200" algn="just">
              <a:buNone/>
            </a:pPr>
            <a:r>
              <a:rPr lang="en" dirty="0">
                <a:cs typeface="Calibri"/>
              </a:rPr>
              <a:t>The tallest pedestrian and bicycle bridge in Lithuania </a:t>
            </a:r>
            <a:r>
              <a:rPr lang="en" dirty="0" smtClean="0">
                <a:cs typeface="Calibri"/>
              </a:rPr>
              <a:t>was </a:t>
            </a:r>
            <a:r>
              <a:rPr lang="en" dirty="0">
                <a:cs typeface="Calibri"/>
              </a:rPr>
              <a:t>built in </a:t>
            </a:r>
            <a:r>
              <a:rPr lang="en" dirty="0" smtClean="0">
                <a:cs typeface="Calibri"/>
              </a:rPr>
              <a:t>2</a:t>
            </a:r>
            <a:r>
              <a:rPr lang="lt-LT" dirty="0" smtClean="0">
                <a:cs typeface="Calibri"/>
              </a:rPr>
              <a:t>0</a:t>
            </a:r>
            <a:r>
              <a:rPr lang="en" dirty="0" smtClean="0">
                <a:cs typeface="Calibri"/>
              </a:rPr>
              <a:t>15.The </a:t>
            </a:r>
            <a:r>
              <a:rPr lang="en" dirty="0">
                <a:cs typeface="Calibri"/>
              </a:rPr>
              <a:t>bridge connects two important areas </a:t>
            </a:r>
            <a:r>
              <a:rPr lang="lt-LT" dirty="0" err="1" smtClean="0">
                <a:cs typeface="Calibri"/>
              </a:rPr>
              <a:t>of</a:t>
            </a:r>
            <a:r>
              <a:rPr lang="lt-LT" dirty="0" smtClean="0">
                <a:cs typeface="Calibri"/>
              </a:rPr>
              <a:t> </a:t>
            </a:r>
            <a:r>
              <a:rPr lang="lt-LT" dirty="0" err="1" smtClean="0">
                <a:cs typeface="Calibri"/>
              </a:rPr>
              <a:t>our</a:t>
            </a:r>
            <a:r>
              <a:rPr lang="lt-LT" dirty="0" smtClean="0">
                <a:cs typeface="Calibri"/>
              </a:rPr>
              <a:t> </a:t>
            </a:r>
            <a:r>
              <a:rPr lang="lt-LT" dirty="0" err="1" smtClean="0">
                <a:cs typeface="Calibri"/>
              </a:rPr>
              <a:t>city</a:t>
            </a:r>
            <a:r>
              <a:rPr lang="lt-LT" dirty="0" smtClean="0">
                <a:cs typeface="Calibri"/>
              </a:rPr>
              <a:t> </a:t>
            </a:r>
            <a:r>
              <a:rPr lang="en" dirty="0" smtClean="0">
                <a:cs typeface="Calibri"/>
              </a:rPr>
              <a:t>and </a:t>
            </a:r>
            <a:r>
              <a:rPr lang="en" dirty="0">
                <a:cs typeface="Calibri"/>
              </a:rPr>
              <a:t>is </a:t>
            </a:r>
            <a:r>
              <a:rPr lang="en" dirty="0" smtClean="0">
                <a:cs typeface="Calibri"/>
              </a:rPr>
              <a:t>convenient for pedestrians </a:t>
            </a:r>
            <a:r>
              <a:rPr lang="en" dirty="0">
                <a:cs typeface="Calibri"/>
              </a:rPr>
              <a:t>and cyclists who want to visit the </a:t>
            </a:r>
            <a:r>
              <a:rPr lang="en" dirty="0" smtClean="0">
                <a:cs typeface="Calibri"/>
              </a:rPr>
              <a:t>the </a:t>
            </a:r>
            <a:r>
              <a:rPr lang="en" dirty="0">
                <a:cs typeface="Calibri"/>
              </a:rPr>
              <a:t>other side of the </a:t>
            </a:r>
            <a:r>
              <a:rPr lang="en" dirty="0" smtClean="0">
                <a:cs typeface="Calibri"/>
              </a:rPr>
              <a:t>Nemunas</a:t>
            </a:r>
            <a:r>
              <a:rPr lang="lt-LT" dirty="0" smtClean="0">
                <a:cs typeface="Calibri"/>
              </a:rPr>
              <a:t> </a:t>
            </a:r>
            <a:r>
              <a:rPr lang="lt-LT" dirty="0" err="1" smtClean="0">
                <a:cs typeface="Calibri"/>
              </a:rPr>
              <a:t>River</a:t>
            </a:r>
            <a:r>
              <a:rPr lang="en" dirty="0" smtClean="0">
                <a:cs typeface="Calibri"/>
              </a:rPr>
              <a:t>.</a:t>
            </a:r>
            <a:endParaRPr lang="en-US" dirty="0">
              <a:cs typeface="Calibri"/>
            </a:endParaRPr>
          </a:p>
        </p:txBody>
      </p:sp>
      <p:pic>
        <p:nvPicPr>
          <p:cNvPr id="5" name="Paveikslėlis 5" descr="Paveikslėlis, kuriame yra medis, laukas, dangus, žolė&#10;&#10;Automatiškai sugeneruotas aprašymas">
            <a:extLst>
              <a:ext uri="{FF2B5EF4-FFF2-40B4-BE49-F238E27FC236}">
                <a16:creationId xmlns:a16="http://schemas.microsoft.com/office/drawing/2014/main" xmlns="" id="{3D1F610C-D5F3-4D56-A075-23E9A8FD21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44418" y="2060746"/>
            <a:ext cx="6215974" cy="2977080"/>
          </a:xfrm>
        </p:spPr>
      </p:pic>
    </p:spTree>
    <p:extLst>
      <p:ext uri="{BB962C8B-B14F-4D97-AF65-F5344CB8AC3E}">
        <p14:creationId xmlns:p14="http://schemas.microsoft.com/office/powerpoint/2010/main" val="315054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3438A-85EB-4729-9D97-00AAC5F27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Berlin Sans FB" panose="020E0602020502020306" pitchFamily="34" charset="0"/>
                <a:cs typeface="Calibri Light"/>
              </a:rPr>
              <a:t>                   White </a:t>
            </a:r>
            <a:r>
              <a:rPr lang="lt-LT" b="1" dirty="0" smtClean="0">
                <a:latin typeface="Berlin Sans FB" panose="020E0602020502020306" pitchFamily="34" charset="0"/>
                <a:cs typeface="Calibri Light"/>
              </a:rPr>
              <a:t>R</a:t>
            </a:r>
            <a:r>
              <a:rPr lang="en-US" b="1" dirty="0" err="1" smtClean="0">
                <a:latin typeface="Berlin Sans FB" panose="020E0602020502020306" pitchFamily="34" charset="0"/>
                <a:cs typeface="Calibri Light"/>
              </a:rPr>
              <a:t>ose</a:t>
            </a:r>
            <a:r>
              <a:rPr lang="en-US" b="1" dirty="0" smtClean="0">
                <a:latin typeface="Berlin Sans FB" panose="020E0602020502020306" pitchFamily="34" charset="0"/>
                <a:cs typeface="Calibri Light"/>
              </a:rPr>
              <a:t> </a:t>
            </a:r>
            <a:r>
              <a:rPr lang="lt-LT" b="1" dirty="0">
                <a:latin typeface="Berlin Sans FB" panose="020E0602020502020306" pitchFamily="34" charset="0"/>
                <a:cs typeface="Calibri Light"/>
              </a:rPr>
              <a:t>B</a:t>
            </a:r>
            <a:r>
              <a:rPr lang="en-US" b="1" dirty="0" smtClean="0">
                <a:latin typeface="Berlin Sans FB" panose="020E0602020502020306" pitchFamily="34" charset="0"/>
                <a:cs typeface="Calibri Light"/>
              </a:rPr>
              <a:t>ridge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F691207-753F-40E6-854A-596AD1F21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14" y="2062717"/>
            <a:ext cx="5097813" cy="285350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AC00F57-508C-49CF-81A1-A4D7455B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38" y="2842922"/>
            <a:ext cx="5102267" cy="33945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4987554-B12A-469A-9E67-8F623C3E4274}"/>
              </a:ext>
            </a:extLst>
          </p:cNvPr>
          <p:cNvSpPr/>
          <p:nvPr/>
        </p:nvSpPr>
        <p:spPr>
          <a:xfrm>
            <a:off x="8311019" y="4120019"/>
            <a:ext cx="313150" cy="1221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5575D0-B21C-46D5-91EE-367938435881}"/>
              </a:ext>
            </a:extLst>
          </p:cNvPr>
          <p:cNvSpPr/>
          <p:nvPr/>
        </p:nvSpPr>
        <p:spPr>
          <a:xfrm>
            <a:off x="7253483" y="4732619"/>
            <a:ext cx="167014" cy="501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DAF8B76E-97CA-4230-92A8-388967C789E2}"/>
              </a:ext>
            </a:extLst>
          </p:cNvPr>
          <p:cNvCxnSpPr/>
          <p:nvPr/>
        </p:nvCxnSpPr>
        <p:spPr>
          <a:xfrm flipH="1">
            <a:off x="7473339" y="1862724"/>
            <a:ext cx="855945" cy="2473890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F8980169-CE7C-4865-A4BF-1427430D0F2F}"/>
              </a:ext>
            </a:extLst>
          </p:cNvPr>
          <p:cNvCxnSpPr/>
          <p:nvPr/>
        </p:nvCxnSpPr>
        <p:spPr>
          <a:xfrm>
            <a:off x="8340376" y="1863377"/>
            <a:ext cx="260959" cy="1951971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5FA1BA-F29C-4347-A521-7F229F1FD7FD}"/>
              </a:ext>
            </a:extLst>
          </p:cNvPr>
          <p:cNvSpPr txBox="1"/>
          <p:nvPr/>
        </p:nvSpPr>
        <p:spPr>
          <a:xfrm>
            <a:off x="7902879" y="150416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92D050"/>
                </a:solidFill>
                <a:cs typeface="Calibri"/>
              </a:rPr>
              <a:t>rectangle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7DE11CF-68EB-451B-8FD9-ED949C002BD6}"/>
              </a:ext>
            </a:extLst>
          </p:cNvPr>
          <p:cNvSpPr/>
          <p:nvPr/>
        </p:nvSpPr>
        <p:spPr>
          <a:xfrm>
            <a:off x="2143907" y="2535344"/>
            <a:ext cx="302713" cy="302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9E5C4F6-61E4-4A77-93DB-08AF8CDDB007}"/>
              </a:ext>
            </a:extLst>
          </p:cNvPr>
          <p:cNvSpPr/>
          <p:nvPr/>
        </p:nvSpPr>
        <p:spPr>
          <a:xfrm>
            <a:off x="1973631" y="2062356"/>
            <a:ext cx="334028" cy="2922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8826DD5-6F2C-4DB9-8FB8-9156D3D0A676}"/>
              </a:ext>
            </a:extLst>
          </p:cNvPr>
          <p:cNvCxnSpPr/>
          <p:nvPr/>
        </p:nvCxnSpPr>
        <p:spPr>
          <a:xfrm flipH="1">
            <a:off x="2210451" y="1349287"/>
            <a:ext cx="407096" cy="793315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24E275D8-6C2F-4140-BFE1-7A1E356D9107}"/>
              </a:ext>
            </a:extLst>
          </p:cNvPr>
          <p:cNvCxnSpPr/>
          <p:nvPr/>
        </p:nvCxnSpPr>
        <p:spPr>
          <a:xfrm flipH="1">
            <a:off x="2415957" y="1335587"/>
            <a:ext cx="177452" cy="1189972"/>
          </a:xfrm>
          <a:prstGeom prst="straightConnector1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DF83792-EFCA-40BC-BB9A-10857B57ECA4}"/>
              </a:ext>
            </a:extLst>
          </p:cNvPr>
          <p:cNvSpPr txBox="1"/>
          <p:nvPr/>
        </p:nvSpPr>
        <p:spPr>
          <a:xfrm>
            <a:off x="2364679" y="102856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92D050"/>
                </a:solidFill>
                <a:cs typeface="Calibri"/>
              </a:rPr>
              <a:t>Circle</a:t>
            </a:r>
          </a:p>
        </p:txBody>
      </p:sp>
    </p:spTree>
    <p:extLst>
      <p:ext uri="{BB962C8B-B14F-4D97-AF65-F5344CB8AC3E}">
        <p14:creationId xmlns:p14="http://schemas.microsoft.com/office/powerpoint/2010/main" val="2933143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D405D2-37A1-475C-86B0-0226B94D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995" y="79375"/>
            <a:ext cx="10515600" cy="1325563"/>
          </a:xfrm>
        </p:spPr>
        <p:txBody>
          <a:bodyPr/>
          <a:lstStyle/>
          <a:p>
            <a:r>
              <a:rPr lang="en-US" b="1" dirty="0">
                <a:latin typeface="Berlin Sans FB" panose="020E0602020502020306" pitchFamily="34" charset="0"/>
                <a:cs typeface="Calibri Light"/>
              </a:rPr>
              <a:t>                   White </a:t>
            </a:r>
            <a:r>
              <a:rPr lang="lt-LT" b="1" dirty="0" smtClean="0">
                <a:latin typeface="Berlin Sans FB" panose="020E0602020502020306" pitchFamily="34" charset="0"/>
                <a:cs typeface="Calibri Light"/>
              </a:rPr>
              <a:t>R</a:t>
            </a:r>
            <a:r>
              <a:rPr lang="en-US" b="1" dirty="0" err="1" smtClean="0">
                <a:latin typeface="Berlin Sans FB" panose="020E0602020502020306" pitchFamily="34" charset="0"/>
                <a:cs typeface="Calibri Light"/>
              </a:rPr>
              <a:t>ose</a:t>
            </a:r>
            <a:r>
              <a:rPr lang="en-US" b="1" dirty="0" smtClean="0">
                <a:latin typeface="Berlin Sans FB" panose="020E0602020502020306" pitchFamily="34" charset="0"/>
                <a:cs typeface="Calibri Light"/>
              </a:rPr>
              <a:t> </a:t>
            </a:r>
            <a:r>
              <a:rPr lang="lt-LT" b="1" dirty="0">
                <a:latin typeface="Berlin Sans FB" panose="020E0602020502020306" pitchFamily="34" charset="0"/>
                <a:cs typeface="Calibri Light"/>
              </a:rPr>
              <a:t>B</a:t>
            </a:r>
            <a:r>
              <a:rPr lang="en-US" b="1" dirty="0" smtClean="0">
                <a:latin typeface="Berlin Sans FB" panose="020E0602020502020306" pitchFamily="34" charset="0"/>
                <a:cs typeface="Calibri Light"/>
              </a:rPr>
              <a:t>ridge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50BA59E-0DC6-4205-8953-B6253020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23" y="2571530"/>
            <a:ext cx="5921085" cy="334284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4B90799-2EC1-4DD2-9110-5673B5C7C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41" y="1267691"/>
            <a:ext cx="5540085" cy="369050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2B410B82-887D-4B77-BB65-8BAE65C0A125}"/>
              </a:ext>
            </a:extLst>
          </p:cNvPr>
          <p:cNvSpPr/>
          <p:nvPr/>
        </p:nvSpPr>
        <p:spPr>
          <a:xfrm>
            <a:off x="2374322" y="2815935"/>
            <a:ext cx="294410" cy="3030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9B65EFF-3A46-4AC2-9E5F-EAEEBE00F321}"/>
              </a:ext>
            </a:extLst>
          </p:cNvPr>
          <p:cNvSpPr/>
          <p:nvPr/>
        </p:nvSpPr>
        <p:spPr>
          <a:xfrm>
            <a:off x="1911059" y="3106015"/>
            <a:ext cx="372341" cy="3203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A432BC8-C5A1-4BD1-9AE6-36C885E3ECCD}"/>
              </a:ext>
            </a:extLst>
          </p:cNvPr>
          <p:cNvCxnSpPr/>
          <p:nvPr/>
        </p:nvCxnSpPr>
        <p:spPr>
          <a:xfrm flipH="1" flipV="1">
            <a:off x="2197677" y="1487631"/>
            <a:ext cx="349828" cy="12763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7723E77-8336-4F6E-A08B-9CBB56DD8497}"/>
              </a:ext>
            </a:extLst>
          </p:cNvPr>
          <p:cNvCxnSpPr/>
          <p:nvPr/>
        </p:nvCxnSpPr>
        <p:spPr>
          <a:xfrm flipV="1">
            <a:off x="2049606" y="1509279"/>
            <a:ext cx="126422" cy="15447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915235-0F08-4561-8187-DEB7DF5B0FCF}"/>
              </a:ext>
            </a:extLst>
          </p:cNvPr>
          <p:cNvSpPr txBox="1"/>
          <p:nvPr/>
        </p:nvSpPr>
        <p:spPr>
          <a:xfrm>
            <a:off x="1910195" y="113953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cs typeface="Calibri"/>
              </a:rPr>
              <a:t>Circle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77162A-4A15-497C-80DE-D8897174D0D4}"/>
              </a:ext>
            </a:extLst>
          </p:cNvPr>
          <p:cNvSpPr/>
          <p:nvPr/>
        </p:nvSpPr>
        <p:spPr>
          <a:xfrm>
            <a:off x="8803696" y="2664402"/>
            <a:ext cx="389660" cy="137679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2D9EE1A-EDD7-44FF-81BE-AF44DE0D9F41}"/>
              </a:ext>
            </a:extLst>
          </p:cNvPr>
          <p:cNvSpPr/>
          <p:nvPr/>
        </p:nvSpPr>
        <p:spPr>
          <a:xfrm>
            <a:off x="7708322" y="3309503"/>
            <a:ext cx="173182" cy="55418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CAF91B9F-9B8B-4143-BFA1-D9E2C977742A}"/>
              </a:ext>
            </a:extLst>
          </p:cNvPr>
          <p:cNvCxnSpPr/>
          <p:nvPr/>
        </p:nvCxnSpPr>
        <p:spPr>
          <a:xfrm flipV="1">
            <a:off x="7790583" y="963756"/>
            <a:ext cx="1485899" cy="22981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3C9CC26B-AC83-4DEE-987B-5F1069E6332B}"/>
              </a:ext>
            </a:extLst>
          </p:cNvPr>
          <p:cNvCxnSpPr/>
          <p:nvPr/>
        </p:nvCxnSpPr>
        <p:spPr>
          <a:xfrm flipV="1">
            <a:off x="9076459" y="976745"/>
            <a:ext cx="187036" cy="16227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E7A982-7B02-4934-A4E8-026C2EBE13CE}"/>
              </a:ext>
            </a:extLst>
          </p:cNvPr>
          <p:cNvSpPr txBox="1"/>
          <p:nvPr/>
        </p:nvSpPr>
        <p:spPr>
          <a:xfrm>
            <a:off x="8755207" y="59834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cs typeface="Calibri"/>
              </a:rPr>
              <a:t>Rectangle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89E599F-0DDF-4659-AA99-E0BE905C2172}"/>
              </a:ext>
            </a:extLst>
          </p:cNvPr>
          <p:cNvSpPr/>
          <p:nvPr/>
        </p:nvSpPr>
        <p:spPr>
          <a:xfrm>
            <a:off x="2071253" y="4097481"/>
            <a:ext cx="372342" cy="5368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0B133640-BF19-4DF0-98D2-D668BE89859E}"/>
              </a:ext>
            </a:extLst>
          </p:cNvPr>
          <p:cNvCxnSpPr/>
          <p:nvPr/>
        </p:nvCxnSpPr>
        <p:spPr>
          <a:xfrm flipV="1">
            <a:off x="2508539" y="1976870"/>
            <a:ext cx="1243444" cy="22981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BA13112-5553-4395-82B9-D44BBC38931F}"/>
              </a:ext>
            </a:extLst>
          </p:cNvPr>
          <p:cNvSpPr txBox="1"/>
          <p:nvPr/>
        </p:nvSpPr>
        <p:spPr>
          <a:xfrm>
            <a:off x="3546764" y="160712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cs typeface="Calibri"/>
              </a:rPr>
              <a:t>Oval</a:t>
            </a:r>
          </a:p>
        </p:txBody>
      </p:sp>
    </p:spTree>
    <p:extLst>
      <p:ext uri="{BB962C8B-B14F-4D97-AF65-F5344CB8AC3E}">
        <p14:creationId xmlns:p14="http://schemas.microsoft.com/office/powerpoint/2010/main" val="98521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65340" y="399630"/>
            <a:ext cx="7598434" cy="1325563"/>
          </a:xfrm>
        </p:spPr>
        <p:txBody>
          <a:bodyPr/>
          <a:lstStyle/>
          <a:p>
            <a:pPr algn="ctr"/>
            <a:r>
              <a:rPr lang="lt-LT" b="1" dirty="0">
                <a:latin typeface="Berlin Sans FB" panose="020E0602020502020306" pitchFamily="34" charset="0"/>
              </a:rPr>
              <a:t>Angel of Freedom (Alytus)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1260894" y="2325958"/>
            <a:ext cx="4587815" cy="30051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396875" algn="just">
              <a:buNone/>
            </a:pPr>
            <a:r>
              <a:rPr lang="en" sz="2900" dirty="0">
                <a:cs typeface="Calibri"/>
              </a:rPr>
              <a:t>The monument was built in </a:t>
            </a:r>
            <a:r>
              <a:rPr lang="en" sz="2900" dirty="0" smtClean="0">
                <a:cs typeface="Calibri"/>
              </a:rPr>
              <a:t>1929.</a:t>
            </a:r>
            <a:r>
              <a:rPr lang="lt-LT" sz="2900" dirty="0" smtClean="0">
                <a:cs typeface="Calibri"/>
              </a:rPr>
              <a:t>It </a:t>
            </a:r>
            <a:r>
              <a:rPr lang="lt-LT" sz="2900" dirty="0" err="1" smtClean="0">
                <a:cs typeface="Calibri"/>
              </a:rPr>
              <a:t>is</a:t>
            </a:r>
            <a:r>
              <a:rPr lang="en" sz="2900" dirty="0">
                <a:cs typeface="Calibri"/>
              </a:rPr>
              <a:t> 13 meters </a:t>
            </a:r>
            <a:r>
              <a:rPr lang="en" sz="2900" dirty="0" smtClean="0">
                <a:cs typeface="Calibri"/>
              </a:rPr>
              <a:t>high.</a:t>
            </a:r>
            <a:r>
              <a:rPr lang="en" sz="2900" dirty="0">
                <a:ea typeface="+mn-lt"/>
                <a:cs typeface="+mn-lt"/>
              </a:rPr>
              <a:t> The Angel of Freedom is a sign of respect </a:t>
            </a:r>
            <a:r>
              <a:rPr lang="en" sz="2900" dirty="0" smtClean="0">
                <a:ea typeface="+mn-lt"/>
                <a:cs typeface="+mn-lt"/>
              </a:rPr>
              <a:t>for </a:t>
            </a:r>
            <a:r>
              <a:rPr lang="en" sz="2900" dirty="0">
                <a:ea typeface="+mn-lt"/>
                <a:cs typeface="+mn-lt"/>
              </a:rPr>
              <a:t>those who died for Lithuania's independence.</a:t>
            </a:r>
            <a:endParaRPr lang="en" sz="2900" dirty="0">
              <a:cs typeface="Calibri"/>
            </a:endParaRPr>
          </a:p>
          <a:p>
            <a:pPr marL="0" indent="0">
              <a:buNone/>
            </a:pPr>
            <a:endParaRPr lang="en" sz="2900" dirty="0">
              <a:cs typeface="Calibri"/>
            </a:endParaRPr>
          </a:p>
          <a:p>
            <a:pPr marL="0" indent="0">
              <a:buNone/>
            </a:pPr>
            <a:endParaRPr lang="en" dirty="0">
              <a:cs typeface="Calibri"/>
            </a:endParaRPr>
          </a:p>
        </p:txBody>
      </p:sp>
      <p:pic>
        <p:nvPicPr>
          <p:cNvPr id="5" name="Paveikslėlis 5" descr="Paveikslėlis, kuriame yra medis, laukas, pastatas, aukštas&#10;&#10;Automatiškai sugeneruotas aprašymas">
            <a:extLst>
              <a:ext uri="{FF2B5EF4-FFF2-40B4-BE49-F238E27FC236}">
                <a16:creationId xmlns:a16="http://schemas.microsoft.com/office/drawing/2014/main" xmlns="" id="{06E9FA7D-A3BF-49DD-AA92-0FF47079D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93191" y="405378"/>
            <a:ext cx="3914447" cy="6064884"/>
          </a:xfrm>
        </p:spPr>
      </p:pic>
    </p:spTree>
    <p:extLst>
      <p:ext uri="{BB962C8B-B14F-4D97-AF65-F5344CB8AC3E}">
        <p14:creationId xmlns:p14="http://schemas.microsoft.com/office/powerpoint/2010/main" val="2853927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CB31C9-97D4-48B7-9C7B-C19978F8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041" y="131330"/>
            <a:ext cx="10515600" cy="1325563"/>
          </a:xfrm>
        </p:spPr>
        <p:txBody>
          <a:bodyPr/>
          <a:lstStyle/>
          <a:p>
            <a:r>
              <a:rPr lang="en-US" b="1" dirty="0">
                <a:latin typeface="Berlin Sans FB" panose="020E0602020502020306" pitchFamily="34" charset="0"/>
                <a:cs typeface="Calibri Light"/>
              </a:rPr>
              <a:t>                   Angel of Freedom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B0641010-B630-4003-BC45-EE33559C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787" y="1458191"/>
            <a:ext cx="3427268" cy="5153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6CC1A1-6E1B-45CD-8379-31DF81C3D229}"/>
              </a:ext>
            </a:extLst>
          </p:cNvPr>
          <p:cNvSpPr/>
          <p:nvPr/>
        </p:nvSpPr>
        <p:spPr>
          <a:xfrm>
            <a:off x="5309754" y="3067050"/>
            <a:ext cx="476250" cy="187036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17653BC0-AF97-4480-B594-70AA547AD189}"/>
              </a:ext>
            </a:extLst>
          </p:cNvPr>
          <p:cNvCxnSpPr/>
          <p:nvPr/>
        </p:nvCxnSpPr>
        <p:spPr>
          <a:xfrm flipV="1">
            <a:off x="5781675" y="1266824"/>
            <a:ext cx="2100694" cy="18478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EB342D-E180-4FE9-A3D7-F8EDC3E64D1E}"/>
              </a:ext>
            </a:extLst>
          </p:cNvPr>
          <p:cNvSpPr txBox="1"/>
          <p:nvPr/>
        </p:nvSpPr>
        <p:spPr>
          <a:xfrm>
            <a:off x="7633855" y="97501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cs typeface="Calibri"/>
              </a:rPr>
              <a:t>Rectangle</a:t>
            </a:r>
          </a:p>
        </p:txBody>
      </p:sp>
    </p:spTree>
    <p:extLst>
      <p:ext uri="{BB962C8B-B14F-4D97-AF65-F5344CB8AC3E}">
        <p14:creationId xmlns:p14="http://schemas.microsoft.com/office/powerpoint/2010/main" val="1580713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>
                <a:latin typeface="Berlin Sans FB" panose="020E0602020502020306" pitchFamily="34" charset="0"/>
              </a:rPr>
              <a:t>Alytus S</a:t>
            </a:r>
            <a:r>
              <a:rPr lang="en-US" b="1" dirty="0" err="1">
                <a:latin typeface="Berlin Sans FB" panose="020E0602020502020306" pitchFamily="34" charset="0"/>
              </a:rPr>
              <a:t>ynagogue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329242" y="1791120"/>
            <a:ext cx="5181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lang="en-US" sz="3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 </a:t>
            </a:r>
            <a:r>
              <a:rPr lang="en-US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3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end of the 19th </a:t>
            </a:r>
            <a:r>
              <a:rPr lang="en-US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century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en-US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3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Jewish community </a:t>
            </a:r>
            <a:r>
              <a:rPr lang="en-US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accounted </a:t>
            </a:r>
            <a:r>
              <a:rPr lang="en-US" sz="3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nearly 30 </a:t>
            </a:r>
            <a:r>
              <a:rPr lang="en-US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percent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Alytus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</a:t>
            </a:r>
            <a:r>
              <a:rPr lang="en-US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Alytus Jewish community was murdered in the </a:t>
            </a:r>
            <a:r>
              <a:rPr lang="en-US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Holocaust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abandoned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en-US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lt-LT" sz="3200" dirty="0" smtClean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396875" algn="just">
              <a:buNone/>
            </a:pP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lt-LT" sz="3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restored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3200" dirty="0" err="1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Arts</a:t>
            </a:r>
            <a:r>
              <a:rPr lang="lt-LT" sz="3200" dirty="0" smtClean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Centre.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aveikslėlis 5" descr="Paveikslėlis, kuriame yra pastatas, laukas, namas, senas&#10;&#10;Automatiškai sugeneruotas aprašymas">
            <a:extLst>
              <a:ext uri="{FF2B5EF4-FFF2-40B4-BE49-F238E27FC236}">
                <a16:creationId xmlns:a16="http://schemas.microsoft.com/office/drawing/2014/main" xmlns="" id="{A9776C94-7BD9-4232-892A-E7930C0E83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11482" y="1744432"/>
            <a:ext cx="6376389" cy="4250926"/>
          </a:xfrm>
        </p:spPr>
      </p:pic>
    </p:spTree>
    <p:extLst>
      <p:ext uri="{BB962C8B-B14F-4D97-AF65-F5344CB8AC3E}">
        <p14:creationId xmlns:p14="http://schemas.microsoft.com/office/powerpoint/2010/main" val="2391625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42980B-4F9D-43A4-A960-2DD3F00A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245" y="243898"/>
            <a:ext cx="10515600" cy="1325563"/>
          </a:xfrm>
        </p:spPr>
        <p:txBody>
          <a:bodyPr/>
          <a:lstStyle/>
          <a:p>
            <a:r>
              <a:rPr lang="en-US" b="1" dirty="0">
                <a:latin typeface="Berlin Sans FB" panose="020E0602020502020306" pitchFamily="34" charset="0"/>
                <a:cs typeface="Calibri Light"/>
              </a:rPr>
              <a:t>                     Alytus Synagogue</a:t>
            </a:r>
            <a:endParaRPr lang="en-US" b="1" dirty="0">
              <a:latin typeface="Berlin Sans FB" panose="020E0602020502020306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2F4D3D66-8322-46F5-8BD7-FC1D7B47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014" y="1904135"/>
            <a:ext cx="7722176" cy="43312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B6C477C-4530-48AC-A1C8-6542DEB94A45}"/>
              </a:ext>
            </a:extLst>
          </p:cNvPr>
          <p:cNvSpPr/>
          <p:nvPr/>
        </p:nvSpPr>
        <p:spPr>
          <a:xfrm>
            <a:off x="5612822" y="3967594"/>
            <a:ext cx="303068" cy="536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82A5D33-6354-4F84-BA92-D17DBE885285}"/>
              </a:ext>
            </a:extLst>
          </p:cNvPr>
          <p:cNvSpPr/>
          <p:nvPr/>
        </p:nvSpPr>
        <p:spPr>
          <a:xfrm>
            <a:off x="6426776" y="4002230"/>
            <a:ext cx="303068" cy="536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9411B662-F4B9-46A2-809E-D07063E3EE2F}"/>
              </a:ext>
            </a:extLst>
          </p:cNvPr>
          <p:cNvCxnSpPr/>
          <p:nvPr/>
        </p:nvCxnSpPr>
        <p:spPr>
          <a:xfrm flipV="1">
            <a:off x="5869111" y="1525963"/>
            <a:ext cx="1711034" cy="23847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4AE918F8-D007-48EE-BA0F-530EC3FB4122}"/>
              </a:ext>
            </a:extLst>
          </p:cNvPr>
          <p:cNvCxnSpPr>
            <a:cxnSpLocks/>
          </p:cNvCxnSpPr>
          <p:nvPr/>
        </p:nvCxnSpPr>
        <p:spPr>
          <a:xfrm flipV="1">
            <a:off x="6708197" y="1485626"/>
            <a:ext cx="984094" cy="24962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15FB0E-3B64-4A53-A5F7-027131D2AE6D}"/>
              </a:ext>
            </a:extLst>
          </p:cNvPr>
          <p:cNvSpPr txBox="1"/>
          <p:nvPr/>
        </p:nvSpPr>
        <p:spPr>
          <a:xfrm>
            <a:off x="7395836" y="117227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cs typeface="Calibri"/>
              </a:rPr>
              <a:t>Rectangle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AEAEA00-29FC-402B-B236-3AC4C46F6BC0}"/>
              </a:ext>
            </a:extLst>
          </p:cNvPr>
          <p:cNvSpPr/>
          <p:nvPr/>
        </p:nvSpPr>
        <p:spPr>
          <a:xfrm rot="-240000">
            <a:off x="8695584" y="3772058"/>
            <a:ext cx="380999" cy="17577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627EB76-E122-45CA-B966-CE5DDE15B468}"/>
              </a:ext>
            </a:extLst>
          </p:cNvPr>
          <p:cNvCxnSpPr>
            <a:cxnSpLocks/>
          </p:cNvCxnSpPr>
          <p:nvPr/>
        </p:nvCxnSpPr>
        <p:spPr>
          <a:xfrm flipH="1" flipV="1">
            <a:off x="7683209" y="1561234"/>
            <a:ext cx="895350" cy="22201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tar: 6 Points 13">
            <a:extLst>
              <a:ext uri="{FF2B5EF4-FFF2-40B4-BE49-F238E27FC236}">
                <a16:creationId xmlns:a16="http://schemas.microsoft.com/office/drawing/2014/main" xmlns="" id="{FDEF2D8F-C26D-4A5B-A099-F1617228BE5D}"/>
              </a:ext>
            </a:extLst>
          </p:cNvPr>
          <p:cNvSpPr/>
          <p:nvPr/>
        </p:nvSpPr>
        <p:spPr>
          <a:xfrm>
            <a:off x="5398352" y="3233157"/>
            <a:ext cx="669073" cy="566854"/>
          </a:xfrm>
          <a:prstGeom prst="star6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349333E-2A26-4441-9D6D-DC841895A348}"/>
              </a:ext>
            </a:extLst>
          </p:cNvPr>
          <p:cNvSpPr txBox="1"/>
          <p:nvPr/>
        </p:nvSpPr>
        <p:spPr>
          <a:xfrm>
            <a:off x="4459558" y="1318632"/>
            <a:ext cx="13771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 err="1">
                <a:solidFill>
                  <a:srgbClr val="7030A0"/>
                </a:solidFill>
              </a:rPr>
              <a:t>Hexagone</a:t>
            </a:r>
            <a:endParaRPr lang="en-US" b="1" dirty="0" err="1">
              <a:solidFill>
                <a:srgbClr val="7030A0"/>
              </a:solidFill>
              <a:cs typeface="Calibri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F7A2C822-AC74-4DF9-AE3C-5D34C7C87859}"/>
              </a:ext>
            </a:extLst>
          </p:cNvPr>
          <p:cNvCxnSpPr/>
          <p:nvPr/>
        </p:nvCxnSpPr>
        <p:spPr>
          <a:xfrm>
            <a:off x="6638925" y="3971925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66444008-E759-490C-82D3-77DA44D6B5F1}"/>
              </a:ext>
            </a:extLst>
          </p:cNvPr>
          <p:cNvCxnSpPr>
            <a:cxnSpLocks/>
          </p:cNvCxnSpPr>
          <p:nvPr/>
        </p:nvCxnSpPr>
        <p:spPr>
          <a:xfrm flipH="1" flipV="1">
            <a:off x="4773755" y="1683939"/>
            <a:ext cx="574966" cy="158554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43BD27-8DD5-4539-B461-50C6A2F25225}"/>
              </a:ext>
            </a:extLst>
          </p:cNvPr>
          <p:cNvSpPr/>
          <p:nvPr/>
        </p:nvSpPr>
        <p:spPr>
          <a:xfrm>
            <a:off x="5464139" y="5147765"/>
            <a:ext cx="572555" cy="8156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F34594F8-2632-4676-8293-B1E3F6C0EAB3}"/>
              </a:ext>
            </a:extLst>
          </p:cNvPr>
          <p:cNvCxnSpPr>
            <a:cxnSpLocks/>
          </p:cNvCxnSpPr>
          <p:nvPr/>
        </p:nvCxnSpPr>
        <p:spPr>
          <a:xfrm flipV="1">
            <a:off x="5871855" y="1755114"/>
            <a:ext cx="1643874" cy="32768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965399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A220FDD544E535468EED2A165D20E152" ma:contentTypeVersion="6" ma:contentTypeDescription="Kurkite naują dokumentą." ma:contentTypeScope="" ma:versionID="cb307693968ec4cc1a744b33819eaa75">
  <xsd:schema xmlns:xsd="http://www.w3.org/2001/XMLSchema" xmlns:xs="http://www.w3.org/2001/XMLSchema" xmlns:p="http://schemas.microsoft.com/office/2006/metadata/properties" xmlns:ns2="f925c662-ac05-4401-8032-ccfbe7e8b3c3" targetNamespace="http://schemas.microsoft.com/office/2006/metadata/properties" ma:root="true" ma:fieldsID="015ebf6acf4cc3d1f418a9401b2cc13d" ns2:_="">
    <xsd:import namespace="f925c662-ac05-4401-8032-ccfbe7e8b3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25c662-ac05-4401-8032-ccfbe7e8b3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061DE6-A8BE-45C2-BB84-6097AA759546}">
  <ds:schemaRefs>
    <ds:schemaRef ds:uri="f925c662-ac05-4401-8032-ccfbe7e8b3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F6C8715-726F-4C5C-A2A1-7299E21D44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E639B4-A4F7-4FF1-AFDA-35D7D3E6486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131</Words>
  <Application>Microsoft Office PowerPoint</Application>
  <PresentationFormat>Custom</PresentationFormat>
  <Paragraphs>21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„Office“ tema</vt:lpstr>
      <vt:lpstr>Monuments  in  Lithuania</vt:lpstr>
      <vt:lpstr>White Rose Bridge (Alytus)</vt:lpstr>
      <vt:lpstr>                   White Rose Bridge</vt:lpstr>
      <vt:lpstr>                   White Rose Bridge</vt:lpstr>
      <vt:lpstr>Angel of Freedom (Alytus)</vt:lpstr>
      <vt:lpstr>                   Angel of Freedom</vt:lpstr>
      <vt:lpstr>Alytus Synagogue</vt:lpstr>
      <vt:lpstr>                     Alytus Synagogue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Monuments in Lithuania</dc:title>
  <dc:creator>Mokytoja</dc:creator>
  <cp:lastModifiedBy>Lenovo</cp:lastModifiedBy>
  <cp:revision>27</cp:revision>
  <dcterms:created xsi:type="dcterms:W3CDTF">2022-02-07T15:27:59Z</dcterms:created>
  <dcterms:modified xsi:type="dcterms:W3CDTF">2022-03-13T18:47:04Z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0x010100A220FDD544E535468EED2A165D20E152</vt:lpwstr>
  </property>
</Properties>
</file>