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0" r:id="rId14"/>
    <p:sldId id="272" r:id="rId15"/>
    <p:sldId id="274" r:id="rId16"/>
    <p:sldId id="273" r:id="rId17"/>
    <p:sldId id="275" r:id="rId18"/>
    <p:sldId id="277" r:id="rId19"/>
    <p:sldId id="276" r:id="rId20"/>
    <p:sldId id="278" r:id="rId21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E6E0"/>
    <a:srgbClr val="C80051"/>
    <a:srgbClr val="820035"/>
    <a:srgbClr val="FFCCFF"/>
    <a:srgbClr val="FF2D82"/>
    <a:srgbClr val="F60064"/>
    <a:srgbClr val="74002F"/>
    <a:srgbClr val="0099FF"/>
    <a:srgbClr val="0000CC"/>
    <a:srgbClr val="F25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 varScale="1">
        <p:scale>
          <a:sx n="96" d="100"/>
          <a:sy n="96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9F2C033-6BA5-440F-9864-D52698EB0174}" type="datetimeFigureOut">
              <a:rPr lang="es-ES" smtClean="0"/>
              <a:t>23/3/15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6C5ADFD-19A1-4C11-B351-30A59F48FF5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778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8AFE7AD-FE76-41FA-8EE6-02B7259C94B0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531C4EA-C1E5-4D0F-A960-0054835DE3FB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34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C4EA-C1E5-4D0F-A960-0054835DE3FB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39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1C4EA-C1E5-4D0F-A960-0054835DE3FB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1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63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54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53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99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5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9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14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58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13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498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403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3E63-C8AF-4CB9-9C28-E9831A9707B1}" type="datetimeFigureOut">
              <a:rPr lang="es-ES" smtClean="0"/>
              <a:pPr/>
              <a:t>23/3/15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907C-FDE3-4B9C-A0CA-08569CA19111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84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wsFo3Gty4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952">
            <a:off x="5656161" y="906648"/>
            <a:ext cx="2968692" cy="16713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3208">
            <a:off x="995570" y="2418441"/>
            <a:ext cx="2170880" cy="325632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712">
            <a:off x="5761866" y="3553344"/>
            <a:ext cx="2781357" cy="242136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28147" y="4014308"/>
            <a:ext cx="5288632" cy="1656184"/>
          </a:xfrm>
        </p:spPr>
        <p:txBody>
          <a:bodyPr>
            <a:normAutofit fontScale="25000" lnSpcReduction="20000"/>
          </a:bodyPr>
          <a:lstStyle/>
          <a:p>
            <a:endParaRPr lang="es-ES" sz="4400" b="1" dirty="0" smtClean="0">
              <a:solidFill>
                <a:schemeClr val="tx1"/>
              </a:solidFill>
            </a:endParaRPr>
          </a:p>
          <a:p>
            <a:r>
              <a:rPr lang="es-ES" sz="5500" b="1" dirty="0" smtClean="0">
                <a:solidFill>
                  <a:srgbClr val="EA1CBE"/>
                </a:solidFill>
              </a:rPr>
              <a:t>SPAIN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5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 Benítez Quintana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5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Violeta Carvajal Muñoz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5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Javier Flores Sánchez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5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</a:t>
            </a:r>
            <a:r>
              <a:rPr lang="es-ES" sz="55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Iciarra</a:t>
            </a:r>
            <a:r>
              <a:rPr lang="es-ES" sz="5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García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s-ES" sz="55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Josué Lizardo</a:t>
            </a:r>
            <a:endParaRPr lang="es-ES" sz="55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59632" y="1484785"/>
            <a:ext cx="606075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8000" b="1" i="1" cap="none" spc="0" dirty="0" smtClean="0">
                <a:ln/>
                <a:solidFill>
                  <a:srgbClr val="EA1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CHEMISTRY OF LOVE</a:t>
            </a:r>
            <a:endParaRPr lang="es-ES" sz="8000" b="1" i="1" cap="none" spc="0" dirty="0">
              <a:ln/>
              <a:solidFill>
                <a:srgbClr val="EA1C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5536" y="404664"/>
            <a:ext cx="8352928" cy="597666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orazón 10"/>
          <p:cNvSpPr/>
          <p:nvPr/>
        </p:nvSpPr>
        <p:spPr>
          <a:xfrm rot="20117553">
            <a:off x="178483" y="211772"/>
            <a:ext cx="1890691" cy="1748069"/>
          </a:xfrm>
          <a:prstGeom prst="heart">
            <a:avLst/>
          </a:prstGeom>
          <a:solidFill>
            <a:srgbClr val="EA1CBE"/>
          </a:solidFill>
          <a:ln>
            <a:solidFill>
              <a:srgbClr val="EA1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C66FF"/>
              </a:solidFill>
            </a:endParaRPr>
          </a:p>
        </p:txBody>
      </p:sp>
      <p:sp>
        <p:nvSpPr>
          <p:cNvPr id="12" name="Corazón 11"/>
          <p:cNvSpPr/>
          <p:nvPr/>
        </p:nvSpPr>
        <p:spPr>
          <a:xfrm rot="1039756">
            <a:off x="811044" y="893409"/>
            <a:ext cx="1450976" cy="1245467"/>
          </a:xfrm>
          <a:prstGeom prst="heart">
            <a:avLst/>
          </a:prstGeom>
          <a:solidFill>
            <a:srgbClr val="B319B3"/>
          </a:solidFill>
          <a:ln>
            <a:solidFill>
              <a:srgbClr val="B319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5767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66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THE WOMAN</a:t>
            </a:r>
            <a:endParaRPr lang="es-ES" sz="6600" b="1" i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s-ES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es-E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>
              <a:buNone/>
            </a:pPr>
            <a:r>
              <a:rPr lang="es-ES" sz="2800" dirty="0" err="1" smtClean="0"/>
              <a:t>It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a </a:t>
            </a:r>
            <a:r>
              <a:rPr lang="es-ES" sz="2800" dirty="0" err="1" smtClean="0"/>
              <a:t>state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" sz="28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r>
              <a:rPr lang="es-ES" sz="28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</a:t>
            </a:r>
            <a:r>
              <a:rPr lang="es-ES" sz="2800" b="1" i="1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/>
              <a:t>and </a:t>
            </a:r>
            <a:r>
              <a:rPr lang="es-ES" sz="2800" dirty="0" err="1" smtClean="0"/>
              <a:t>silly</a:t>
            </a:r>
            <a:r>
              <a:rPr lang="es-ES" sz="2800" dirty="0" smtClean="0"/>
              <a:t>. </a:t>
            </a:r>
            <a:r>
              <a:rPr lang="es-ES" sz="2800" dirty="0" err="1" smtClean="0"/>
              <a:t>It’s</a:t>
            </a:r>
            <a:r>
              <a:rPr lang="es-ES" sz="2800" dirty="0" smtClean="0"/>
              <a:t> </a:t>
            </a:r>
            <a:r>
              <a:rPr lang="es-ES" sz="2800" dirty="0" err="1" smtClean="0"/>
              <a:t>something</a:t>
            </a:r>
            <a:r>
              <a:rPr lang="es-ES" sz="2800" dirty="0" smtClean="0"/>
              <a:t> </a:t>
            </a:r>
            <a:r>
              <a:rPr lang="es-ES" sz="2800" dirty="0" err="1" smtClean="0"/>
              <a:t>that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don’t</a:t>
            </a:r>
            <a:r>
              <a:rPr lang="es-ES" sz="2800" dirty="0" smtClean="0"/>
              <a:t> look </a:t>
            </a:r>
            <a:r>
              <a:rPr lang="es-ES" sz="2800" dirty="0" err="1" smtClean="0"/>
              <a:t>for</a:t>
            </a:r>
            <a:r>
              <a:rPr lang="es-ES" sz="2800" dirty="0" smtClean="0"/>
              <a:t>, </a:t>
            </a:r>
            <a:r>
              <a:rPr lang="es-ES" sz="2800" dirty="0" err="1" smtClean="0"/>
              <a:t>because</a:t>
            </a:r>
            <a:r>
              <a:rPr lang="es-ES" sz="2800" dirty="0" smtClean="0"/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es-ES" sz="28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</a:t>
            </a:r>
            <a:r>
              <a:rPr lang="es-ES" sz="28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" sz="2800" dirty="0" smtClean="0"/>
              <a:t>. </a:t>
            </a:r>
            <a:r>
              <a:rPr lang="es-ES" sz="2800" dirty="0" err="1" smtClean="0"/>
              <a:t>Love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es-ES" sz="28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s-ES" sz="2800" dirty="0" smtClean="0"/>
              <a:t>, </a:t>
            </a:r>
            <a:r>
              <a:rPr lang="es-ES" sz="2800" smtClean="0"/>
              <a:t>want </a:t>
            </a:r>
            <a:r>
              <a:rPr lang="es-ES" sz="2800" dirty="0" smtClean="0"/>
              <a:t>to be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other</a:t>
            </a:r>
            <a:r>
              <a:rPr lang="es-ES" sz="2800" dirty="0" smtClean="0"/>
              <a:t> </a:t>
            </a:r>
            <a:r>
              <a:rPr lang="es-ES" sz="2800" dirty="0" err="1" smtClean="0"/>
              <a:t>person</a:t>
            </a:r>
            <a:r>
              <a:rPr lang="es-ES" sz="2800" dirty="0" smtClean="0"/>
              <a:t>, and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pass</a:t>
            </a:r>
            <a:r>
              <a:rPr lang="es-ES" sz="2800" dirty="0" smtClean="0"/>
              <a:t> of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years</a:t>
            </a:r>
            <a:r>
              <a:rPr lang="es-ES" sz="2800" dirty="0" smtClean="0"/>
              <a:t>,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</a:t>
            </a:r>
            <a:r>
              <a:rPr lang="es-ES" sz="2800" b="1" i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sz="2800" b="1" i="1" dirty="0" err="1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" sz="2800" dirty="0" smtClean="0"/>
              <a:t>.  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orazón 4"/>
          <p:cNvSpPr/>
          <p:nvPr/>
        </p:nvSpPr>
        <p:spPr>
          <a:xfrm rot="881770">
            <a:off x="5937867" y="4114972"/>
            <a:ext cx="2048532" cy="2235135"/>
          </a:xfrm>
          <a:prstGeom prst="heart">
            <a:avLst/>
          </a:prstGeom>
          <a:gradFill flip="none" rotWithShape="1">
            <a:gsLst>
              <a:gs pos="0">
                <a:srgbClr val="BC00BC"/>
              </a:gs>
              <a:gs pos="41000">
                <a:srgbClr val="CE3ACE"/>
              </a:gs>
              <a:gs pos="71000">
                <a:srgbClr val="F254DF"/>
              </a:gs>
              <a:gs pos="100000">
                <a:srgbClr val="FF99FF"/>
              </a:gs>
            </a:gsLst>
            <a:lin ang="13500000" scaled="1"/>
            <a:tileRect/>
          </a:gra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</a:t>
            </a:r>
            <a:endParaRPr lang="es-ES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razón 5"/>
          <p:cNvSpPr/>
          <p:nvPr/>
        </p:nvSpPr>
        <p:spPr>
          <a:xfrm rot="20612866">
            <a:off x="904678" y="4101799"/>
            <a:ext cx="2026308" cy="2362860"/>
          </a:xfrm>
          <a:prstGeom prst="heart">
            <a:avLst/>
          </a:prstGeom>
          <a:gradFill flip="none" rotWithShape="1">
            <a:gsLst>
              <a:gs pos="0">
                <a:srgbClr val="BC00BC"/>
              </a:gs>
              <a:gs pos="30000">
                <a:srgbClr val="CE3ACE"/>
              </a:gs>
              <a:gs pos="69000">
                <a:srgbClr val="F254DF"/>
              </a:gs>
              <a:gs pos="100000">
                <a:srgbClr val="FF99FF"/>
              </a:gs>
            </a:gsLst>
            <a:lin ang="2700000" scaled="1"/>
            <a:tileRect/>
          </a:gradFill>
          <a:ln cap="rnd">
            <a:solidFill>
              <a:schemeClr val="tx1"/>
            </a:solidFill>
            <a:rou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A FAMILY</a:t>
            </a:r>
            <a:endParaRPr lang="es-E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razón 6"/>
          <p:cNvSpPr/>
          <p:nvPr/>
        </p:nvSpPr>
        <p:spPr>
          <a:xfrm>
            <a:off x="3440128" y="4437112"/>
            <a:ext cx="2067975" cy="1671401"/>
          </a:xfrm>
          <a:prstGeom prst="heart">
            <a:avLst/>
          </a:prstGeom>
          <a:gradFill flip="none" rotWithShape="1">
            <a:gsLst>
              <a:gs pos="0">
                <a:srgbClr val="BC00BC"/>
              </a:gs>
              <a:gs pos="41000">
                <a:srgbClr val="BC00BC"/>
              </a:gs>
              <a:gs pos="71000">
                <a:srgbClr val="CE3ACE"/>
              </a:gs>
              <a:gs pos="100000">
                <a:srgbClr val="FF99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THINGS</a:t>
            </a:r>
            <a:endParaRPr lang="es-ES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2939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razón 5"/>
          <p:cNvSpPr/>
          <p:nvPr/>
        </p:nvSpPr>
        <p:spPr>
          <a:xfrm rot="1440751">
            <a:off x="6455113" y="4377056"/>
            <a:ext cx="2052412" cy="1935498"/>
          </a:xfrm>
          <a:prstGeom prst="heart">
            <a:avLst/>
          </a:prstGeom>
          <a:gradFill flip="none" rotWithShape="1">
            <a:gsLst>
              <a:gs pos="34484">
                <a:srgbClr val="9900CC"/>
              </a:gs>
              <a:gs pos="13000">
                <a:srgbClr val="CC66FF"/>
              </a:gs>
              <a:gs pos="53986">
                <a:srgbClr val="AC04C8"/>
              </a:gs>
              <a:gs pos="69000">
                <a:srgbClr val="CC00CC"/>
              </a:gs>
              <a:gs pos="100000">
                <a:srgbClr val="791179"/>
              </a:gs>
              <a:gs pos="100000">
                <a:srgbClr val="B319B3"/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¿</a:t>
            </a:r>
            <a:r>
              <a:rPr lang="es-ES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How</a:t>
            </a:r>
            <a:r>
              <a:rPr lang="es-ES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do </a:t>
            </a:r>
            <a:r>
              <a:rPr lang="es-ES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we</a:t>
            </a:r>
            <a:r>
              <a:rPr lang="es-ES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fall</a:t>
            </a:r>
            <a:r>
              <a:rPr lang="es-ES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in </a:t>
            </a:r>
            <a:r>
              <a:rPr lang="es-ES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love</a:t>
            </a:r>
            <a:r>
              <a:rPr lang="es-ES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?</a:t>
            </a:r>
            <a:endParaRPr lang="es-ES" b="1" i="1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>
            <a:normAutofit lnSpcReduction="10000"/>
          </a:bodyPr>
          <a:lstStyle/>
          <a:p>
            <a:r>
              <a:rPr lang="es-ES" sz="4000" dirty="0" err="1" smtClean="0"/>
              <a:t>They</a:t>
            </a:r>
            <a:r>
              <a:rPr lang="es-ES" sz="4000" dirty="0" smtClean="0"/>
              <a:t> </a:t>
            </a:r>
            <a:r>
              <a:rPr lang="es-ES" sz="4000" dirty="0" err="1" smtClean="0"/>
              <a:t>went</a:t>
            </a:r>
            <a:r>
              <a:rPr lang="es-ES" sz="4000" dirty="0" smtClean="0"/>
              <a:t> to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ES" sz="4000" dirty="0" smtClean="0"/>
              <a:t>. </a:t>
            </a:r>
            <a:r>
              <a:rPr lang="es-ES" sz="4000" dirty="0" err="1" smtClean="0"/>
              <a:t>First</a:t>
            </a:r>
            <a:r>
              <a:rPr lang="es-ES" sz="4000" dirty="0" smtClean="0"/>
              <a:t> </a:t>
            </a:r>
            <a:r>
              <a:rPr lang="es-ES" sz="4000" dirty="0" err="1" smtClean="0"/>
              <a:t>they</a:t>
            </a:r>
            <a:r>
              <a:rPr lang="es-ES" sz="4000" dirty="0" smtClean="0"/>
              <a:t> </a:t>
            </a:r>
            <a:r>
              <a:rPr lang="es-ES" sz="4000" dirty="0" err="1" smtClean="0"/>
              <a:t>didn´t</a:t>
            </a:r>
            <a:r>
              <a:rPr lang="es-ES" sz="4000" dirty="0" smtClean="0"/>
              <a:t> </a:t>
            </a:r>
            <a:r>
              <a:rPr lang="es-ES" sz="4000" dirty="0" err="1" smtClean="0"/>
              <a:t>talk</a:t>
            </a:r>
            <a:r>
              <a:rPr lang="es-ES" sz="4000" dirty="0" smtClean="0"/>
              <a:t> </a:t>
            </a:r>
            <a:r>
              <a:rPr lang="es-ES" sz="4000" dirty="0" err="1" smtClean="0"/>
              <a:t>but</a:t>
            </a:r>
            <a:r>
              <a:rPr lang="es-ES" sz="4000" dirty="0" smtClean="0"/>
              <a:t> </a:t>
            </a:r>
            <a:r>
              <a:rPr lang="es-ES" sz="4000" dirty="0" err="1" smtClean="0"/>
              <a:t>then</a:t>
            </a:r>
            <a:r>
              <a:rPr lang="es-ES" sz="4000" dirty="0" smtClean="0"/>
              <a:t>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started</a:t>
            </a:r>
            <a:r>
              <a:rPr lang="es-ES" sz="4000" dirty="0" smtClean="0"/>
              <a:t> to look 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s-ES" sz="4000" dirty="0"/>
              <a:t> </a:t>
            </a:r>
            <a:r>
              <a:rPr lang="es-ES" sz="4000" dirty="0" smtClean="0"/>
              <a:t>and </a:t>
            </a:r>
            <a:r>
              <a:rPr lang="es-ES" sz="4000" dirty="0" err="1" smtClean="0"/>
              <a:t>with</a:t>
            </a:r>
            <a:r>
              <a:rPr lang="es-ES" sz="4000" dirty="0" smtClean="0"/>
              <a:t>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pass</a:t>
            </a:r>
            <a:r>
              <a:rPr lang="es-ES" sz="4000" dirty="0" smtClean="0"/>
              <a:t> of </a:t>
            </a:r>
            <a:r>
              <a:rPr lang="es-ES" sz="4000" dirty="0" err="1" smtClean="0"/>
              <a:t>the</a:t>
            </a:r>
            <a:r>
              <a:rPr lang="es-ES" sz="4000" dirty="0" smtClean="0"/>
              <a:t> </a:t>
            </a:r>
            <a:r>
              <a:rPr lang="es-ES" sz="4000" dirty="0" err="1" smtClean="0"/>
              <a:t>years</a:t>
            </a:r>
            <a:r>
              <a:rPr lang="es-ES" sz="4000" dirty="0" smtClean="0"/>
              <a:t>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sz="4000" dirty="0" smtClean="0"/>
              <a:t>. </a:t>
            </a:r>
            <a:r>
              <a:rPr lang="es-ES" sz="4000" dirty="0" err="1" smtClean="0"/>
              <a:t>Now</a:t>
            </a:r>
            <a:r>
              <a:rPr lang="es-ES" sz="4000" dirty="0" smtClean="0"/>
              <a:t> </a:t>
            </a:r>
            <a:r>
              <a:rPr lang="es-ES" sz="4000" dirty="0" err="1" smtClean="0"/>
              <a:t>they</a:t>
            </a:r>
            <a:r>
              <a:rPr lang="es-ES" sz="4000" dirty="0" smtClean="0"/>
              <a:t> are </a:t>
            </a:r>
            <a:r>
              <a:rPr lang="es-ES" sz="4000" dirty="0" err="1" smtClean="0"/>
              <a:t>married</a:t>
            </a:r>
            <a:r>
              <a:rPr lang="es-ES" sz="4000" dirty="0" smtClean="0"/>
              <a:t> and </a:t>
            </a:r>
            <a:r>
              <a:rPr lang="es-ES" sz="4000" dirty="0" err="1" smtClean="0"/>
              <a:t>they</a:t>
            </a:r>
            <a:r>
              <a:rPr lang="es-ES" sz="4000" dirty="0" smtClean="0"/>
              <a:t> </a:t>
            </a:r>
            <a:r>
              <a:rPr lang="es-ES" sz="4000" dirty="0" err="1" smtClean="0"/>
              <a:t>have</a:t>
            </a:r>
            <a:r>
              <a:rPr lang="es-ES" sz="4000" dirty="0" smtClean="0"/>
              <a:t> a </a:t>
            </a:r>
            <a:r>
              <a:rPr lang="es-ES" sz="4000" dirty="0" err="1" smtClean="0"/>
              <a:t>daughter</a:t>
            </a:r>
            <a:r>
              <a:rPr lang="es-ES" sz="4000" dirty="0" smtClean="0"/>
              <a:t> of 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smtClean="0"/>
              <a:t>and a son of </a:t>
            </a:r>
            <a:r>
              <a:rPr lang="es-ES" sz="40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es-ES" sz="4000" b="1" i="1" dirty="0" err="1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ES" sz="4000" dirty="0" smtClean="0"/>
              <a:t>.</a:t>
            </a:r>
            <a:endParaRPr lang="es-ES" sz="4000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9041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OUR RELATIONSHIP</a:t>
            </a:r>
            <a:endParaRPr lang="es-ES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,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attraction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and </a:t>
            </a:r>
            <a:r>
              <a:rPr lang="es-ES" dirty="0" err="1" smtClean="0"/>
              <a:t>then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become</a:t>
            </a:r>
            <a:r>
              <a:rPr lang="es-ES" dirty="0" smtClean="0"/>
              <a:t> to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.</a:t>
            </a:r>
          </a:p>
          <a:p>
            <a:r>
              <a:rPr lang="es-ES" b="1" i="1" dirty="0" smtClean="0">
                <a:solidFill>
                  <a:srgbClr val="FF0066"/>
                </a:solidFill>
              </a:rPr>
              <a:t>2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S" dirty="0" smtClean="0"/>
              <a:t> </a:t>
            </a:r>
            <a:r>
              <a:rPr lang="es-ES" dirty="0" err="1" smtClean="0"/>
              <a:t>After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started</a:t>
            </a:r>
            <a:r>
              <a:rPr lang="es-ES" dirty="0" smtClean="0"/>
              <a:t> 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s-ES" dirty="0" smtClean="0"/>
              <a:t>.</a:t>
            </a:r>
          </a:p>
          <a:p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" dirty="0" err="1" smtClean="0"/>
              <a:t>Then</a:t>
            </a:r>
            <a:r>
              <a:rPr lang="es-ES" dirty="0" smtClean="0"/>
              <a:t>,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dirty="0" smtClean="0"/>
              <a:t>.</a:t>
            </a:r>
          </a:p>
          <a:p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s-ES" dirty="0" err="1" smtClean="0"/>
              <a:t>Finally</a:t>
            </a:r>
            <a:r>
              <a:rPr lang="es-ES" dirty="0" smtClean="0"/>
              <a:t>,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EA1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orazón 4"/>
          <p:cNvSpPr/>
          <p:nvPr/>
        </p:nvSpPr>
        <p:spPr>
          <a:xfrm rot="606734">
            <a:off x="6625109" y="4254703"/>
            <a:ext cx="1921611" cy="1765669"/>
          </a:xfrm>
          <a:prstGeom prst="heart">
            <a:avLst/>
          </a:prstGeom>
          <a:solidFill>
            <a:srgbClr val="EA1CBE"/>
          </a:solidFill>
          <a:ln>
            <a:solidFill>
              <a:srgbClr val="F16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orazón 5"/>
          <p:cNvSpPr/>
          <p:nvPr/>
        </p:nvSpPr>
        <p:spPr>
          <a:xfrm>
            <a:off x="6516216" y="5085184"/>
            <a:ext cx="914400" cy="914400"/>
          </a:xfrm>
          <a:prstGeom prst="heart">
            <a:avLst/>
          </a:prstGeom>
          <a:solidFill>
            <a:srgbClr val="F165D3"/>
          </a:solidFill>
          <a:ln>
            <a:solidFill>
              <a:srgbClr val="F165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7956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s-ES" sz="8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Old </a:t>
            </a:r>
            <a:r>
              <a:rPr lang="es-ES" sz="8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couple</a:t>
            </a:r>
            <a:endParaRPr lang="es-ES" sz="80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>
                <a:solidFill>
                  <a:srgbClr val="FF9900"/>
                </a:solidFill>
              </a:rPr>
              <a:t>María Soledad García and Miguel Donaire</a:t>
            </a:r>
          </a:p>
          <a:p>
            <a:pPr marL="0" indent="0">
              <a:buNone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couple</a:t>
            </a:r>
            <a:r>
              <a:rPr lang="es-ES" dirty="0" smtClean="0"/>
              <a:t> has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</a:t>
            </a:r>
            <a:r>
              <a:rPr lang="es-ES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E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engaged</a:t>
            </a:r>
            <a:r>
              <a:rPr lang="es-E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and </a:t>
            </a:r>
            <a:r>
              <a:rPr lang="es-E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</a:t>
            </a:r>
            <a:r>
              <a:rPr lang="es-ES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744199"/>
            <a:ext cx="3563888" cy="20064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79" y="3054553"/>
            <a:ext cx="2364345" cy="3187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13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514" y="260648"/>
            <a:ext cx="8229600" cy="11430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6600" b="1" i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THE MAN</a:t>
            </a:r>
            <a:endParaRPr lang="es-ES" sz="6600" b="1" i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For</a:t>
            </a:r>
            <a:r>
              <a:rPr lang="es-E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him</a:t>
            </a:r>
            <a:r>
              <a:rPr lang="es-E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love</a:t>
            </a:r>
            <a:r>
              <a:rPr lang="es-E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is</a:t>
            </a:r>
            <a:r>
              <a:rPr lang="es-E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…</a:t>
            </a:r>
          </a:p>
          <a:p>
            <a:pPr marL="0" indent="0">
              <a:buNone/>
            </a:pPr>
            <a:r>
              <a:rPr lang="es-ES" sz="2400" dirty="0" err="1" smtClean="0">
                <a:latin typeface="+mj-lt"/>
              </a:rPr>
              <a:t>Being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together</a:t>
            </a:r>
            <a:r>
              <a:rPr lang="es-ES" sz="2400" dirty="0" smtClean="0">
                <a:latin typeface="+mj-lt"/>
              </a:rPr>
              <a:t>,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having</a:t>
            </a:r>
            <a:r>
              <a:rPr lang="es-E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children</a:t>
            </a:r>
            <a:r>
              <a:rPr lang="es-ES" sz="2400" dirty="0" smtClean="0">
                <a:latin typeface="+mj-lt"/>
              </a:rPr>
              <a:t>, and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giving</a:t>
            </a:r>
            <a:r>
              <a:rPr lang="es-E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es-E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</a:t>
            </a:r>
            <a:r>
              <a:rPr lang="es-E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a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</a:t>
            </a:r>
            <a:r>
              <a:rPr lang="es-ES" sz="2400" dirty="0" smtClean="0">
                <a:latin typeface="+mj-lt"/>
              </a:rPr>
              <a:t>. </a:t>
            </a:r>
            <a:r>
              <a:rPr lang="es-ES" sz="2400" dirty="0" err="1" smtClean="0">
                <a:latin typeface="+mj-lt"/>
              </a:rPr>
              <a:t>The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main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thing</a:t>
            </a:r>
            <a:r>
              <a:rPr lang="es-ES" sz="2400" dirty="0" smtClean="0">
                <a:latin typeface="+mj-lt"/>
              </a:rPr>
              <a:t> in </a:t>
            </a:r>
            <a:r>
              <a:rPr lang="es-ES" sz="2400" dirty="0" err="1" smtClean="0">
                <a:latin typeface="+mj-lt"/>
              </a:rPr>
              <a:t>love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is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taking</a:t>
            </a:r>
            <a:r>
              <a:rPr lang="es-E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care</a:t>
            </a:r>
            <a:r>
              <a:rPr lang="es-E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</a:t>
            </a:r>
            <a:r>
              <a:rPr lang="es-ES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her</a:t>
            </a:r>
            <a:r>
              <a:rPr lang="es-ES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S" sz="2400" dirty="0" smtClean="0">
                <a:latin typeface="+mj-lt"/>
              </a:rPr>
              <a:t>and </a:t>
            </a:r>
            <a:r>
              <a:rPr lang="es-ES" sz="2400" dirty="0" err="1" smtClean="0">
                <a:latin typeface="+mj-lt"/>
              </a:rPr>
              <a:t>making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her</a:t>
            </a:r>
            <a:r>
              <a:rPr lang="es-ES" sz="2400" dirty="0" smtClean="0">
                <a:latin typeface="+mj-lt"/>
              </a:rPr>
              <a:t> </a:t>
            </a:r>
            <a:r>
              <a:rPr lang="es-ES" sz="2400" dirty="0" err="1" smtClean="0">
                <a:latin typeface="+mj-lt"/>
              </a:rPr>
              <a:t>happy</a:t>
            </a:r>
            <a:r>
              <a:rPr lang="es-ES" sz="2400" dirty="0" smtClean="0">
                <a:latin typeface="+mj-lt"/>
              </a:rPr>
              <a:t>.</a:t>
            </a:r>
          </a:p>
          <a:p>
            <a:pPr marL="0" indent="0">
              <a:buNone/>
            </a:pPr>
            <a:endParaRPr lang="es-ES" sz="2400" dirty="0">
              <a:latin typeface="+mj-lt"/>
            </a:endParaRPr>
          </a:p>
          <a:p>
            <a:pPr marL="0" indent="0">
              <a:buNone/>
            </a:pPr>
            <a:endParaRPr lang="es-ES" sz="2400" dirty="0">
              <a:latin typeface="+mj-lt"/>
            </a:endParaRPr>
          </a:p>
        </p:txBody>
      </p:sp>
      <p:sp>
        <p:nvSpPr>
          <p:cNvPr id="4" name="Corazón 3"/>
          <p:cNvSpPr/>
          <p:nvPr/>
        </p:nvSpPr>
        <p:spPr>
          <a:xfrm rot="20779818">
            <a:off x="986104" y="3311646"/>
            <a:ext cx="2318863" cy="2228887"/>
          </a:xfrm>
          <a:prstGeom prst="heart">
            <a:avLst/>
          </a:prstGeom>
          <a:gradFill flip="none" rotWithShape="1">
            <a:gsLst>
              <a:gs pos="0">
                <a:schemeClr val="tx1"/>
              </a:gs>
              <a:gs pos="60000">
                <a:srgbClr val="0099FF"/>
              </a:gs>
              <a:gs pos="100000">
                <a:schemeClr val="tx2">
                  <a:lumMod val="40000"/>
                  <a:lumOff val="60000"/>
                </a:schemeClr>
              </a:gs>
              <a:gs pos="28000">
                <a:srgbClr val="002060"/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TOGETHER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razón 4"/>
          <p:cNvSpPr/>
          <p:nvPr/>
        </p:nvSpPr>
        <p:spPr>
          <a:xfrm rot="1073198">
            <a:off x="3467029" y="3844179"/>
            <a:ext cx="2312390" cy="2345230"/>
          </a:xfrm>
          <a:prstGeom prst="heart">
            <a:avLst/>
          </a:prstGeom>
          <a:gradFill flip="none" rotWithShape="1">
            <a:gsLst>
              <a:gs pos="0">
                <a:schemeClr val="tx1"/>
              </a:gs>
              <a:gs pos="60000">
                <a:srgbClr val="0099FF"/>
              </a:gs>
              <a:gs pos="100000">
                <a:schemeClr val="tx2">
                  <a:lumMod val="40000"/>
                  <a:lumOff val="60000"/>
                </a:schemeClr>
              </a:gs>
              <a:gs pos="28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HER HAPPY</a:t>
            </a:r>
            <a:endParaRPr lang="es-E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razón 5"/>
          <p:cNvSpPr/>
          <p:nvPr/>
        </p:nvSpPr>
        <p:spPr>
          <a:xfrm rot="1277525">
            <a:off x="5765009" y="3222566"/>
            <a:ext cx="2435566" cy="2126460"/>
          </a:xfrm>
          <a:prstGeom prst="heart">
            <a:avLst/>
          </a:prstGeom>
          <a:gradFill flip="none" rotWithShape="1">
            <a:gsLst>
              <a:gs pos="0">
                <a:schemeClr val="tx1"/>
              </a:gs>
              <a:gs pos="60000">
                <a:srgbClr val="0099FF"/>
              </a:gs>
              <a:gs pos="100000">
                <a:schemeClr val="tx2">
                  <a:lumMod val="40000"/>
                  <a:lumOff val="60000"/>
                </a:schemeClr>
              </a:gs>
              <a:gs pos="28000">
                <a:srgbClr val="002060"/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66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YOUR ALL TO A PERSON</a:t>
            </a:r>
            <a:endParaRPr lang="es-E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8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b="1" i="1" dirty="0" smtClean="0">
                <a:solidFill>
                  <a:srgbClr val="BE0C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THE WOMAN</a:t>
            </a:r>
            <a:endParaRPr lang="es-ES" sz="6600" b="1" i="1" dirty="0">
              <a:solidFill>
                <a:srgbClr val="BE0C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For</a:t>
            </a:r>
            <a:r>
              <a:rPr lang="es-ES" b="1" i="1" dirty="0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her</a:t>
            </a:r>
            <a:r>
              <a:rPr lang="es-ES" b="1" i="1" dirty="0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love</a:t>
            </a:r>
            <a:r>
              <a:rPr lang="es-ES" b="1" i="1" dirty="0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is</a:t>
            </a:r>
            <a:r>
              <a:rPr lang="es-ES" b="1" i="1" dirty="0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…</a:t>
            </a:r>
          </a:p>
          <a:p>
            <a:pPr marL="0" indent="0">
              <a:buNone/>
            </a:pPr>
            <a:r>
              <a:rPr lang="es-ES" dirty="0" err="1" smtClean="0"/>
              <a:t>Love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all</a:t>
            </a:r>
            <a:r>
              <a:rPr lang="es-ES" dirty="0" smtClean="0"/>
              <a:t>,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  <a:r>
              <a:rPr lang="es-ES" b="1" i="1" dirty="0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b="1" i="1" dirty="0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s-ES" dirty="0" smtClean="0"/>
              <a:t>, </a:t>
            </a:r>
            <a:r>
              <a:rPr lang="es-ES" dirty="0" err="1" smtClean="0"/>
              <a:t>without</a:t>
            </a:r>
            <a:r>
              <a:rPr lang="es-ES" dirty="0" smtClean="0"/>
              <a:t> </a:t>
            </a:r>
            <a:r>
              <a:rPr lang="es-ES" dirty="0" err="1" smtClean="0"/>
              <a:t>love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nothing</a:t>
            </a:r>
            <a:r>
              <a:rPr lang="es-ES" dirty="0" smtClean="0"/>
              <a:t>,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something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  <a:r>
              <a:rPr lang="es-ES" b="1" i="1" dirty="0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b="1" i="1" dirty="0" err="1" smtClean="0">
                <a:solidFill>
                  <a:srgbClr val="BE0C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</a:t>
            </a:r>
            <a:r>
              <a:rPr lang="es-ES" dirty="0" smtClean="0"/>
              <a:t> </a:t>
            </a:r>
            <a:r>
              <a:rPr lang="es-ES" dirty="0" err="1" smtClean="0"/>
              <a:t>when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</a:t>
            </a:r>
            <a:r>
              <a:rPr lang="es-ES" dirty="0" err="1" smtClean="0"/>
              <a:t>feel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4" name="Corazón 3"/>
          <p:cNvSpPr/>
          <p:nvPr/>
        </p:nvSpPr>
        <p:spPr>
          <a:xfrm rot="20681074">
            <a:off x="964627" y="3949306"/>
            <a:ext cx="2156835" cy="2197929"/>
          </a:xfrm>
          <a:prstGeom prst="heart">
            <a:avLst/>
          </a:prstGeom>
          <a:gradFill flip="none" rotWithShape="1">
            <a:gsLst>
              <a:gs pos="885">
                <a:srgbClr val="820035"/>
              </a:gs>
              <a:gs pos="27000">
                <a:srgbClr val="74002F"/>
              </a:gs>
              <a:gs pos="82000">
                <a:srgbClr val="FF2D82"/>
              </a:gs>
              <a:gs pos="100000">
                <a:srgbClr val="FFCCFF"/>
              </a:gs>
              <a:gs pos="58000">
                <a:srgbClr val="C80051"/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E0C58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EVERYTING</a:t>
            </a:r>
            <a:endParaRPr lang="es-ES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razón 4"/>
          <p:cNvSpPr/>
          <p:nvPr/>
        </p:nvSpPr>
        <p:spPr>
          <a:xfrm>
            <a:off x="3435101" y="3861048"/>
            <a:ext cx="2253023" cy="2265115"/>
          </a:xfrm>
          <a:prstGeom prst="heart">
            <a:avLst/>
          </a:prstGeom>
          <a:gradFill flip="none" rotWithShape="1">
            <a:gsLst>
              <a:gs pos="885">
                <a:srgbClr val="820035"/>
              </a:gs>
              <a:gs pos="27000">
                <a:srgbClr val="74002F"/>
              </a:gs>
              <a:gs pos="82000">
                <a:srgbClr val="FF2D82"/>
              </a:gs>
              <a:gs pos="100000">
                <a:srgbClr val="FFCCFF"/>
              </a:gs>
              <a:gs pos="58000">
                <a:srgbClr val="C8005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E0C58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AND SPECIAL</a:t>
            </a:r>
            <a:endParaRPr lang="es-E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razón 5"/>
          <p:cNvSpPr/>
          <p:nvPr/>
        </p:nvSpPr>
        <p:spPr>
          <a:xfrm rot="667879">
            <a:off x="6065957" y="3965779"/>
            <a:ext cx="2305134" cy="2178507"/>
          </a:xfrm>
          <a:prstGeom prst="heart">
            <a:avLst/>
          </a:prstGeom>
          <a:gradFill flip="none" rotWithShape="1">
            <a:gsLst>
              <a:gs pos="885">
                <a:srgbClr val="820035"/>
              </a:gs>
              <a:gs pos="27000">
                <a:srgbClr val="74002F"/>
              </a:gs>
              <a:gs pos="82000">
                <a:srgbClr val="FF2D82"/>
              </a:gs>
              <a:gs pos="100000">
                <a:srgbClr val="FFCCFF"/>
              </a:gs>
              <a:gs pos="58000">
                <a:srgbClr val="C80051"/>
              </a:gs>
            </a:gsLst>
            <a:lin ang="2700000" scaled="1"/>
            <a:tileRect/>
          </a:gradFill>
          <a:ln>
            <a:solidFill>
              <a:srgbClr val="BE0C58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LOVE THERE IS NO NOTHING</a:t>
            </a:r>
            <a:endParaRPr lang="es-E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razón 3"/>
          <p:cNvSpPr/>
          <p:nvPr/>
        </p:nvSpPr>
        <p:spPr>
          <a:xfrm rot="1194772">
            <a:off x="6311755" y="4200630"/>
            <a:ext cx="2219463" cy="1799008"/>
          </a:xfrm>
          <a:prstGeom prst="hear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768" y="274725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How</a:t>
            </a:r>
            <a:r>
              <a:rPr lang="es-E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do </a:t>
            </a:r>
            <a:r>
              <a:rPr lang="es-E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we</a:t>
            </a:r>
            <a:r>
              <a:rPr lang="es-E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fall</a:t>
            </a:r>
            <a:r>
              <a:rPr lang="es-E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in </a:t>
            </a:r>
            <a:r>
              <a:rPr lang="es-E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love</a:t>
            </a:r>
            <a:r>
              <a:rPr lang="es-E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?</a:t>
            </a:r>
            <a:endParaRPr lang="es-ES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met</a:t>
            </a:r>
            <a:r>
              <a:rPr lang="es-ES" sz="3600" dirty="0" smtClean="0"/>
              <a:t> </a:t>
            </a:r>
            <a:r>
              <a:rPr lang="es-ES" sz="3600" dirty="0" err="1" smtClean="0"/>
              <a:t>each</a:t>
            </a:r>
            <a:r>
              <a:rPr lang="es-ES" sz="3600" dirty="0" smtClean="0"/>
              <a:t> </a:t>
            </a:r>
            <a:r>
              <a:rPr lang="es-ES" sz="3600" dirty="0" err="1" smtClean="0"/>
              <a:t>other</a:t>
            </a:r>
            <a:r>
              <a:rPr lang="es-ES" sz="3600" dirty="0" smtClean="0"/>
              <a:t> in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village’s</a:t>
            </a:r>
            <a:r>
              <a:rPr lang="es-ES" sz="3600" dirty="0" smtClean="0"/>
              <a:t> </a:t>
            </a:r>
            <a:r>
              <a:rPr lang="es-ES" sz="3600" dirty="0" err="1" smtClean="0"/>
              <a:t>square</a:t>
            </a:r>
            <a:r>
              <a:rPr lang="es-ES" sz="3600" dirty="0" smtClean="0"/>
              <a:t>. </a:t>
            </a:r>
            <a:r>
              <a:rPr lang="es-ES" sz="3600" dirty="0" err="1" smtClean="0"/>
              <a:t>With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past</a:t>
            </a:r>
            <a:r>
              <a:rPr lang="es-ES" sz="3600" dirty="0" smtClean="0"/>
              <a:t> of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years</a:t>
            </a:r>
            <a:r>
              <a:rPr lang="es-ES" sz="3600" dirty="0" smtClean="0"/>
              <a:t>, </a:t>
            </a:r>
            <a:r>
              <a:rPr lang="es-ES" sz="3600" dirty="0" err="1"/>
              <a:t>t</a:t>
            </a:r>
            <a:r>
              <a:rPr lang="es-ES" sz="3600" dirty="0" err="1" smtClean="0"/>
              <a:t>hey</a:t>
            </a:r>
            <a:r>
              <a:rPr lang="es-ES" sz="3600" dirty="0" smtClean="0"/>
              <a:t> </a:t>
            </a:r>
            <a:r>
              <a:rPr lang="es-E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started</a:t>
            </a:r>
            <a:r>
              <a:rPr lang="es-E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</a:t>
            </a:r>
            <a:r>
              <a:rPr lang="es-E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smtClean="0"/>
              <a:t>and </a:t>
            </a:r>
            <a:r>
              <a:rPr lang="es-ES" sz="3600" dirty="0" err="1" smtClean="0"/>
              <a:t>meet</a:t>
            </a:r>
            <a:r>
              <a:rPr lang="es-ES" sz="3600" dirty="0" smtClean="0"/>
              <a:t>, and </a:t>
            </a:r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became</a:t>
            </a:r>
            <a:r>
              <a:rPr lang="es-ES" sz="3600" dirty="0" smtClean="0"/>
              <a:t> </a:t>
            </a:r>
            <a:r>
              <a:rPr lang="es-ES" sz="3600" dirty="0" err="1" smtClean="0"/>
              <a:t>very</a:t>
            </a:r>
            <a:r>
              <a:rPr lang="es-ES" sz="3600" dirty="0" smtClean="0"/>
              <a:t> </a:t>
            </a:r>
            <a:r>
              <a:rPr lang="es-ES" sz="3600" dirty="0" err="1" smtClean="0"/>
              <a:t>good</a:t>
            </a:r>
            <a:r>
              <a:rPr lang="es-ES" sz="3600" dirty="0" smtClean="0"/>
              <a:t> Friends. </a:t>
            </a:r>
            <a:r>
              <a:rPr lang="es-ES" sz="3600" dirty="0" err="1" smtClean="0"/>
              <a:t>Then</a:t>
            </a:r>
            <a:r>
              <a:rPr lang="es-ES" sz="3600" dirty="0" smtClean="0"/>
              <a:t>, </a:t>
            </a:r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</a:t>
            </a:r>
            <a:r>
              <a:rPr lang="es-E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s-E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quickly</a:t>
            </a:r>
            <a:r>
              <a:rPr lang="es-E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 smtClean="0"/>
              <a:t>and </a:t>
            </a:r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got</a:t>
            </a:r>
            <a:r>
              <a:rPr lang="es-ES" sz="3600" dirty="0" smtClean="0"/>
              <a:t> </a:t>
            </a:r>
            <a:r>
              <a:rPr lang="es-ES" sz="3600" dirty="0" err="1" smtClean="0"/>
              <a:t>married</a:t>
            </a:r>
            <a:r>
              <a:rPr lang="es-ES" sz="3600" dirty="0" smtClean="0"/>
              <a:t>. </a:t>
            </a:r>
            <a:r>
              <a:rPr lang="es-ES" sz="3600" dirty="0" err="1" smtClean="0"/>
              <a:t>Then</a:t>
            </a:r>
            <a:r>
              <a:rPr lang="es-ES" sz="3600" dirty="0" smtClean="0"/>
              <a:t>, </a:t>
            </a:r>
            <a:r>
              <a:rPr lang="es-ES" sz="3600" dirty="0" err="1" smtClean="0"/>
              <a:t>they</a:t>
            </a:r>
            <a:r>
              <a:rPr lang="es-ES" sz="3600" dirty="0" smtClean="0"/>
              <a:t> </a:t>
            </a:r>
            <a:r>
              <a:rPr lang="es-ES" sz="3600" dirty="0" err="1" smtClean="0"/>
              <a:t>had</a:t>
            </a:r>
            <a:r>
              <a:rPr lang="es-ES" sz="3600" dirty="0" smtClean="0"/>
              <a:t> </a:t>
            </a:r>
            <a:r>
              <a:rPr lang="es-ES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s-ES" sz="3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s-ES" sz="3600" dirty="0" smtClean="0"/>
              <a:t>, of 41 and 39 </a:t>
            </a:r>
            <a:r>
              <a:rPr lang="es-ES" sz="3600" dirty="0" err="1" smtClean="0"/>
              <a:t>years</a:t>
            </a:r>
            <a:r>
              <a:rPr lang="es-ES" sz="3600" dirty="0" smtClean="0"/>
              <a:t> </a:t>
            </a:r>
            <a:r>
              <a:rPr lang="es-ES" sz="3600" dirty="0" err="1" smtClean="0"/>
              <a:t>old</a:t>
            </a:r>
            <a:r>
              <a:rPr lang="es-ES" sz="3600" dirty="0" smtClean="0"/>
              <a:t>. </a:t>
            </a:r>
            <a:endParaRPr lang="es-ES" sz="3600" dirty="0"/>
          </a:p>
        </p:txBody>
      </p:sp>
      <p:sp>
        <p:nvSpPr>
          <p:cNvPr id="5" name="Rectángulo 4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7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OUR RELATIONSHIP</a:t>
            </a:r>
            <a:endParaRPr lang="es-E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</a:rPr>
              <a:t>1. </a:t>
            </a:r>
            <a:r>
              <a:rPr lang="es-ES" dirty="0" err="1" smtClean="0"/>
              <a:t>First</a:t>
            </a:r>
            <a:r>
              <a:rPr lang="es-ES" dirty="0" smtClean="0"/>
              <a:t>,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s-ES" dirty="0" smtClean="0"/>
              <a:t>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had</a:t>
            </a:r>
            <a:r>
              <a:rPr lang="es-ES" dirty="0" smtClean="0"/>
              <a:t> a 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‘’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heart-attack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es-ES" dirty="0" smtClean="0"/>
              <a:t>’.</a:t>
            </a:r>
          </a:p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started</a:t>
            </a:r>
            <a:r>
              <a:rPr lang="es-ES" dirty="0" smtClean="0"/>
              <a:t> to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s-ES" dirty="0" smtClean="0"/>
              <a:t>.</a:t>
            </a:r>
          </a:p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dirty="0" smtClean="0"/>
              <a:t>.</a:t>
            </a:r>
          </a:p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es-ES" dirty="0" smtClean="0"/>
              <a:t>, and </a:t>
            </a:r>
            <a:r>
              <a:rPr lang="es-ES" dirty="0" err="1" smtClean="0"/>
              <a:t>had</a:t>
            </a:r>
            <a:r>
              <a:rPr lang="es-ES" dirty="0" smtClean="0"/>
              <a:t> </a:t>
            </a:r>
            <a:r>
              <a:rPr lang="es-ES" dirty="0" err="1" smtClean="0"/>
              <a:t>children</a:t>
            </a:r>
            <a:r>
              <a:rPr lang="es-ES" dirty="0" smtClean="0"/>
              <a:t>.</a:t>
            </a:r>
          </a:p>
          <a:p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Be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orazón 4"/>
          <p:cNvSpPr/>
          <p:nvPr/>
        </p:nvSpPr>
        <p:spPr>
          <a:xfrm rot="752638">
            <a:off x="6377616" y="4359227"/>
            <a:ext cx="2122255" cy="1757033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orazón 5"/>
          <p:cNvSpPr/>
          <p:nvPr/>
        </p:nvSpPr>
        <p:spPr>
          <a:xfrm>
            <a:off x="6012160" y="5211763"/>
            <a:ext cx="1052717" cy="914400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682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51583"/>
              </p:ext>
            </p:extLst>
          </p:nvPr>
        </p:nvGraphicFramePr>
        <p:xfrm>
          <a:off x="0" y="1"/>
          <a:ext cx="9144000" cy="720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979714">
                <a:tc>
                  <a:txBody>
                    <a:bodyPr/>
                    <a:lstStyle/>
                    <a:p>
                      <a:r>
                        <a:rPr lang="es-ES" sz="3200" b="1" i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QUESTIONS</a:t>
                      </a:r>
                      <a:endParaRPr lang="es-ES" sz="3200" b="1" i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i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YOUNG</a:t>
                      </a:r>
                      <a:r>
                        <a:rPr lang="es-ES" sz="2400" i="1" u="non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i="1" u="non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COUPLE</a:t>
                      </a:r>
                    </a:p>
                    <a:p>
                      <a:r>
                        <a:rPr lang="es-ES" sz="2400" i="1" u="none" dirty="0" smtClean="0">
                          <a:solidFill>
                            <a:srgbClr val="FF33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Mario and Liz</a:t>
                      </a:r>
                      <a:endParaRPr lang="es-ES" sz="2400" i="1" u="none" dirty="0">
                        <a:solidFill>
                          <a:srgbClr val="FF33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MIDDLE AGE COUPLE</a:t>
                      </a:r>
                    </a:p>
                    <a:p>
                      <a:r>
                        <a:rPr lang="es-ES" sz="2000" dirty="0" err="1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Consoli</a:t>
                      </a:r>
                      <a:r>
                        <a:rPr lang="es-ES" sz="20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and </a:t>
                      </a:r>
                      <a:r>
                        <a:rPr lang="es-ES" sz="2000" dirty="0" err="1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Jose</a:t>
                      </a:r>
                      <a:r>
                        <a:rPr lang="es-ES" sz="2000" dirty="0" smtClean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</a:rPr>
                        <a:t> María</a:t>
                      </a:r>
                      <a:endParaRPr lang="es-ES" sz="2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OLD COUPLE</a:t>
                      </a:r>
                    </a:p>
                    <a:p>
                      <a:r>
                        <a:rPr lang="es-ES" dirty="0" smtClean="0">
                          <a:solidFill>
                            <a:srgbClr val="00B050"/>
                          </a:solidFill>
                        </a:rPr>
                        <a:t>María Soledad</a:t>
                      </a:r>
                      <a:r>
                        <a:rPr lang="es-ES" baseline="0" dirty="0" smtClean="0">
                          <a:solidFill>
                            <a:srgbClr val="00B050"/>
                          </a:solidFill>
                        </a:rPr>
                        <a:t> and Miguel</a:t>
                      </a:r>
                      <a:endParaRPr lang="es-ES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E88A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es-ES" sz="20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How</a:t>
                      </a: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many</a:t>
                      </a: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have</a:t>
                      </a: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been</a:t>
                      </a: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together</a:t>
                      </a:r>
                      <a:r>
                        <a:rPr lang="es-ES" sz="20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endParaRPr lang="es-ES" sz="20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es-ES" sz="2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r>
                        <a:rPr lang="es-ES" sz="2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5 </a:t>
                      </a:r>
                      <a:r>
                        <a:rPr lang="es-ES" sz="2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months</a:t>
                      </a:r>
                      <a:endParaRPr lang="es-ES" sz="2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Married</a:t>
                      </a:r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24 </a:t>
                      </a:r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endParaRPr lang="es-ES" sz="20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Engaged</a:t>
                      </a:r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31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endParaRPr lang="es-ES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Married</a:t>
                      </a:r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42 </a:t>
                      </a:r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endParaRPr lang="es-ES" sz="2000" b="1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Engaged</a:t>
                      </a:r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46 </a:t>
                      </a:r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years</a:t>
                      </a:r>
                      <a:endParaRPr lang="es-ES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love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them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endParaRPr lang="es-E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Happiness</a:t>
                      </a:r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respect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share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things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laugh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understanding</a:t>
                      </a:r>
                      <a:endParaRPr lang="es-ES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something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crazy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special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share</a:t>
                      </a:r>
                      <a:r>
                        <a:rPr lang="es-ES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things</a:t>
                      </a:r>
                      <a:r>
                        <a:rPr lang="es-ES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welfare</a:t>
                      </a:r>
                      <a:r>
                        <a:rPr lang="es-ES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state</a:t>
                      </a:r>
                      <a:r>
                        <a:rPr lang="es-ES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raise</a:t>
                      </a:r>
                      <a:r>
                        <a:rPr lang="es-ES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</a:t>
                      </a:r>
                      <a:r>
                        <a:rPr lang="es-ES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family</a:t>
                      </a:r>
                      <a:endParaRPr lang="es-ES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There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nothing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without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love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love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everything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beautiful</a:t>
                      </a:r>
                      <a:r>
                        <a:rPr lang="es-ES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special</a:t>
                      </a:r>
                      <a:endParaRPr lang="es-ES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E88A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How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their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relationship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</a:t>
                      </a:r>
                      <a:endParaRPr lang="es-E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 a </a:t>
                      </a:r>
                      <a:r>
                        <a:rPr lang="es-ES" sz="16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very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cute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couple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love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each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lot</a:t>
                      </a:r>
                      <a:endParaRPr lang="es-E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are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married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have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children</a:t>
                      </a:r>
                      <a:endParaRPr lang="es-ES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are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married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have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2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children</a:t>
                      </a:r>
                      <a:endParaRPr lang="es-ES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What</a:t>
                      </a:r>
                      <a:r>
                        <a:rPr lang="es-ES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are </a:t>
                      </a:r>
                      <a:r>
                        <a:rPr lang="es-ES" sz="24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their</a:t>
                      </a:r>
                      <a:r>
                        <a:rPr lang="es-ES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stages</a:t>
                      </a:r>
                      <a:r>
                        <a:rPr lang="es-ES" sz="24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? </a:t>
                      </a:r>
                      <a:endParaRPr lang="es-E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Attraction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meet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each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s-ES" sz="18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become</a:t>
                      </a:r>
                      <a:r>
                        <a:rPr lang="es-ES" sz="18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steady</a:t>
                      </a:r>
                      <a:r>
                        <a:rPr lang="es-ES" sz="18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and be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together</a:t>
                      </a:r>
                      <a:endParaRPr lang="es-ES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Attraction</a:t>
                      </a:r>
                      <a:r>
                        <a:rPr lang="es-ES" sz="1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love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personality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meet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each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fell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love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and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raise</a:t>
                      </a:r>
                      <a:r>
                        <a:rPr lang="es-ES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 </a:t>
                      </a:r>
                      <a:r>
                        <a:rPr lang="es-ES" sz="16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family</a:t>
                      </a:r>
                      <a:endParaRPr lang="es-ES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Meet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like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each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other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fell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love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be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married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be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together</a:t>
                      </a:r>
                      <a:endParaRPr lang="es-ES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E88A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es-ES" sz="18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Where</a:t>
                      </a:r>
                      <a:r>
                        <a:rPr lang="es-ES" sz="1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did</a:t>
                      </a:r>
                      <a:r>
                        <a:rPr lang="es-ES" sz="1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8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meet</a:t>
                      </a:r>
                      <a:r>
                        <a:rPr lang="es-ES" sz="18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at </a:t>
                      </a:r>
                      <a:r>
                        <a:rPr lang="es-ES" sz="1800" b="1" i="1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</a:t>
                      </a:r>
                      <a:r>
                        <a:rPr lang="es-ES" sz="1800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time?</a:t>
                      </a:r>
                      <a:endParaRPr lang="es-ES" sz="18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</a:t>
                      </a:r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highschool</a:t>
                      </a:r>
                      <a:endParaRPr lang="es-ES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</a:t>
                      </a:r>
                      <a:r>
                        <a:rPr lang="es-ES" sz="24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es-ES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</a:t>
                      </a:r>
                      <a:endParaRPr lang="es-ES" sz="2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</a:t>
                      </a:r>
                      <a:r>
                        <a:rPr lang="es-ES" sz="24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es-ES" sz="24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4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village</a:t>
                      </a:r>
                      <a:endParaRPr lang="es-ES" sz="24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979714">
                <a:tc>
                  <a:txBody>
                    <a:bodyPr/>
                    <a:lstStyle/>
                    <a:p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Plans</a:t>
                      </a:r>
                      <a:r>
                        <a:rPr lang="es-ES" sz="2400" b="1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</a:t>
                      </a:r>
                      <a:r>
                        <a:rPr lang="es-ES" sz="2400" b="1" i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future</a:t>
                      </a:r>
                      <a:endParaRPr lang="es-ES" sz="2400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together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until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18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they</a:t>
                      </a:r>
                      <a:r>
                        <a:rPr lang="es-ES" sz="18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can</a:t>
                      </a:r>
                      <a:endParaRPr lang="es-ES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 </a:t>
                      </a:r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together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until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death</a:t>
                      </a:r>
                      <a:endParaRPr lang="es-ES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0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 </a:t>
                      </a:r>
                      <a:r>
                        <a:rPr lang="es-ES" sz="2000" b="1" i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together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until</a:t>
                      </a:r>
                      <a:r>
                        <a:rPr lang="es-ES" sz="20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sz="2000" b="1" i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death</a:t>
                      </a:r>
                      <a:endParaRPr lang="es-ES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E88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0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" y="-100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87624" y="188640"/>
            <a:ext cx="6408712" cy="3744415"/>
          </a:xfrm>
          <a:prstGeom prst="rect">
            <a:avLst/>
          </a:prstGeom>
          <a:noFill/>
          <a:effectLst>
            <a:softEdge rad="482600"/>
          </a:effectLst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4898"/>
              </a:avLst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s-ES" sz="5400" b="1" cap="none" spc="50" dirty="0" smtClean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END</a:t>
            </a:r>
          </a:p>
          <a:p>
            <a:pPr algn="ctr"/>
            <a:endParaRPr lang="es-ES" sz="5400" cap="none" spc="50" dirty="0">
              <a:ln w="0">
                <a:solidFill>
                  <a:schemeClr val="tx1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43608" y="1588776"/>
            <a:ext cx="66967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  <a:p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Aharoni" panose="02010803020104030203" pitchFamily="2" charset="-79"/>
              </a:rPr>
              <a:t>The </a:t>
            </a:r>
            <a:r>
              <a:rPr lang="en-US" sz="2400" b="1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Aharoni" panose="02010803020104030203" pitchFamily="2" charset="-79"/>
              </a:rPr>
              <a:t>greatest thing you'll ever learn is just to love and be loved in return</a:t>
            </a:r>
            <a:r>
              <a:rPr lang="en-US" sz="24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Aharoni" panose="02010803020104030203" pitchFamily="2" charset="-79"/>
              </a:rPr>
              <a:t>.</a:t>
            </a:r>
            <a:r>
              <a:rPr lang="es-ES" sz="2400" b="1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  <a:cs typeface="Aharoni" panose="02010803020104030203" pitchFamily="2" charset="-79"/>
              </a:rPr>
              <a:t> </a:t>
            </a:r>
            <a:r>
              <a:rPr lang="es-ES" sz="2400" i="1" dirty="0" smtClean="0">
                <a:solidFill>
                  <a:schemeClr val="bg1">
                    <a:lumMod val="65000"/>
                  </a:schemeClr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-</a:t>
            </a:r>
            <a:r>
              <a:rPr lang="es-ES" sz="2400" i="1" dirty="0" err="1" smtClean="0">
                <a:solidFill>
                  <a:srgbClr val="FF99FF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Mouline</a:t>
            </a:r>
            <a:r>
              <a:rPr lang="es-ES" sz="2400" i="1" dirty="0" smtClean="0">
                <a:solidFill>
                  <a:srgbClr val="FF99FF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 Rouge.</a:t>
            </a:r>
          </a:p>
          <a:p>
            <a:endParaRPr lang="es-ES" sz="2000" i="1" dirty="0" smtClean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301601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orazón 58"/>
          <p:cNvSpPr/>
          <p:nvPr/>
        </p:nvSpPr>
        <p:spPr>
          <a:xfrm rot="636821">
            <a:off x="7422264" y="727365"/>
            <a:ext cx="1186120" cy="1017258"/>
          </a:xfrm>
          <a:prstGeom prst="heart">
            <a:avLst/>
          </a:prstGeom>
          <a:solidFill>
            <a:srgbClr val="FF99FF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de flecha 27"/>
          <p:cNvCxnSpPr>
            <a:endCxn id="13" idx="0"/>
          </p:cNvCxnSpPr>
          <p:nvPr/>
        </p:nvCxnSpPr>
        <p:spPr>
          <a:xfrm>
            <a:off x="4589170" y="3063602"/>
            <a:ext cx="44494" cy="2039061"/>
          </a:xfrm>
          <a:prstGeom prst="straightConnector1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864" y="620688"/>
            <a:ext cx="822960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i="1" dirty="0" smtClean="0"/>
              <a:t>          </a:t>
            </a:r>
            <a:r>
              <a:rPr lang="es-ES" sz="2000" b="1" i="1" dirty="0" err="1" smtClean="0"/>
              <a:t>We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have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investigated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about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love</a:t>
            </a:r>
            <a:r>
              <a:rPr lang="es-ES" sz="2000" b="1" i="1" dirty="0" smtClean="0"/>
              <a:t> and </a:t>
            </a:r>
            <a:r>
              <a:rPr lang="es-ES" sz="2000" b="1" i="1" dirty="0" err="1" smtClean="0"/>
              <a:t>that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is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what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we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have</a:t>
            </a:r>
            <a:r>
              <a:rPr lang="es-ES" sz="2000" b="1" i="1" dirty="0" smtClean="0"/>
              <a:t> </a:t>
            </a:r>
            <a:r>
              <a:rPr lang="es-ES" sz="2000" b="1" i="1" dirty="0" err="1" smtClean="0"/>
              <a:t>learnt</a:t>
            </a:r>
            <a:r>
              <a:rPr lang="es-ES" sz="2000" b="1" i="1" dirty="0" smtClean="0"/>
              <a:t>:</a:t>
            </a:r>
          </a:p>
          <a:p>
            <a:pPr marL="514350" indent="-514350">
              <a:buAutoNum type="arabicPeriod"/>
            </a:pPr>
            <a:r>
              <a:rPr lang="es-ES" sz="2000" b="1" i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sz="2000" i="1" dirty="0" smtClean="0"/>
              <a:t> </a:t>
            </a:r>
            <a:r>
              <a:rPr lang="es-ES" sz="2000" dirty="0" err="1" smtClean="0"/>
              <a:t>is</a:t>
            </a:r>
            <a:r>
              <a:rPr lang="es-ES" sz="2000" dirty="0" smtClean="0"/>
              <a:t> a </a:t>
            </a:r>
            <a:r>
              <a:rPr lang="es-ES" sz="2000" dirty="0" err="1" smtClean="0"/>
              <a:t>human´s</a:t>
            </a:r>
            <a:r>
              <a:rPr lang="es-ES" sz="2000" dirty="0" smtClean="0"/>
              <a:t> intense</a:t>
            </a:r>
            <a:r>
              <a:rPr lang="es-ES" sz="2000" i="1" dirty="0" smtClean="0"/>
              <a:t> </a:t>
            </a:r>
            <a:r>
              <a:rPr lang="es-ES" sz="2000" b="1" i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feeling</a:t>
            </a:r>
            <a:r>
              <a:rPr lang="es-ES" sz="2000" i="1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 look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encounter</a:t>
            </a:r>
            <a:r>
              <a:rPr lang="es-ES" sz="2000" dirty="0" smtClean="0"/>
              <a:t> and </a:t>
            </a:r>
            <a:r>
              <a:rPr lang="es-ES" sz="2000" b="1" i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</a:t>
            </a:r>
            <a:r>
              <a:rPr lang="es-E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s-ES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s-ES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r>
              <a:rPr lang="es-ES" sz="2000" b="1" i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es-ES" sz="2000" i="1" dirty="0" smtClean="0">
                <a:solidFill>
                  <a:srgbClr val="CC0066"/>
                </a:solidFill>
              </a:rPr>
              <a:t>                                </a:t>
            </a:r>
            <a:r>
              <a:rPr lang="es-ES" sz="36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The</a:t>
            </a:r>
            <a:r>
              <a:rPr lang="es-ES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es-ES" sz="36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states</a:t>
            </a:r>
            <a:r>
              <a:rPr lang="es-ES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of </a:t>
            </a:r>
            <a:r>
              <a:rPr lang="es-ES" sz="3600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love</a:t>
            </a:r>
            <a:r>
              <a:rPr lang="es-ES" sz="36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are:</a:t>
            </a:r>
          </a:p>
          <a:p>
            <a:pPr marL="0" indent="0">
              <a:buNone/>
            </a:pPr>
            <a:endParaRPr lang="es-ES" sz="2000" dirty="0">
              <a:solidFill>
                <a:srgbClr val="CC0066"/>
              </a:solidFill>
            </a:endParaRPr>
          </a:p>
          <a:p>
            <a:pPr marL="514350" indent="-514350">
              <a:buAutoNum type="arabicPeriod"/>
            </a:pPr>
            <a:endParaRPr lang="es-ES" sz="2000" dirty="0" smtClean="0"/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1600" dirty="0" smtClean="0"/>
              <a:t>                      </a:t>
            </a:r>
            <a:r>
              <a:rPr lang="es-ES" sz="1600" dirty="0" smtClean="0">
                <a:solidFill>
                  <a:srgbClr val="7030A0"/>
                </a:solidFill>
              </a:rPr>
              <a:t>                     </a:t>
            </a:r>
            <a:r>
              <a:rPr lang="es-ES" sz="1600" dirty="0" smtClean="0"/>
              <a:t>                            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36728" y="512676"/>
            <a:ext cx="8352928" cy="5976664"/>
          </a:xfrm>
          <a:prstGeom prst="rect">
            <a:avLst/>
          </a:prstGeom>
          <a:noFill/>
          <a:ln w="762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956803" y="2567851"/>
            <a:ext cx="2160240" cy="504056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latin typeface="Britannic Bold" panose="020B0903060703020204" pitchFamily="34" charset="0"/>
              </a:rPr>
              <a:t>LUST</a:t>
            </a:r>
            <a:endParaRPr lang="es-ES" b="1" dirty="0">
              <a:solidFill>
                <a:srgbClr val="FF99FF"/>
              </a:solidFill>
              <a:latin typeface="Britannic Bold" panose="020B0903060703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509050" y="2547907"/>
            <a:ext cx="2160240" cy="504056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ATTRACTION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116638" y="2567851"/>
            <a:ext cx="2160240" cy="504056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ATTACHMENT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0327" y="5714132"/>
            <a:ext cx="1825300" cy="599791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TESTOSTERONE</a:t>
            </a:r>
            <a:r>
              <a:rPr lang="es-ES" dirty="0" smtClean="0"/>
              <a:t>NE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2837279" y="4251612"/>
            <a:ext cx="1666528" cy="475902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DOPAMINE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873127" y="5102663"/>
            <a:ext cx="1521073" cy="45966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SEROTONIN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755360" y="4251612"/>
            <a:ext cx="1640731" cy="473043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ADRENALINE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487742" y="5619532"/>
            <a:ext cx="1652651" cy="619918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OXYTOCIN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186007" y="5607893"/>
            <a:ext cx="1551705" cy="631557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VAROPRESSIN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442324" y="5714132"/>
            <a:ext cx="1677235" cy="57158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</a:t>
            </a:r>
            <a:endParaRPr lang="es-ES" b="1" dirty="0">
              <a:solidFill>
                <a:srgbClr val="FF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>
            <a:off x="1363992" y="3032603"/>
            <a:ext cx="246479" cy="2720833"/>
          </a:xfrm>
          <a:prstGeom prst="straightConnector1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2218146" y="3103664"/>
            <a:ext cx="608229" cy="2689356"/>
          </a:xfrm>
          <a:prstGeom prst="straightConnector1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endCxn id="12" idx="0"/>
          </p:cNvCxnSpPr>
          <p:nvPr/>
        </p:nvCxnSpPr>
        <p:spPr>
          <a:xfrm flipH="1">
            <a:off x="3670543" y="3051963"/>
            <a:ext cx="230663" cy="1199649"/>
          </a:xfrm>
          <a:prstGeom prst="straightConnector1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050989" y="3063602"/>
            <a:ext cx="463237" cy="1261553"/>
          </a:xfrm>
          <a:prstGeom prst="straightConnector1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6516216" y="3051963"/>
            <a:ext cx="504056" cy="2555930"/>
          </a:xfrm>
          <a:prstGeom prst="straightConnector1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/>
          <p:cNvCxnSpPr/>
          <p:nvPr/>
        </p:nvCxnSpPr>
        <p:spPr>
          <a:xfrm>
            <a:off x="7100709" y="3068178"/>
            <a:ext cx="782849" cy="2571298"/>
          </a:xfrm>
          <a:prstGeom prst="straightConnector1">
            <a:avLst/>
          </a:prstGeom>
          <a:ln w="76200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9271" y="260648"/>
            <a:ext cx="8352928" cy="6264696"/>
          </a:xfrm>
          <a:prstGeom prst="rect">
            <a:avLst/>
          </a:prstGeom>
          <a:noFill/>
          <a:ln w="76200">
            <a:solidFill>
              <a:srgbClr val="70E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orazón 6"/>
          <p:cNvSpPr/>
          <p:nvPr/>
        </p:nvSpPr>
        <p:spPr>
          <a:xfrm rot="20061223">
            <a:off x="458081" y="4663149"/>
            <a:ext cx="1944216" cy="1872208"/>
          </a:xfrm>
          <a:prstGeom prst="hear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orazón 7"/>
          <p:cNvSpPr/>
          <p:nvPr/>
        </p:nvSpPr>
        <p:spPr>
          <a:xfrm rot="1563665">
            <a:off x="7016277" y="185458"/>
            <a:ext cx="1827287" cy="1715941"/>
          </a:xfrm>
          <a:prstGeom prst="hear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0935" y="19993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>
                <a:latin typeface="Comic Sans MS" panose="030F0702030302020204" pitchFamily="66" charset="0"/>
              </a:rPr>
              <a:t> </a:t>
            </a:r>
            <a:r>
              <a:rPr lang="es-ES" dirty="0" smtClean="0">
                <a:latin typeface="Comic Sans MS" panose="030F0702030302020204" pitchFamily="66" charset="0"/>
              </a:rPr>
              <a:t>        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AND NOW, HERE WE HACE A</a:t>
            </a: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   CUTE VIDEO</a:t>
            </a:r>
            <a:endParaRPr lang="es-ES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s-ES" dirty="0">
                <a:solidFill>
                  <a:srgbClr val="00B0F0"/>
                </a:solidFill>
                <a:latin typeface="Comic Sans MS" panose="030F0702030302020204" pitchFamily="66" charset="0"/>
                <a:hlinkClick r:id="rId2"/>
              </a:rPr>
              <a:t> </a:t>
            </a:r>
            <a:r>
              <a:rPr lang="es-ES" dirty="0" smtClean="0">
                <a:solidFill>
                  <a:srgbClr val="00B0F0"/>
                </a:solidFill>
                <a:latin typeface="Comic Sans MS" panose="030F0702030302020204" pitchFamily="66" charset="0"/>
                <a:hlinkClick r:id="rId2"/>
              </a:rPr>
              <a:t>   </a:t>
            </a:r>
            <a:r>
              <a:rPr lang="es-ES" sz="2400" dirty="0" smtClean="0">
                <a:solidFill>
                  <a:srgbClr val="00B0F0"/>
                </a:solidFill>
                <a:latin typeface="Comic Sans MS" panose="030F0702030302020204" pitchFamily="66" charset="0"/>
                <a:hlinkClick r:id="rId2"/>
              </a:rPr>
              <a:t>https</a:t>
            </a:r>
            <a:r>
              <a:rPr lang="es-ES" sz="2400" dirty="0">
                <a:solidFill>
                  <a:srgbClr val="00B0F0"/>
                </a:solidFill>
                <a:latin typeface="Comic Sans MS" panose="030F0702030302020204" pitchFamily="66" charset="0"/>
                <a:hlinkClick r:id="rId2"/>
              </a:rPr>
              <a:t>://</a:t>
            </a:r>
            <a:r>
              <a:rPr lang="es-ES" sz="2400" dirty="0" smtClean="0">
                <a:solidFill>
                  <a:srgbClr val="00B0F0"/>
                </a:solidFill>
                <a:latin typeface="Comic Sans MS" panose="030F0702030302020204" pitchFamily="66" charset="0"/>
                <a:hlinkClick r:id="rId2"/>
              </a:rPr>
              <a:t>www.youtube.com/watch?v=BwsFo3Gty4A</a:t>
            </a:r>
            <a:endParaRPr lang="es-ES" sz="2400" dirty="0" smtClean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s-E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18165"/>
      </p:ext>
    </p:extLst>
  </p:cSld>
  <p:clrMapOvr>
    <a:masterClrMapping/>
  </p:clrMapOvr>
  <p:transition xmlns:p14="http://schemas.microsoft.com/office/powerpoint/2010/main" spd="slow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i="1" dirty="0" smtClean="0">
                <a:solidFill>
                  <a:srgbClr val="7030A0"/>
                </a:solidFill>
              </a:rPr>
              <a:t>Mario Cuadrado and Lizbeth Redondo Triángulo</a:t>
            </a:r>
          </a:p>
          <a:p>
            <a:pPr marL="0" indent="0">
              <a:buNone/>
            </a:pP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couple</a:t>
            </a:r>
            <a:r>
              <a:rPr lang="es-ES" dirty="0" smtClean="0"/>
              <a:t> has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dirty="0" err="1" smtClean="0"/>
              <a:t>since</a:t>
            </a:r>
            <a:r>
              <a:rPr lang="es-ES" dirty="0" smtClean="0"/>
              <a:t> </a:t>
            </a:r>
            <a:r>
              <a:rPr lang="es-E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s-E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E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and </a:t>
            </a:r>
            <a:r>
              <a:rPr lang="es-E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E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r>
              <a:rPr lang="es-E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AD4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51236"/>
            <a:ext cx="2718048" cy="26727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919">
            <a:off x="4582253" y="3297863"/>
            <a:ext cx="2861845" cy="284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6"/>
          <p:cNvSpPr/>
          <p:nvPr/>
        </p:nvSpPr>
        <p:spPr>
          <a:xfrm>
            <a:off x="1649790" y="416859"/>
            <a:ext cx="58444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  <a:latin typeface="Curlz MT" panose="04040404050702020202" pitchFamily="82" charset="0"/>
              </a:rPr>
              <a:t>1</a:t>
            </a:r>
            <a:r>
              <a:rPr lang="es-ES" sz="7200" b="1" i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. Young </a:t>
            </a:r>
            <a:r>
              <a:rPr lang="es-ES" sz="7200" b="1" i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couple</a:t>
            </a:r>
            <a:endParaRPr lang="es-ES" sz="7200" b="1" i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6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razón 10"/>
          <p:cNvSpPr/>
          <p:nvPr/>
        </p:nvSpPr>
        <p:spPr>
          <a:xfrm rot="20260289">
            <a:off x="6088557" y="4633480"/>
            <a:ext cx="2088232" cy="1715673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DC5050"/>
              </a:gs>
              <a:gs pos="100000">
                <a:srgbClr val="F9BDBD"/>
              </a:gs>
            </a:gsLst>
            <a:path path="rect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orazón 11"/>
          <p:cNvSpPr/>
          <p:nvPr/>
        </p:nvSpPr>
        <p:spPr>
          <a:xfrm rot="374097">
            <a:off x="5011475" y="2807408"/>
            <a:ext cx="2335234" cy="2025557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DC5050"/>
              </a:gs>
              <a:gs pos="100000">
                <a:srgbClr val="F9BDBD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orazón 9"/>
          <p:cNvSpPr/>
          <p:nvPr/>
        </p:nvSpPr>
        <p:spPr>
          <a:xfrm rot="21249491">
            <a:off x="2824366" y="4581814"/>
            <a:ext cx="2088232" cy="1715673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DC5050"/>
              </a:gs>
              <a:gs pos="100000">
                <a:srgbClr val="F9BDBD"/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orazón 8"/>
          <p:cNvSpPr/>
          <p:nvPr/>
        </p:nvSpPr>
        <p:spPr>
          <a:xfrm rot="21121506">
            <a:off x="1254035" y="2777422"/>
            <a:ext cx="2380346" cy="2030812"/>
          </a:xfrm>
          <a:prstGeom prst="hear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DC5050"/>
              </a:gs>
              <a:gs pos="100000">
                <a:srgbClr val="F9BDBD"/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THE BOY</a:t>
            </a:r>
            <a:endParaRPr lang="es-ES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363290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 </a:t>
            </a:r>
            <a:r>
              <a:rPr lang="es-ES" sz="4000" i="1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For</a:t>
            </a:r>
            <a:r>
              <a:rPr lang="es-ES" sz="40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s-ES" sz="4000" i="1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him</a:t>
            </a:r>
            <a:r>
              <a:rPr lang="es-ES" sz="40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s-ES" sz="4000" i="1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love</a:t>
            </a:r>
            <a:r>
              <a:rPr lang="es-ES" sz="40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s-ES" sz="4000" i="1" dirty="0" err="1" smtClean="0">
                <a:solidFill>
                  <a:srgbClr val="FF0000"/>
                </a:solidFill>
                <a:latin typeface="Goudy Old Style" panose="02020502050305020303" pitchFamily="18" charset="0"/>
              </a:rPr>
              <a:t>is</a:t>
            </a:r>
            <a:r>
              <a:rPr lang="es-ES" sz="4000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…</a:t>
            </a:r>
          </a:p>
          <a:p>
            <a:pPr marL="0" indent="0">
              <a:buNone/>
            </a:pP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someone</a:t>
            </a:r>
            <a:r>
              <a:rPr lang="es-ES" dirty="0" smtClean="0"/>
              <a:t>, </a:t>
            </a:r>
            <a:r>
              <a:rPr lang="es-ES" dirty="0" err="1" smtClean="0"/>
              <a:t>sharing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,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moments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  <a:r>
              <a:rPr lang="es-ES" dirty="0" smtClean="0"/>
              <a:t>, </a:t>
            </a:r>
            <a:r>
              <a:rPr lang="es-ES" dirty="0" err="1" smtClean="0"/>
              <a:t>visiting</a:t>
            </a:r>
            <a:r>
              <a:rPr lang="es-ES" dirty="0" smtClean="0"/>
              <a:t> new places, </a:t>
            </a:r>
            <a:r>
              <a:rPr lang="es-ES" dirty="0" err="1" smtClean="0"/>
              <a:t>laughing</a:t>
            </a:r>
            <a:r>
              <a:rPr lang="es-ES" dirty="0" smtClean="0"/>
              <a:t> a </a:t>
            </a:r>
            <a:r>
              <a:rPr lang="es-ES" dirty="0" err="1" smtClean="0"/>
              <a:t>lot</a:t>
            </a:r>
            <a:r>
              <a:rPr lang="es-ES" dirty="0" smtClean="0"/>
              <a:t>,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, </a:t>
            </a:r>
            <a:r>
              <a:rPr lang="es-ES" dirty="0" err="1" smtClean="0"/>
              <a:t>doing</a:t>
            </a:r>
            <a:r>
              <a:rPr lang="es-ES" dirty="0" smtClean="0"/>
              <a:t> new </a:t>
            </a:r>
            <a:r>
              <a:rPr lang="es-ES" dirty="0" err="1" smtClean="0"/>
              <a:t>things</a:t>
            </a:r>
            <a:r>
              <a:rPr lang="es-ES" dirty="0" smtClean="0"/>
              <a:t>, and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r>
              <a:rPr lang="es-E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es-ES" dirty="0" smtClean="0"/>
              <a:t>, and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happened</a:t>
            </a:r>
            <a:r>
              <a:rPr lang="es-ES" dirty="0" smtClean="0"/>
              <a:t> to </a:t>
            </a:r>
            <a:r>
              <a:rPr lang="es-ES" dirty="0" err="1" smtClean="0"/>
              <a:t>us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 rot="21126889">
            <a:off x="1425216" y="33857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SHARE THINGS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832393">
            <a:off x="5405219" y="3433452"/>
            <a:ext cx="1366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LAUGH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898409" y="5188234"/>
            <a:ext cx="289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UNDERSTANDING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20825440">
            <a:off x="6412167" y="5239595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HAPPINESS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9" grpId="0" animBg="1"/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THE GIRL</a:t>
            </a:r>
            <a:endParaRPr lang="es-ES" sz="8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err="1" smtClean="0">
                <a:solidFill>
                  <a:srgbClr val="00B0F0"/>
                </a:solidFill>
                <a:latin typeface="Goudy Old Style" panose="02020502050305020303" pitchFamily="18" charset="0"/>
              </a:rPr>
              <a:t>For</a:t>
            </a:r>
            <a:r>
              <a:rPr lang="es-ES" i="1" dirty="0" smtClean="0">
                <a:solidFill>
                  <a:srgbClr val="00B0F0"/>
                </a:solidFill>
                <a:latin typeface="Goudy Old Style" panose="02020502050305020303" pitchFamily="18" charset="0"/>
              </a:rPr>
              <a:t> </a:t>
            </a:r>
            <a:r>
              <a:rPr lang="es-ES" i="1" dirty="0" err="1" smtClean="0">
                <a:solidFill>
                  <a:srgbClr val="00B0F0"/>
                </a:solidFill>
                <a:latin typeface="Goudy Old Style" panose="02020502050305020303" pitchFamily="18" charset="0"/>
              </a:rPr>
              <a:t>her</a:t>
            </a:r>
            <a:r>
              <a:rPr lang="es-ES" i="1" dirty="0" smtClean="0">
                <a:solidFill>
                  <a:srgbClr val="00B0F0"/>
                </a:solidFill>
                <a:latin typeface="Goudy Old Style" panose="02020502050305020303" pitchFamily="18" charset="0"/>
              </a:rPr>
              <a:t> </a:t>
            </a:r>
            <a:r>
              <a:rPr lang="es-ES" i="1" dirty="0" err="1" smtClean="0">
                <a:solidFill>
                  <a:srgbClr val="00B0F0"/>
                </a:solidFill>
                <a:latin typeface="Goudy Old Style" panose="02020502050305020303" pitchFamily="18" charset="0"/>
              </a:rPr>
              <a:t>love</a:t>
            </a:r>
            <a:r>
              <a:rPr lang="es-ES" i="1" dirty="0" smtClean="0">
                <a:solidFill>
                  <a:srgbClr val="00B0F0"/>
                </a:solidFill>
                <a:latin typeface="Goudy Old Style" panose="02020502050305020303" pitchFamily="18" charset="0"/>
              </a:rPr>
              <a:t> </a:t>
            </a:r>
            <a:r>
              <a:rPr lang="es-ES" i="1" dirty="0" err="1" smtClean="0">
                <a:solidFill>
                  <a:srgbClr val="00B0F0"/>
                </a:solidFill>
                <a:latin typeface="Goudy Old Style" panose="02020502050305020303" pitchFamily="18" charset="0"/>
              </a:rPr>
              <a:t>is</a:t>
            </a:r>
            <a:r>
              <a:rPr lang="es-ES" i="1" dirty="0" smtClean="0">
                <a:solidFill>
                  <a:srgbClr val="00B0F0"/>
                </a:solidFill>
                <a:latin typeface="Goudy Old Style" panose="02020502050305020303" pitchFamily="18" charset="0"/>
              </a:rPr>
              <a:t>….</a:t>
            </a:r>
          </a:p>
          <a:p>
            <a:pPr marL="0" indent="0">
              <a:buNone/>
            </a:pPr>
            <a:r>
              <a:rPr lang="es-ES" sz="2000" dirty="0" err="1" smtClean="0"/>
              <a:t>Understanding</a:t>
            </a:r>
            <a:r>
              <a:rPr lang="es-ES" sz="2000" dirty="0" smtClean="0"/>
              <a:t> </a:t>
            </a:r>
            <a:r>
              <a:rPr lang="es-ES" sz="2000" dirty="0" err="1" smtClean="0"/>
              <a:t>each</a:t>
            </a:r>
            <a:r>
              <a:rPr lang="es-ES" sz="2000" dirty="0" smtClean="0"/>
              <a:t> </a:t>
            </a:r>
            <a:r>
              <a:rPr lang="es-ES" sz="2000" dirty="0" err="1" smtClean="0"/>
              <a:t>other</a:t>
            </a:r>
            <a:r>
              <a:rPr lang="es-ES" sz="2000" dirty="0" smtClean="0"/>
              <a:t>,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smtClean="0"/>
              <a:t>of </a:t>
            </a:r>
            <a:r>
              <a:rPr lang="es-ES" sz="2000" dirty="0" err="1" smtClean="0"/>
              <a:t>him</a:t>
            </a:r>
            <a:r>
              <a:rPr lang="es-ES" sz="2000" dirty="0" smtClean="0"/>
              <a:t> and </a:t>
            </a:r>
            <a:r>
              <a:rPr lang="es-ES" sz="2000" dirty="0" err="1" smtClean="0"/>
              <a:t>appreciate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, </a:t>
            </a:r>
            <a:r>
              <a:rPr lang="es-ES" sz="2000" dirty="0" err="1" smtClean="0"/>
              <a:t>but</a:t>
            </a:r>
            <a:r>
              <a:rPr lang="es-ES" sz="2000" dirty="0" smtClean="0"/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things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dirty="0" smtClean="0"/>
              <a:t>and </a:t>
            </a:r>
            <a:r>
              <a:rPr lang="es-ES" sz="2000" dirty="0" err="1" smtClean="0"/>
              <a:t>even</a:t>
            </a:r>
            <a:r>
              <a:rPr lang="es-ES" sz="2000" dirty="0" smtClean="0"/>
              <a:t> </a:t>
            </a:r>
            <a:r>
              <a:rPr lang="es-ES" sz="2000" dirty="0" err="1" smtClean="0"/>
              <a:t>that</a:t>
            </a:r>
            <a:r>
              <a:rPr lang="es-ES" sz="2000" dirty="0" smtClean="0"/>
              <a:t>, </a:t>
            </a:r>
            <a:r>
              <a:rPr lang="es-ES" sz="2000" dirty="0" err="1" smtClean="0"/>
              <a:t>love</a:t>
            </a:r>
            <a:r>
              <a:rPr lang="es-ES" sz="2000" dirty="0" smtClean="0"/>
              <a:t> </a:t>
            </a:r>
            <a:r>
              <a:rPr lang="es-ES" sz="2000" dirty="0" err="1" smtClean="0"/>
              <a:t>him</a:t>
            </a:r>
            <a:r>
              <a:rPr lang="es-ES" sz="2000" dirty="0" smtClean="0"/>
              <a:t>. </a:t>
            </a:r>
            <a:r>
              <a:rPr lang="es-ES" sz="2000" dirty="0" err="1" smtClean="0"/>
              <a:t>Also</a:t>
            </a:r>
            <a:r>
              <a:rPr lang="es-ES" sz="2000" dirty="0" smtClean="0"/>
              <a:t>, </a:t>
            </a:r>
            <a:r>
              <a:rPr lang="es-ES" sz="2000" dirty="0" err="1" smtClean="0"/>
              <a:t>respecting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other</a:t>
            </a:r>
            <a:r>
              <a:rPr lang="es-ES" sz="2000" dirty="0" smtClean="0"/>
              <a:t> </a:t>
            </a:r>
            <a:r>
              <a:rPr lang="es-ES" sz="2000" dirty="0" err="1" smtClean="0"/>
              <a:t>person</a:t>
            </a:r>
            <a:r>
              <a:rPr lang="es-ES" sz="2000" dirty="0" smtClean="0"/>
              <a:t>, and </a:t>
            </a:r>
            <a:r>
              <a:rPr lang="es-ES" sz="2000" dirty="0" err="1" smtClean="0"/>
              <a:t>sharing</a:t>
            </a:r>
            <a:r>
              <a:rPr lang="es-ES" sz="2000" dirty="0" smtClean="0"/>
              <a:t>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dirty="0" err="1" smtClean="0"/>
              <a:t>little</a:t>
            </a:r>
            <a:r>
              <a:rPr lang="es-ES" sz="2000" dirty="0" smtClean="0"/>
              <a:t> </a:t>
            </a:r>
            <a:r>
              <a:rPr lang="es-ES" sz="2000" dirty="0" err="1" smtClean="0"/>
              <a:t>things</a:t>
            </a:r>
            <a:r>
              <a:rPr lang="es-ES" sz="2000" dirty="0" smtClean="0"/>
              <a:t> of </a:t>
            </a:r>
            <a:r>
              <a:rPr lang="es-ES" sz="2000" dirty="0" err="1" smtClean="0"/>
              <a:t>the</a:t>
            </a:r>
            <a:r>
              <a:rPr lang="es-ES" sz="2000" dirty="0" smtClean="0"/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es-E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razón 4"/>
          <p:cNvSpPr/>
          <p:nvPr/>
        </p:nvSpPr>
        <p:spPr>
          <a:xfrm>
            <a:off x="3561361" y="3580781"/>
            <a:ext cx="2160240" cy="2130902"/>
          </a:xfrm>
          <a:prstGeom prst="heart">
            <a:avLst/>
          </a:prstGeom>
          <a:gradFill flip="none" rotWithShape="1">
            <a:gsLst>
              <a:gs pos="0">
                <a:srgbClr val="002060"/>
              </a:gs>
              <a:gs pos="65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LOVE HIM</a:t>
            </a:r>
            <a:endParaRPr lang="es-E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6" name="Corazón 5"/>
          <p:cNvSpPr/>
          <p:nvPr/>
        </p:nvSpPr>
        <p:spPr>
          <a:xfrm rot="689729">
            <a:off x="6066503" y="3731436"/>
            <a:ext cx="2160240" cy="1829593"/>
          </a:xfrm>
          <a:prstGeom prst="heart">
            <a:avLst/>
          </a:prstGeom>
          <a:gradFill flip="none" rotWithShape="1">
            <a:gsLst>
              <a:gs pos="0">
                <a:srgbClr val="002060"/>
              </a:gs>
              <a:gs pos="65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RESPECT</a:t>
            </a:r>
            <a:endParaRPr lang="es-ES" sz="2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9" name="Corazón 8"/>
          <p:cNvSpPr/>
          <p:nvPr/>
        </p:nvSpPr>
        <p:spPr>
          <a:xfrm rot="20660799">
            <a:off x="1023451" y="3629841"/>
            <a:ext cx="2160240" cy="2007103"/>
          </a:xfrm>
          <a:prstGeom prst="heart">
            <a:avLst/>
          </a:prstGeom>
          <a:gradFill>
            <a:gsLst>
              <a:gs pos="0">
                <a:srgbClr val="002060"/>
              </a:gs>
              <a:gs pos="65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GOOD THINGS</a:t>
            </a:r>
            <a:endParaRPr lang="es-E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4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razón 4"/>
          <p:cNvSpPr/>
          <p:nvPr/>
        </p:nvSpPr>
        <p:spPr>
          <a:xfrm rot="1059902">
            <a:off x="6399923" y="4359168"/>
            <a:ext cx="1977526" cy="1913588"/>
          </a:xfrm>
          <a:prstGeom prst="heart">
            <a:avLst/>
          </a:prstGeom>
          <a:gradFill>
            <a:gsLst>
              <a:gs pos="0">
                <a:srgbClr val="FF99CC"/>
              </a:gs>
              <a:gs pos="50000">
                <a:srgbClr val="F165D3"/>
              </a:gs>
              <a:gs pos="100000">
                <a:srgbClr val="F9BDBD"/>
              </a:gs>
            </a:gsLst>
            <a:path path="rect">
              <a:fillToRect l="100000" t="100000"/>
            </a:path>
          </a:gradFill>
          <a:ln>
            <a:solidFill>
              <a:srgbClr val="F9B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¿</a:t>
            </a:r>
            <a:r>
              <a:rPr lang="es-ES" sz="54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How</a:t>
            </a:r>
            <a:r>
              <a:rPr lang="es-ES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do </a:t>
            </a:r>
            <a:r>
              <a:rPr lang="es-ES" sz="54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we</a:t>
            </a:r>
            <a:r>
              <a:rPr lang="es-ES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sz="54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fall</a:t>
            </a:r>
            <a:r>
              <a:rPr lang="es-ES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in </a:t>
            </a:r>
            <a:r>
              <a:rPr lang="es-ES" sz="5400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love</a:t>
            </a:r>
            <a:r>
              <a:rPr lang="es-ES" sz="5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?</a:t>
            </a:r>
            <a:endParaRPr lang="es-ES" sz="5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First</a:t>
            </a:r>
            <a:r>
              <a:rPr lang="es-ES" dirty="0" smtClean="0"/>
              <a:t>,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didn’t</a:t>
            </a:r>
            <a:r>
              <a:rPr lang="es-ES" dirty="0" smtClean="0"/>
              <a:t> </a:t>
            </a:r>
            <a:r>
              <a:rPr lang="es-ES" dirty="0" err="1" smtClean="0"/>
              <a:t>know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, and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only</a:t>
            </a:r>
            <a:r>
              <a:rPr lang="es-ES" dirty="0" smtClean="0"/>
              <a:t> </a:t>
            </a:r>
            <a:r>
              <a:rPr lang="es-ES" dirty="0" err="1" smtClean="0"/>
              <a:t>talked</a:t>
            </a:r>
            <a:r>
              <a:rPr lang="es-ES" dirty="0" smtClean="0"/>
              <a:t> a </a:t>
            </a:r>
            <a:r>
              <a:rPr lang="es-ES" dirty="0" err="1" smtClean="0"/>
              <a:t>little</a:t>
            </a:r>
            <a:r>
              <a:rPr lang="es-ES" dirty="0" smtClean="0"/>
              <a:t>,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Liz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shy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and Mario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</a:t>
            </a:r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step</a:t>
            </a:r>
            <a:r>
              <a:rPr lang="es-ES" dirty="0" smtClean="0"/>
              <a:t> and </a:t>
            </a:r>
            <a:r>
              <a:rPr lang="es-ES" dirty="0" err="1" smtClean="0"/>
              <a:t>passed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friend-zone</a:t>
            </a:r>
            <a:r>
              <a:rPr lang="es-ES" dirty="0" smtClean="0"/>
              <a:t> to </a:t>
            </a:r>
            <a:r>
              <a:rPr lang="es-ES" dirty="0" err="1" smtClean="0"/>
              <a:t>became</a:t>
            </a:r>
            <a:r>
              <a:rPr lang="es-ES" dirty="0" smtClean="0"/>
              <a:t> </a:t>
            </a:r>
            <a:r>
              <a:rPr lang="es-ES" dirty="0" err="1" smtClean="0"/>
              <a:t>into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boyfriend-zone</a:t>
            </a:r>
            <a:r>
              <a:rPr lang="es-ES" dirty="0" smtClean="0"/>
              <a:t>.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best</a:t>
            </a:r>
            <a:r>
              <a:rPr lang="es-ES" dirty="0" smtClean="0"/>
              <a:t> of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that</a:t>
            </a:r>
            <a:r>
              <a:rPr lang="es-ES" dirty="0" smtClean="0"/>
              <a:t> Liz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not</a:t>
            </a:r>
            <a:r>
              <a:rPr lang="es-ES" dirty="0" smtClean="0"/>
              <a:t> </a:t>
            </a:r>
            <a:r>
              <a:rPr lang="es-ES" dirty="0" err="1" smtClean="0"/>
              <a:t>shy</a:t>
            </a:r>
            <a:r>
              <a:rPr lang="es-ES" dirty="0" smtClean="0"/>
              <a:t> </a:t>
            </a:r>
            <a:r>
              <a:rPr lang="es-ES" dirty="0" err="1" smtClean="0"/>
              <a:t>anymore</a:t>
            </a:r>
            <a:r>
              <a:rPr lang="es-ES" dirty="0" smtClean="0"/>
              <a:t> and Mario </a:t>
            </a:r>
            <a:r>
              <a:rPr lang="es-ES" dirty="0" err="1" smtClean="0"/>
              <a:t>knew</a:t>
            </a:r>
            <a:r>
              <a:rPr lang="es-ES" dirty="0" smtClean="0"/>
              <a:t> </a:t>
            </a:r>
            <a:r>
              <a:rPr lang="es-ES" dirty="0" err="1" smtClean="0"/>
              <a:t>how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to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s-ES" dirty="0" err="1" smtClean="0"/>
              <a:t>They</a:t>
            </a:r>
            <a:r>
              <a:rPr lang="es-ES" dirty="0" smtClean="0"/>
              <a:t> do a </a:t>
            </a:r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cute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couple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and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s-ES" b="1" i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</a:t>
            </a:r>
            <a:r>
              <a:rPr lang="es-ES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smtClean="0"/>
              <a:t>and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would</a:t>
            </a:r>
            <a:r>
              <a:rPr lang="es-ES" dirty="0" smtClean="0"/>
              <a:t> </a:t>
            </a:r>
            <a:r>
              <a:rPr lang="es-ES" dirty="0" err="1" smtClean="0"/>
              <a:t>like</a:t>
            </a:r>
            <a:r>
              <a:rPr lang="es-ES" dirty="0" smtClean="0"/>
              <a:t> to be </a:t>
            </a:r>
            <a:r>
              <a:rPr lang="es-ES" dirty="0" err="1" smtClean="0"/>
              <a:t>together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future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8509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rgbClr val="03AD48"/>
            </a:solidFill>
          </a:ln>
        </p:spPr>
        <p:txBody>
          <a:bodyPr>
            <a:noAutofit/>
          </a:bodyPr>
          <a:lstStyle/>
          <a:p>
            <a:r>
              <a:rPr lang="es-ES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Our</a:t>
            </a:r>
            <a:r>
              <a:rPr lang="es-ES" sz="7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sz="7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relationship</a:t>
            </a:r>
            <a:endParaRPr lang="es-ES" sz="72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s-ES" sz="4800" i="1" dirty="0" err="1" smtClean="0"/>
              <a:t>First</a:t>
            </a:r>
            <a:r>
              <a:rPr lang="en-GB" sz="4800" i="1" dirty="0" smtClean="0"/>
              <a:t>, physic </a:t>
            </a:r>
            <a:r>
              <a:rPr lang="es-ES" sz="4800" i="1" dirty="0" err="1" smtClean="0"/>
              <a:t>attraction</a:t>
            </a:r>
            <a:r>
              <a:rPr lang="es-ES" sz="4800" i="1" dirty="0" smtClean="0"/>
              <a:t> </a:t>
            </a:r>
          </a:p>
          <a:p>
            <a:pPr algn="just"/>
            <a:r>
              <a:rPr lang="es-E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s-ES" sz="4800" i="1" dirty="0" err="1" smtClean="0"/>
              <a:t>Then</a:t>
            </a:r>
            <a:r>
              <a:rPr lang="es-ES" sz="4800" i="1" dirty="0" smtClean="0"/>
              <a:t>, meeting </a:t>
            </a:r>
            <a:r>
              <a:rPr lang="es-ES" sz="4800" i="1" dirty="0" err="1" smtClean="0"/>
              <a:t>each</a:t>
            </a:r>
            <a:r>
              <a:rPr lang="es-ES" sz="4800" i="1" dirty="0" smtClean="0"/>
              <a:t> </a:t>
            </a:r>
            <a:r>
              <a:rPr lang="es-ES" sz="4800" i="1" dirty="0" err="1" smtClean="0"/>
              <a:t>other</a:t>
            </a:r>
            <a:endParaRPr lang="es-ES" sz="4800" i="1" dirty="0" smtClean="0"/>
          </a:p>
          <a:p>
            <a:pPr algn="just"/>
            <a:r>
              <a:rPr lang="es-E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s-ES" sz="4800" dirty="0" smtClean="0"/>
              <a:t> </a:t>
            </a:r>
            <a:r>
              <a:rPr lang="es-ES" sz="4800" i="1" dirty="0" err="1" smtClean="0"/>
              <a:t>Third</a:t>
            </a:r>
            <a:r>
              <a:rPr lang="es-ES" sz="4800" i="1" dirty="0" smtClean="0"/>
              <a:t>, </a:t>
            </a:r>
            <a:r>
              <a:rPr lang="es-ES" sz="4800" i="1" dirty="0" err="1" smtClean="0"/>
              <a:t>becoming</a:t>
            </a:r>
            <a:r>
              <a:rPr lang="es-ES" sz="4800" i="1" dirty="0" smtClean="0"/>
              <a:t> </a:t>
            </a:r>
            <a:r>
              <a:rPr lang="es-ES" sz="4800" i="1" dirty="0" err="1" smtClean="0"/>
              <a:t>steady</a:t>
            </a:r>
            <a:endParaRPr lang="es-ES" sz="4800" i="1" dirty="0" smtClean="0"/>
          </a:p>
          <a:p>
            <a:pPr algn="just"/>
            <a:r>
              <a:rPr lang="es-E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lang="es-ES" sz="4800" dirty="0" smtClean="0"/>
              <a:t> </a:t>
            </a:r>
            <a:r>
              <a:rPr lang="es-ES" sz="4800" i="1" dirty="0" err="1" smtClean="0"/>
              <a:t>Being</a:t>
            </a:r>
            <a:r>
              <a:rPr lang="es-ES" sz="4800" i="1" dirty="0" smtClean="0"/>
              <a:t> </a:t>
            </a:r>
            <a:r>
              <a:rPr lang="es-ES" sz="4800" i="1" dirty="0" err="1" smtClean="0"/>
              <a:t>together</a:t>
            </a:r>
            <a:r>
              <a:rPr lang="es-ES" sz="4800" i="1" dirty="0" smtClean="0"/>
              <a:t> </a:t>
            </a:r>
            <a:endParaRPr lang="es-ES" sz="4800" i="1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291264" cy="6336704"/>
          </a:xfrm>
          <a:prstGeom prst="rect">
            <a:avLst/>
          </a:prstGeom>
          <a:noFill/>
          <a:ln w="76200">
            <a:solidFill>
              <a:srgbClr val="56CA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orazón 4"/>
          <p:cNvSpPr/>
          <p:nvPr/>
        </p:nvSpPr>
        <p:spPr>
          <a:xfrm rot="947816">
            <a:off x="6315896" y="4380415"/>
            <a:ext cx="2008007" cy="1981027"/>
          </a:xfrm>
          <a:prstGeom prst="heart">
            <a:avLst/>
          </a:prstGeom>
          <a:solidFill>
            <a:srgbClr val="025E27"/>
          </a:solidFill>
          <a:ln>
            <a:solidFill>
              <a:srgbClr val="025E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  <p:sp>
        <p:nvSpPr>
          <p:cNvPr id="6" name="Corazón 5"/>
          <p:cNvSpPr/>
          <p:nvPr/>
        </p:nvSpPr>
        <p:spPr>
          <a:xfrm rot="20202696">
            <a:off x="5990653" y="4849687"/>
            <a:ext cx="1243354" cy="1221031"/>
          </a:xfrm>
          <a:prstGeom prst="heart">
            <a:avLst/>
          </a:prstGeom>
          <a:solidFill>
            <a:srgbClr val="56CA8D"/>
          </a:solidFill>
          <a:ln>
            <a:solidFill>
              <a:srgbClr val="03A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7842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s-ES" sz="6600" b="1" i="1" dirty="0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Medium-</a:t>
            </a:r>
            <a:r>
              <a:rPr lang="es-ES" sz="6600" b="1" i="1" dirty="0" err="1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age</a:t>
            </a:r>
            <a:r>
              <a:rPr lang="es-ES" sz="6600" b="1" i="1" dirty="0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 </a:t>
            </a:r>
            <a:r>
              <a:rPr lang="es-ES" sz="6600" b="1" i="1" dirty="0" err="1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couple</a:t>
            </a:r>
            <a:endParaRPr lang="es-ES" sz="6600" b="1" i="1" dirty="0">
              <a:solidFill>
                <a:srgbClr val="F474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556" y="1556792"/>
            <a:ext cx="8229600" cy="4525963"/>
          </a:xfrm>
        </p:spPr>
        <p:txBody>
          <a:bodyPr/>
          <a:lstStyle/>
          <a:p>
            <a:r>
              <a:rPr lang="es-ES" i="1" dirty="0" err="1" smtClean="0">
                <a:solidFill>
                  <a:schemeClr val="accent6">
                    <a:lumMod val="75000"/>
                  </a:schemeClr>
                </a:solidFill>
              </a:rPr>
              <a:t>Jose</a:t>
            </a:r>
            <a:r>
              <a:rPr lang="es-ES" i="1" dirty="0" smtClean="0">
                <a:solidFill>
                  <a:schemeClr val="accent6">
                    <a:lumMod val="75000"/>
                  </a:schemeClr>
                </a:solidFill>
              </a:rPr>
              <a:t> María Carvajal and Consolación Muñoz.</a:t>
            </a:r>
          </a:p>
          <a:p>
            <a:pPr marL="0" indent="0">
              <a:buNone/>
            </a:pP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been</a:t>
            </a:r>
            <a:r>
              <a:rPr lang="es-ES" dirty="0" smtClean="0"/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 </a:t>
            </a:r>
            <a:r>
              <a:rPr lang="es-ES" b="1" i="1" dirty="0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es-ES" b="1" i="1" dirty="0" err="1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ES" b="1" i="1" dirty="0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dirty="0" err="1" smtClean="0"/>
              <a:t>together</a:t>
            </a:r>
            <a:r>
              <a:rPr lang="es-ES" dirty="0" smtClean="0"/>
              <a:t>. </a:t>
            </a:r>
            <a:r>
              <a:rPr lang="es-ES" b="1" i="1" dirty="0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</a:t>
            </a:r>
            <a:r>
              <a:rPr lang="es-ES" b="1" i="1" dirty="0" err="1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years</a:t>
            </a:r>
            <a:r>
              <a:rPr lang="es-ES" b="1" i="1" dirty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F474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es-ES" dirty="0" smtClean="0"/>
              <a:t> and 7 </a:t>
            </a:r>
            <a:r>
              <a:rPr lang="es-ES" dirty="0" err="1" smtClean="0"/>
              <a:t>years</a:t>
            </a:r>
            <a:r>
              <a:rPr lang="es-ES" dirty="0" smtClean="0"/>
              <a:t> </a:t>
            </a:r>
            <a:r>
              <a:rPr lang="es-ES" dirty="0" err="1" smtClean="0"/>
              <a:t>engaged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BC5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3374204" cy="22494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202">
            <a:off x="4667714" y="3731152"/>
            <a:ext cx="3635896" cy="2423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21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s-ES" sz="7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THE MAN</a:t>
            </a:r>
            <a:endParaRPr lang="es-ES" sz="7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es-E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s-E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0" indent="0">
              <a:buNone/>
            </a:pPr>
            <a:r>
              <a:rPr lang="es-ES" sz="2800" dirty="0" smtClean="0"/>
              <a:t>He </a:t>
            </a:r>
            <a:r>
              <a:rPr lang="es-ES" sz="2800" dirty="0" err="1" smtClean="0"/>
              <a:t>can’t</a:t>
            </a:r>
            <a:r>
              <a:rPr lang="es-ES" sz="2800" dirty="0" smtClean="0"/>
              <a:t> </a:t>
            </a:r>
            <a:r>
              <a:rPr lang="es-ES" sz="2800" dirty="0" err="1" smtClean="0"/>
              <a:t>express</a:t>
            </a:r>
            <a:r>
              <a:rPr lang="es-ES" sz="2800" dirty="0" smtClean="0"/>
              <a:t> </a:t>
            </a:r>
            <a:r>
              <a:rPr lang="es-ES" sz="2800" dirty="0" err="1" smtClean="0"/>
              <a:t>with</a:t>
            </a:r>
            <a:r>
              <a:rPr lang="es-ES" sz="2800" dirty="0" smtClean="0"/>
              <a:t> </a:t>
            </a:r>
            <a:r>
              <a:rPr lang="es-ES" sz="2800" dirty="0" err="1" smtClean="0"/>
              <a:t>words</a:t>
            </a:r>
            <a:r>
              <a:rPr lang="es-ES" sz="2800" dirty="0" smtClean="0"/>
              <a:t> </a:t>
            </a:r>
            <a:r>
              <a:rPr lang="es-ES" sz="2800" dirty="0" err="1" smtClean="0"/>
              <a:t>how</a:t>
            </a:r>
            <a:r>
              <a:rPr lang="es-ES" sz="2800" dirty="0" smtClean="0"/>
              <a:t> 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feels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s-ES" sz="2800" dirty="0" smtClean="0">
                <a:solidFill>
                  <a:srgbClr val="FF0000"/>
                </a:solidFill>
              </a:rPr>
              <a:t>. </a:t>
            </a:r>
            <a:r>
              <a:rPr lang="es-ES" sz="2800" dirty="0" err="1" smtClean="0"/>
              <a:t>Love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a  </a:t>
            </a:r>
            <a:r>
              <a:rPr lang="es-ES" sz="2800" dirty="0" err="1" smtClean="0"/>
              <a:t>welfare</a:t>
            </a:r>
            <a:r>
              <a:rPr lang="es-ES" sz="2800" dirty="0" smtClean="0"/>
              <a:t> </a:t>
            </a:r>
            <a:r>
              <a:rPr lang="es-ES" sz="2800" dirty="0" err="1" smtClean="0"/>
              <a:t>state</a:t>
            </a:r>
            <a:r>
              <a:rPr lang="es-ES" sz="2800" dirty="0" smtClean="0"/>
              <a:t> in </a:t>
            </a:r>
            <a:r>
              <a:rPr lang="es-ES" sz="2800" dirty="0" err="1" smtClean="0"/>
              <a:t>where</a:t>
            </a:r>
            <a:r>
              <a:rPr lang="es-ES" sz="2800" dirty="0" smtClean="0"/>
              <a:t> </a:t>
            </a:r>
            <a:r>
              <a:rPr lang="es-ES" sz="2800" dirty="0" err="1" smtClean="0"/>
              <a:t>you</a:t>
            </a:r>
            <a:r>
              <a:rPr lang="es-ES" sz="2800" dirty="0" smtClean="0"/>
              <a:t> are </a:t>
            </a:r>
            <a:r>
              <a:rPr lang="es-ES" sz="2800" dirty="0" err="1" smtClean="0"/>
              <a:t>almost</a:t>
            </a:r>
            <a:r>
              <a:rPr lang="es-ES" sz="2800" dirty="0" smtClean="0"/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</a:t>
            </a:r>
            <a:r>
              <a:rPr lang="es-ES" sz="2800" dirty="0" smtClean="0">
                <a:solidFill>
                  <a:srgbClr val="FF0000"/>
                </a:solidFill>
              </a:rPr>
              <a:t>.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want</a:t>
            </a:r>
            <a:r>
              <a:rPr lang="es-ES" sz="2800" dirty="0" smtClean="0"/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dirty="0" smtClean="0"/>
              <a:t>and </a:t>
            </a:r>
            <a:r>
              <a:rPr lang="es-ES" sz="2800" dirty="0" err="1" smtClean="0"/>
              <a:t>you</a:t>
            </a:r>
            <a:r>
              <a:rPr lang="es-ES" sz="2800" dirty="0" smtClean="0"/>
              <a:t> do </a:t>
            </a:r>
            <a:r>
              <a:rPr lang="es-ES" sz="2800" dirty="0" err="1" smtClean="0"/>
              <a:t>the</a:t>
            </a:r>
            <a:r>
              <a:rPr lang="es-ES" sz="2800" dirty="0" smtClean="0"/>
              <a:t> </a:t>
            </a:r>
            <a:r>
              <a:rPr lang="es-ES" sz="2800" dirty="0" err="1" smtClean="0"/>
              <a:t>best</a:t>
            </a:r>
            <a:r>
              <a:rPr lang="es-ES" sz="2800" dirty="0" smtClean="0"/>
              <a:t> </a:t>
            </a:r>
            <a:r>
              <a:rPr lang="es-ES" sz="2800" dirty="0" err="1" smtClean="0"/>
              <a:t>for</a:t>
            </a:r>
            <a:r>
              <a:rPr lang="es-ES" sz="2800" dirty="0" smtClean="0"/>
              <a:t> </a:t>
            </a:r>
            <a:r>
              <a:rPr lang="es-ES" sz="2800" dirty="0" err="1" smtClean="0"/>
              <a:t>her</a:t>
            </a:r>
            <a:r>
              <a:rPr lang="es-ES" sz="2800" dirty="0" smtClean="0"/>
              <a:t>, and </a:t>
            </a:r>
            <a:r>
              <a:rPr lang="es-ES" sz="2800" dirty="0" err="1" smtClean="0"/>
              <a:t>you</a:t>
            </a:r>
            <a:r>
              <a:rPr lang="es-ES" sz="2800" dirty="0" smtClean="0"/>
              <a:t> </a:t>
            </a:r>
            <a:r>
              <a:rPr lang="es-ES" sz="2800" dirty="0" err="1" smtClean="0"/>
              <a:t>feel</a:t>
            </a:r>
            <a:r>
              <a:rPr lang="es-ES" sz="2800" dirty="0" smtClean="0"/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very</a:t>
            </a:r>
            <a:r>
              <a:rPr lang="es-ES" sz="28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395536" y="260648"/>
            <a:ext cx="8352928" cy="626469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99FF"/>
              </a:solidFill>
            </a:endParaRPr>
          </a:p>
        </p:txBody>
      </p:sp>
      <p:sp>
        <p:nvSpPr>
          <p:cNvPr id="5" name="Corazón 4"/>
          <p:cNvSpPr/>
          <p:nvPr/>
        </p:nvSpPr>
        <p:spPr>
          <a:xfrm rot="21158911">
            <a:off x="1099373" y="4241093"/>
            <a:ext cx="1981453" cy="1854854"/>
          </a:xfrm>
          <a:prstGeom prst="heart">
            <a:avLst/>
          </a:prstGeom>
          <a:gradFill>
            <a:gsLst>
              <a:gs pos="74000">
                <a:srgbClr val="0066CC"/>
              </a:gs>
              <a:gs pos="0">
                <a:srgbClr val="000066"/>
              </a:gs>
              <a:gs pos="42000">
                <a:srgbClr val="0000CC"/>
              </a:gs>
              <a:gs pos="100000">
                <a:srgbClr val="0099FF"/>
              </a:gs>
            </a:gsLst>
            <a:lin ang="27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EXPRESS WITH WORDS</a:t>
            </a:r>
            <a:endParaRPr lang="es-ES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razón 5"/>
          <p:cNvSpPr/>
          <p:nvPr/>
        </p:nvSpPr>
        <p:spPr>
          <a:xfrm rot="566609">
            <a:off x="5968903" y="4324595"/>
            <a:ext cx="1996147" cy="1828054"/>
          </a:xfrm>
          <a:prstGeom prst="heart">
            <a:avLst/>
          </a:prstGeom>
          <a:gradFill flip="none" rotWithShape="1">
            <a:gsLst>
              <a:gs pos="74000">
                <a:srgbClr val="0066CC"/>
              </a:gs>
              <a:gs pos="0">
                <a:srgbClr val="000066"/>
              </a:gs>
              <a:gs pos="42000">
                <a:srgbClr val="0000CC"/>
              </a:gs>
              <a:gs pos="100000">
                <a:srgbClr val="0099FF"/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IS A WELFARE STATE</a:t>
            </a:r>
            <a:endParaRPr lang="es-E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razón 6"/>
          <p:cNvSpPr/>
          <p:nvPr/>
        </p:nvSpPr>
        <p:spPr>
          <a:xfrm>
            <a:off x="3589162" y="4277827"/>
            <a:ext cx="1990950" cy="1781386"/>
          </a:xfrm>
          <a:prstGeom prst="heart">
            <a:avLst/>
          </a:prstGeom>
          <a:gradFill flip="none" rotWithShape="1">
            <a:gsLst>
              <a:gs pos="74000">
                <a:srgbClr val="0066CC"/>
              </a:gs>
              <a:gs pos="0">
                <a:srgbClr val="000066"/>
              </a:gs>
              <a:gs pos="42000">
                <a:srgbClr val="0000CC"/>
              </a:gs>
              <a:gs pos="100000">
                <a:srgbClr val="0099FF"/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FEEL SPECIAL</a:t>
            </a:r>
            <a:endParaRPr lang="es-E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1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TM03457496[[fn=Paralaje]]</Template>
  <TotalTime>609</TotalTime>
  <Words>1073</Words>
  <Application>Microsoft Macintosh PowerPoint</Application>
  <PresentationFormat>Presentación en pantalla (4:3)</PresentationFormat>
  <Paragraphs>135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THE BOY</vt:lpstr>
      <vt:lpstr>THE GIRL</vt:lpstr>
      <vt:lpstr>¿How do we fall in love?</vt:lpstr>
      <vt:lpstr>Our relationship</vt:lpstr>
      <vt:lpstr>Medium-age couple</vt:lpstr>
      <vt:lpstr>THE MAN</vt:lpstr>
      <vt:lpstr>THE WOMAN</vt:lpstr>
      <vt:lpstr>¿How do we fall in love?</vt:lpstr>
      <vt:lpstr>OUR RELATIONSHIP</vt:lpstr>
      <vt:lpstr>Old couple</vt:lpstr>
      <vt:lpstr>THE MAN</vt:lpstr>
      <vt:lpstr>THE WOMAN</vt:lpstr>
      <vt:lpstr>How do we fall in love?</vt:lpstr>
      <vt:lpstr>OUR RELATIONSHIP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Violeta</dc:creator>
  <cp:lastModifiedBy>Antonio Cumplido Gallardo</cp:lastModifiedBy>
  <cp:revision>57</cp:revision>
  <cp:lastPrinted>2015-02-08T18:31:01Z</cp:lastPrinted>
  <dcterms:created xsi:type="dcterms:W3CDTF">2015-02-03T17:15:35Z</dcterms:created>
  <dcterms:modified xsi:type="dcterms:W3CDTF">2015-03-23T15:19:45Z</dcterms:modified>
</cp:coreProperties>
</file>