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4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DFF6-F768-4090-B760-858F593D6B98}" type="datetimeFigureOut">
              <a:rPr lang="fi-FI" smtClean="0"/>
              <a:t>10.4.2015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C460-E163-42BA-8C3C-544AD69E0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49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DFF6-F768-4090-B760-858F593D6B98}" type="datetimeFigureOut">
              <a:rPr lang="fi-FI" smtClean="0"/>
              <a:t>10.4.2015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C460-E163-42BA-8C3C-544AD69E0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54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Survey on studying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participants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What subjects are you good at?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5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What do you want to study?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9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What is your purpose in choosing these studies?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What has influenced your choice?</a:t>
            </a:r>
            <a:endParaRPr lang="fi-FI" dirty="0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7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Mukautettu</PresentationFormat>
  <Paragraphs>6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Survey on studying</vt:lpstr>
      <vt:lpstr>participants</vt:lpstr>
      <vt:lpstr>What subjects are you good at?</vt:lpstr>
      <vt:lpstr>What do you want to study?</vt:lpstr>
      <vt:lpstr>What is your purpose in choosing these studies?</vt:lpstr>
      <vt:lpstr>What has influenced your choice?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on studying</dc:title>
  <dc:creator>Rantama Anu Mirjami</dc:creator>
  <cp:lastModifiedBy>Inka Kokkonen</cp:lastModifiedBy>
  <cp:revision>1</cp:revision>
  <dcterms:created xsi:type="dcterms:W3CDTF">2015-04-08T12:41:33Z</dcterms:created>
  <dcterms:modified xsi:type="dcterms:W3CDTF">2015-04-10T07:27:45Z</dcterms:modified>
</cp:coreProperties>
</file>