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30.03.2015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30.03.2015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30.03.2015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30.03.2015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al__ma_Sayfas_1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al__ma_Sayfas_1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al__ma_Sayfas_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al__ma_Sayfas_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al__ma_Sayfas_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al__ma_Sayfas_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jpeg"/><Relationship Id="rId4" Type="http://schemas.openxmlformats.org/officeDocument/2006/relationships/package" Target="../embeddings/Microsoft_Office_Excel__al__ma_Sayfas_5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Microsoft_Office_Excel__al__ma_Sayfas_7.xlsx"/><Relationship Id="rId4" Type="http://schemas.openxmlformats.org/officeDocument/2006/relationships/package" Target="../embeddings/Microsoft_Office_Excel__al__ma_Sayfas_6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al__ma_Sayfas_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al__ma_Sayfas_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al__ma_Sayfas_10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http://whizzmarketing.co.uk/wp-content/uploads/2012/10/Slider-image-analyse-540x3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683568" y="47667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A7   A </a:t>
            </a:r>
            <a:r>
              <a:rPr lang="tr-TR" sz="4000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Sound</a:t>
            </a:r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tr-TR" sz="4000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Mind</a:t>
            </a:r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tr-TR" sz="4000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In</a:t>
            </a:r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A </a:t>
            </a:r>
            <a:r>
              <a:rPr lang="tr-TR" sz="4000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Sound</a:t>
            </a:r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Body</a:t>
            </a:r>
            <a:endParaRPr lang="tr-TR" sz="4000" dirty="0">
              <a:solidFill>
                <a:schemeClr val="accent2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9. Do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think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additives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?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ChangeAspect="1"/>
          </p:cNvGraphicFramePr>
          <p:nvPr>
            <p:ph idx="1"/>
          </p:nvPr>
        </p:nvGraphicFramePr>
        <p:xfrm>
          <a:off x="1691680" y="4581128"/>
          <a:ext cx="5400600" cy="2105192"/>
        </p:xfrm>
        <a:graphic>
          <a:graphicData uri="http://schemas.openxmlformats.org/presentationml/2006/ole">
            <p:oleObj spid="_x0000_s22530" name="Çalışma Sayfası" r:id="rId3" imgW="1390644" imgH="581040" progId="Excel.Sheet.12">
              <p:embed/>
            </p:oleObj>
          </a:graphicData>
        </a:graphic>
      </p:graphicFrame>
      <p:pic>
        <p:nvPicPr>
          <p:cNvPr id="22532" name="Picture 4" descr="http://www.rodalenews.com/files/images/slideshow2/microwave-popcorn-bag-gmos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196752"/>
            <a:ext cx="4464496" cy="3271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10. Do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feel</a:t>
            </a:r>
            <a:r>
              <a:rPr lang="tr-TR" dirty="0" smtClean="0"/>
              <a:t> </a:t>
            </a:r>
            <a:r>
              <a:rPr lang="tr-TR" dirty="0" err="1" smtClean="0"/>
              <a:t>well</a:t>
            </a:r>
            <a:r>
              <a:rPr lang="tr-TR" dirty="0" smtClean="0"/>
              <a:t> </a:t>
            </a:r>
            <a:r>
              <a:rPr lang="tr-TR" dirty="0" err="1" smtClean="0"/>
              <a:t>enough</a:t>
            </a:r>
            <a:r>
              <a:rPr lang="tr-TR" dirty="0" smtClean="0"/>
              <a:t> </a:t>
            </a:r>
            <a:r>
              <a:rPr lang="tr-TR" dirty="0" err="1" smtClean="0"/>
              <a:t>informed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effect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roles</a:t>
            </a:r>
            <a:r>
              <a:rPr lang="tr-TR" dirty="0" smtClean="0"/>
              <a:t> ?</a:t>
            </a:r>
            <a:endParaRPr lang="tr-TR" dirty="0"/>
          </a:p>
        </p:txBody>
      </p:sp>
      <p:graphicFrame>
        <p:nvGraphicFramePr>
          <p:cNvPr id="6" name="5 İçerik Yer Tutucusu"/>
          <p:cNvGraphicFramePr>
            <a:graphicFrameLocks noChangeAspect="1"/>
          </p:cNvGraphicFramePr>
          <p:nvPr>
            <p:ph idx="1"/>
          </p:nvPr>
        </p:nvGraphicFramePr>
        <p:xfrm>
          <a:off x="1763688" y="4725144"/>
          <a:ext cx="4857750" cy="1936750"/>
        </p:xfrm>
        <a:graphic>
          <a:graphicData uri="http://schemas.openxmlformats.org/presentationml/2006/ole">
            <p:oleObj spid="_x0000_s23555" name="Çalışma Sayfası" r:id="rId3" imgW="1457367" imgH="581040" progId="Excel.Sheet.12">
              <p:embed/>
            </p:oleObj>
          </a:graphicData>
        </a:graphic>
      </p:graphicFrame>
      <p:pic>
        <p:nvPicPr>
          <p:cNvPr id="23557" name="Picture 5" descr="http://foodmatters.tv/images/assets/child-tantr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340768"/>
            <a:ext cx="5508104" cy="3097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1805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1. I </a:t>
            </a:r>
            <a:r>
              <a:rPr lang="tr-TR" dirty="0" err="1" smtClean="0"/>
              <a:t>eat</a:t>
            </a:r>
            <a:r>
              <a:rPr lang="tr-TR" dirty="0" smtClean="0"/>
              <a:t> in </a:t>
            </a:r>
            <a:r>
              <a:rPr lang="tr-TR" dirty="0" err="1" smtClean="0"/>
              <a:t>front</a:t>
            </a:r>
            <a:r>
              <a:rPr lang="tr-TR" dirty="0" smtClean="0"/>
              <a:t> of </a:t>
            </a:r>
            <a:r>
              <a:rPr lang="tr-TR" dirty="0" err="1" smtClean="0"/>
              <a:t>television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ChangeAspect="1"/>
          </p:cNvGraphicFramePr>
          <p:nvPr>
            <p:ph idx="1"/>
          </p:nvPr>
        </p:nvGraphicFramePr>
        <p:xfrm>
          <a:off x="2843808" y="1124744"/>
          <a:ext cx="6096000" cy="2187575"/>
        </p:xfrm>
        <a:graphic>
          <a:graphicData uri="http://schemas.openxmlformats.org/presentationml/2006/ole">
            <p:oleObj spid="_x0000_s4097" name="Çalışma Sayfası" r:id="rId3" imgW="1619177" imgH="581040" progId="Excel.Sheet.12">
              <p:embed/>
            </p:oleObj>
          </a:graphicData>
        </a:graphic>
      </p:graphicFrame>
      <p:pic>
        <p:nvPicPr>
          <p:cNvPr id="4099" name="Picture 3" descr="http://i.dailymail.co.uk/i/pix/2013/11/05/article-2487647-1933C93E00000578-322_638x419.jpg"/>
          <p:cNvPicPr>
            <a:picLocks noChangeAspect="1" noChangeArrowheads="1"/>
          </p:cNvPicPr>
          <p:nvPr/>
        </p:nvPicPr>
        <p:blipFill>
          <a:blip r:embed="rId4" cstate="print"/>
          <a:srcRect b="4374"/>
          <a:stretch>
            <a:fillRect/>
          </a:stretch>
        </p:blipFill>
        <p:spPr bwMode="auto">
          <a:xfrm>
            <a:off x="539552" y="3573016"/>
            <a:ext cx="435705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tr-TR" dirty="0" smtClean="0"/>
              <a:t>2.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nibble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meals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ChangeAspect="1"/>
          </p:cNvGraphicFramePr>
          <p:nvPr>
            <p:ph idx="1"/>
          </p:nvPr>
        </p:nvGraphicFramePr>
        <p:xfrm>
          <a:off x="467544" y="980728"/>
          <a:ext cx="5238236" cy="2232248"/>
        </p:xfrm>
        <a:graphic>
          <a:graphicData uri="http://schemas.openxmlformats.org/presentationml/2006/ole">
            <p:oleObj spid="_x0000_s3073" name="Çalışma Sayfası" r:id="rId3" imgW="1809621" imgH="771660" progId="Excel.Sheet.12">
              <p:embed/>
            </p:oleObj>
          </a:graphicData>
        </a:graphic>
      </p:graphicFrame>
      <p:pic>
        <p:nvPicPr>
          <p:cNvPr id="3075" name="Picture 3" descr="http://www.bbcgoodfood.com/sites/bbcgoodfood.com/files/recipe_images/recipe-image-legacy-id--1163623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356992"/>
            <a:ext cx="4269892" cy="3290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3.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practice</a:t>
            </a:r>
            <a:r>
              <a:rPr lang="tr-TR" dirty="0" smtClean="0"/>
              <a:t> a </a:t>
            </a:r>
            <a:r>
              <a:rPr lang="tr-TR" dirty="0" err="1" smtClean="0"/>
              <a:t>physical</a:t>
            </a:r>
            <a:r>
              <a:rPr lang="tr-TR" dirty="0" smtClean="0"/>
              <a:t> </a:t>
            </a:r>
            <a:r>
              <a:rPr lang="tr-TR" dirty="0" err="1" smtClean="0"/>
              <a:t>activity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ChangeAspect="1"/>
          </p:cNvGraphicFramePr>
          <p:nvPr>
            <p:ph idx="1"/>
          </p:nvPr>
        </p:nvGraphicFramePr>
        <p:xfrm>
          <a:off x="2411760" y="1340768"/>
          <a:ext cx="5760640" cy="2016223"/>
        </p:xfrm>
        <a:graphic>
          <a:graphicData uri="http://schemas.openxmlformats.org/presentationml/2006/ole">
            <p:oleObj spid="_x0000_s2049" name="Çalışma Sayfası" r:id="rId3" imgW="2447945" imgH="581040" progId="Excel.Sheet.12">
              <p:embed/>
            </p:oleObj>
          </a:graphicData>
        </a:graphic>
      </p:graphicFrame>
      <p:pic>
        <p:nvPicPr>
          <p:cNvPr id="2051" name="Picture 3" descr="http://homeswp.com/welldan/wp-content/uploads/2013/11/Physical-activity-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52936"/>
            <a:ext cx="4220468" cy="4220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92211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4. Do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breakfast</a:t>
            </a:r>
            <a:r>
              <a:rPr lang="tr-TR" dirty="0" smtClean="0"/>
              <a:t> </a:t>
            </a:r>
            <a:r>
              <a:rPr lang="tr-TR" dirty="0" err="1" smtClean="0"/>
              <a:t>before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?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ChangeAspect="1"/>
          </p:cNvGraphicFramePr>
          <p:nvPr>
            <p:ph idx="1"/>
          </p:nvPr>
        </p:nvGraphicFramePr>
        <p:xfrm>
          <a:off x="3563888" y="1268760"/>
          <a:ext cx="4511824" cy="1225789"/>
        </p:xfrm>
        <a:graphic>
          <a:graphicData uri="http://schemas.openxmlformats.org/presentationml/2006/ole">
            <p:oleObj spid="_x0000_s1025" name="Çalışma Sayfası" r:id="rId3" imgW="1228835" imgH="390420" progId="Excel.Sheet.12">
              <p:embed/>
            </p:oleObj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3347864" y="350100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err="1" smtClean="0"/>
              <a:t>If</a:t>
            </a:r>
            <a:r>
              <a:rPr lang="tr-TR" sz="4000" dirty="0" smtClean="0"/>
              <a:t> no </a:t>
            </a:r>
            <a:r>
              <a:rPr lang="tr-TR" sz="4000" dirty="0" err="1" smtClean="0"/>
              <a:t>why</a:t>
            </a:r>
            <a:r>
              <a:rPr lang="tr-TR" sz="4000" dirty="0" smtClean="0"/>
              <a:t> ?</a:t>
            </a:r>
            <a:endParaRPr lang="tr-TR" sz="4000" dirty="0"/>
          </a:p>
        </p:txBody>
      </p:sp>
      <p:graphicFrame>
        <p:nvGraphicFramePr>
          <p:cNvPr id="1027" name="3 İçerik Yer Tutucusu"/>
          <p:cNvGraphicFramePr>
            <a:graphicFrameLocks noChangeAspect="1"/>
          </p:cNvGraphicFramePr>
          <p:nvPr/>
        </p:nvGraphicFramePr>
        <p:xfrm>
          <a:off x="683568" y="4221088"/>
          <a:ext cx="7560840" cy="2367127"/>
        </p:xfrm>
        <a:graphic>
          <a:graphicData uri="http://schemas.openxmlformats.org/presentationml/2006/ole">
            <p:oleObj spid="_x0000_s1027" name="Çalışma Sayfası" r:id="rId4" imgW="2105146" imgH="771660" progId="Excel.Sheet.12">
              <p:embed/>
            </p:oleObj>
          </a:graphicData>
        </a:graphic>
      </p:graphicFrame>
      <p:pic>
        <p:nvPicPr>
          <p:cNvPr id="1029" name="Picture 5" descr="https://s-media-cache-ak0.pinimg.com/236x/93/4c/e3/934ce3367f4fdfd3bbb02cf78b8cb5d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811368"/>
            <a:ext cx="2520280" cy="289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http://images.sodahead.com/polls/004705552/5359838288_Trace04c_answer_1_xlar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5050" y="1124744"/>
            <a:ext cx="4588950" cy="3106663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68458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5. Do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eat</a:t>
            </a:r>
            <a:r>
              <a:rPr lang="tr-TR" dirty="0" smtClean="0"/>
              <a:t> at set </a:t>
            </a:r>
            <a:r>
              <a:rPr lang="tr-TR" dirty="0" err="1" smtClean="0"/>
              <a:t>times</a:t>
            </a:r>
            <a:r>
              <a:rPr lang="tr-TR" dirty="0" smtClean="0"/>
              <a:t> 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ChangeAspect="1"/>
          </p:cNvGraphicFramePr>
          <p:nvPr>
            <p:ph idx="1"/>
          </p:nvPr>
        </p:nvGraphicFramePr>
        <p:xfrm>
          <a:off x="323528" y="1124744"/>
          <a:ext cx="4536504" cy="1262097"/>
        </p:xfrm>
        <a:graphic>
          <a:graphicData uri="http://schemas.openxmlformats.org/presentationml/2006/ole">
            <p:oleObj spid="_x0000_s18434" name="Çalışma Sayfası" r:id="rId4" imgW="1228835" imgH="390420" progId="Excel.Sheet.12">
              <p:embed/>
            </p:oleObj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683568" y="3645024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err="1" smtClean="0"/>
              <a:t>If</a:t>
            </a:r>
            <a:r>
              <a:rPr lang="tr-TR" sz="4000" dirty="0" smtClean="0"/>
              <a:t> no </a:t>
            </a:r>
            <a:r>
              <a:rPr lang="tr-TR" sz="4000" dirty="0" err="1" smtClean="0"/>
              <a:t>why</a:t>
            </a:r>
            <a:r>
              <a:rPr lang="tr-TR" sz="4000" dirty="0" smtClean="0"/>
              <a:t> ?</a:t>
            </a:r>
            <a:endParaRPr lang="tr-TR" sz="4000" dirty="0"/>
          </a:p>
        </p:txBody>
      </p:sp>
      <p:graphicFrame>
        <p:nvGraphicFramePr>
          <p:cNvPr id="18435" name="3 İçerik Yer Tutucusu"/>
          <p:cNvGraphicFramePr>
            <a:graphicFrameLocks noChangeAspect="1"/>
          </p:cNvGraphicFramePr>
          <p:nvPr/>
        </p:nvGraphicFramePr>
        <p:xfrm>
          <a:off x="755576" y="4509120"/>
          <a:ext cx="8208590" cy="1878013"/>
        </p:xfrm>
        <a:graphic>
          <a:graphicData uri="http://schemas.openxmlformats.org/presentationml/2006/ole">
            <p:oleObj spid="_x0000_s18435" name="Çalışma Sayfası" r:id="rId5" imgW="2143235" imgH="58104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6. Do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know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a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additive</a:t>
            </a:r>
            <a:r>
              <a:rPr lang="tr-TR" dirty="0" smtClean="0"/>
              <a:t> is ?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ChangeAspect="1"/>
          </p:cNvGraphicFramePr>
          <p:nvPr>
            <p:ph idx="1"/>
          </p:nvPr>
        </p:nvGraphicFramePr>
        <p:xfrm>
          <a:off x="1691680" y="1412776"/>
          <a:ext cx="5375920" cy="1524052"/>
        </p:xfrm>
        <a:graphic>
          <a:graphicData uri="http://schemas.openxmlformats.org/presentationml/2006/ole">
            <p:oleObj spid="_x0000_s19458" name="Çalışma Sayfası" r:id="rId3" imgW="1228835" imgH="390420" progId="Excel.Sheet.12">
              <p:embed/>
            </p:oleObj>
          </a:graphicData>
        </a:graphic>
      </p:graphicFrame>
      <p:pic>
        <p:nvPicPr>
          <p:cNvPr id="19460" name="Picture 4" descr="http://180nutrition.com.au/wp-content/uploads/2012/10/180_nutrition_food_additives_l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140968"/>
            <a:ext cx="5184576" cy="3442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7. Do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watch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labels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find</a:t>
            </a:r>
            <a:r>
              <a:rPr lang="tr-TR" dirty="0" smtClean="0"/>
              <a:t> </a:t>
            </a:r>
            <a:r>
              <a:rPr lang="tr-TR" dirty="0" err="1" smtClean="0"/>
              <a:t>out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additive</a:t>
            </a:r>
            <a:r>
              <a:rPr lang="tr-TR" dirty="0" smtClean="0"/>
              <a:t> is </a:t>
            </a:r>
            <a:r>
              <a:rPr lang="tr-TR" dirty="0" err="1" smtClean="0"/>
              <a:t>present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products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buy ?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ChangeAspect="1"/>
          </p:cNvGraphicFramePr>
          <p:nvPr>
            <p:ph idx="1"/>
          </p:nvPr>
        </p:nvGraphicFramePr>
        <p:xfrm>
          <a:off x="1043608" y="5157192"/>
          <a:ext cx="7156450" cy="1303337"/>
        </p:xfrm>
        <a:graphic>
          <a:graphicData uri="http://schemas.openxmlformats.org/presentationml/2006/ole">
            <p:oleObj spid="_x0000_s20482" name="Çalışma Sayfası" r:id="rId3" imgW="2143235" imgH="390420" progId="Excel.Sheet.12">
              <p:embed/>
            </p:oleObj>
          </a:graphicData>
        </a:graphic>
      </p:graphicFrame>
      <p:pic>
        <p:nvPicPr>
          <p:cNvPr id="20484" name="Picture 4" descr="http://img2.timeinc.net/health/images/gallery/eating/food-coloring-adhd-400x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988840"/>
            <a:ext cx="324756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8. Do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think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consume</a:t>
            </a:r>
            <a:r>
              <a:rPr lang="tr-TR" dirty="0" smtClean="0"/>
              <a:t> </a:t>
            </a:r>
            <a:r>
              <a:rPr lang="tr-TR" dirty="0" err="1" smtClean="0"/>
              <a:t>additives</a:t>
            </a:r>
            <a:r>
              <a:rPr lang="tr-TR" dirty="0" smtClean="0"/>
              <a:t> </a:t>
            </a:r>
            <a:r>
              <a:rPr lang="tr-TR" dirty="0" err="1" smtClean="0"/>
              <a:t>regularly</a:t>
            </a:r>
            <a:r>
              <a:rPr lang="tr-TR" dirty="0" smtClean="0"/>
              <a:t> in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foods</a:t>
            </a:r>
            <a:r>
              <a:rPr lang="tr-TR" dirty="0" smtClean="0"/>
              <a:t> ?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ChangeAspect="1"/>
          </p:cNvGraphicFramePr>
          <p:nvPr>
            <p:ph idx="1"/>
          </p:nvPr>
        </p:nvGraphicFramePr>
        <p:xfrm>
          <a:off x="3851920" y="2780928"/>
          <a:ext cx="4699000" cy="1936750"/>
        </p:xfrm>
        <a:graphic>
          <a:graphicData uri="http://schemas.openxmlformats.org/presentationml/2006/ole">
            <p:oleObj spid="_x0000_s21506" name="Çalışma Sayfası" r:id="rId3" imgW="1409824" imgH="581040" progId="Excel.Sheet.12">
              <p:embed/>
            </p:oleObj>
          </a:graphicData>
        </a:graphic>
      </p:graphicFrame>
      <p:pic>
        <p:nvPicPr>
          <p:cNvPr id="21508" name="Picture 4" descr="http://dailysuperfoodlove.com/wp-content/uploads/2013/11/food-additiv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3168352" cy="4746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125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Ofis Teması</vt:lpstr>
      <vt:lpstr>Çalışma Sayfası</vt:lpstr>
      <vt:lpstr>Slide 1</vt:lpstr>
      <vt:lpstr>1. I eat in front of television</vt:lpstr>
      <vt:lpstr>2. You nibble between meals</vt:lpstr>
      <vt:lpstr>3. You practice a physical activity</vt:lpstr>
      <vt:lpstr>4. Do you take breakfast before school ?</vt:lpstr>
      <vt:lpstr>5. Do you eat at set times </vt:lpstr>
      <vt:lpstr>6. Do you know what a food additive is ?</vt:lpstr>
      <vt:lpstr>7. Do you watch the labels to find out what food additive is present in the products you buy ?</vt:lpstr>
      <vt:lpstr>8. Do you think you consume additives regularly in your foods ?</vt:lpstr>
      <vt:lpstr>9. Do you think that additives are good for you ?</vt:lpstr>
      <vt:lpstr>10. Do you feel well enough informed about their effect and roles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17417543822</dc:creator>
  <cp:lastModifiedBy>evren.karabulut</cp:lastModifiedBy>
  <cp:revision>5</cp:revision>
  <dcterms:created xsi:type="dcterms:W3CDTF">2015-03-25T14:29:25Z</dcterms:created>
  <dcterms:modified xsi:type="dcterms:W3CDTF">2015-03-30T12:33:43Z</dcterms:modified>
</cp:coreProperties>
</file>