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7" r:id="rId7"/>
    <p:sldId id="262" r:id="rId8"/>
    <p:sldId id="264" r:id="rId9"/>
    <p:sldId id="265" r:id="rId10"/>
    <p:sldId id="266" r:id="rId11"/>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0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sp>
        <p:nvSpPr>
          <p:cNvPr id="10" name="Правоъгълен триъгъл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лавие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bg-BG" smtClean="0"/>
              <a:t>Редакт. стил загл. образец</a:t>
            </a:r>
            <a:endParaRPr kumimoji="0" lang="en-US"/>
          </a:p>
        </p:txBody>
      </p:sp>
      <p:sp>
        <p:nvSpPr>
          <p:cNvPr id="17" name="Подзаглавие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bg-BG" smtClean="0"/>
              <a:t>Щракнете за редакция стил подзагл. обр.</a:t>
            </a:r>
            <a:endParaRPr kumimoji="0" lang="en-US"/>
          </a:p>
        </p:txBody>
      </p:sp>
      <p:grpSp>
        <p:nvGrpSpPr>
          <p:cNvPr id="2" name="Групиране 1"/>
          <p:cNvGrpSpPr/>
          <p:nvPr/>
        </p:nvGrpSpPr>
        <p:grpSpPr>
          <a:xfrm>
            <a:off x="-3765" y="4953000"/>
            <a:ext cx="9147765" cy="1912088"/>
            <a:chOff x="-3765" y="4832896"/>
            <a:chExt cx="9147765" cy="2032192"/>
          </a:xfrm>
        </p:grpSpPr>
        <p:sp>
          <p:nvSpPr>
            <p:cNvPr id="7" name="Свободна форма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Свободна форма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Свободна форма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аво съединение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Контейнер за дата 29"/>
          <p:cNvSpPr>
            <a:spLocks noGrp="1"/>
          </p:cNvSpPr>
          <p:nvPr>
            <p:ph type="dt" sz="half" idx="10"/>
          </p:nvPr>
        </p:nvSpPr>
        <p:spPr/>
        <p:txBody>
          <a:bodyPr/>
          <a:lstStyle>
            <a:lvl1pPr>
              <a:defRPr>
                <a:solidFill>
                  <a:srgbClr val="FFFFFF"/>
                </a:solidFill>
              </a:defRPr>
            </a:lvl1pPr>
            <a:extLst/>
          </a:lstStyle>
          <a:p>
            <a:fld id="{8002DFD0-2D40-4747-B644-6DE710566753}" type="datetimeFigureOut">
              <a:rPr lang="bg-BG" smtClean="0"/>
              <a:pPr/>
              <a:t>1.10.2020 г.</a:t>
            </a:fld>
            <a:endParaRPr lang="bg-BG"/>
          </a:p>
        </p:txBody>
      </p:sp>
      <p:sp>
        <p:nvSpPr>
          <p:cNvPr id="19" name="Контейнер за долния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bg-BG"/>
          </a:p>
        </p:txBody>
      </p:sp>
      <p:sp>
        <p:nvSpPr>
          <p:cNvPr id="27" name="Контейнер за номер на слайда 26"/>
          <p:cNvSpPr>
            <a:spLocks noGrp="1"/>
          </p:cNvSpPr>
          <p:nvPr>
            <p:ph type="sldNum" sz="quarter" idx="12"/>
          </p:nvPr>
        </p:nvSpPr>
        <p:spPr/>
        <p:txBody>
          <a:bodyPr/>
          <a:lstStyle>
            <a:lvl1pPr>
              <a:defRPr>
                <a:solidFill>
                  <a:srgbClr val="FFFFFF"/>
                </a:solidFill>
              </a:defRPr>
            </a:lvl1pPr>
            <a:extLst/>
          </a:lstStyle>
          <a:p>
            <a:fld id="{051C14CB-AD6C-43D1-AEA5-8A0C6FA365A3}"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extLst/>
          </a:lstStyle>
          <a:p>
            <a:r>
              <a:rPr kumimoji="0" lang="bg-BG" smtClean="0"/>
              <a:t>Редакт. стил загл. образец</a:t>
            </a:r>
            <a:endParaRPr kumimoji="0" lang="en-US"/>
          </a:p>
        </p:txBody>
      </p:sp>
      <p:sp>
        <p:nvSpPr>
          <p:cNvPr id="3" name="Контейнер за вертикален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extLst/>
          </a:lstStyle>
          <a:p>
            <a:fld id="{8002DFD0-2D40-4747-B644-6DE710566753}" type="datetimeFigureOut">
              <a:rPr lang="bg-BG" smtClean="0"/>
              <a:pPr/>
              <a:t>1.10.2020 г.</a:t>
            </a:fld>
            <a:endParaRPr lang="bg-BG"/>
          </a:p>
        </p:txBody>
      </p:sp>
      <p:sp>
        <p:nvSpPr>
          <p:cNvPr id="5" name="Контейнер за долния колонтитул 4"/>
          <p:cNvSpPr>
            <a:spLocks noGrp="1"/>
          </p:cNvSpPr>
          <p:nvPr>
            <p:ph type="ftr" sz="quarter" idx="11"/>
          </p:nvPr>
        </p:nvSpPr>
        <p:spPr/>
        <p:txBody>
          <a:bodyPr/>
          <a:lstStyle>
            <a:extLst/>
          </a:lstStyle>
          <a:p>
            <a:endParaRPr lang="bg-BG"/>
          </a:p>
        </p:txBody>
      </p:sp>
      <p:sp>
        <p:nvSpPr>
          <p:cNvPr id="6" name="Контейнер за номер на слайда 5"/>
          <p:cNvSpPr>
            <a:spLocks noGrp="1"/>
          </p:cNvSpPr>
          <p:nvPr>
            <p:ph type="sldNum" sz="quarter" idx="12"/>
          </p:nvPr>
        </p:nvSpPr>
        <p:spPr/>
        <p:txBody>
          <a:bodyPr/>
          <a:lstStyle>
            <a:extLst/>
          </a:lstStyle>
          <a:p>
            <a:fld id="{051C14CB-AD6C-43D1-AEA5-8A0C6FA365A3}"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844013" y="274640"/>
            <a:ext cx="1777470" cy="5592761"/>
          </a:xfrm>
        </p:spPr>
        <p:txBody>
          <a:bodyPr vert="eaVert"/>
          <a:lstStyle>
            <a:extLst/>
          </a:lstStyle>
          <a:p>
            <a:r>
              <a:rPr kumimoji="0" lang="bg-BG" smtClean="0"/>
              <a:t>Редакт. стил загл. образец</a:t>
            </a:r>
            <a:endParaRPr kumimoji="0" lang="en-US"/>
          </a:p>
        </p:txBody>
      </p:sp>
      <p:sp>
        <p:nvSpPr>
          <p:cNvPr id="3" name="Контейнер за вертикален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extLst/>
          </a:lstStyle>
          <a:p>
            <a:fld id="{8002DFD0-2D40-4747-B644-6DE710566753}" type="datetimeFigureOut">
              <a:rPr lang="bg-BG" smtClean="0"/>
              <a:pPr/>
              <a:t>1.10.2020 г.</a:t>
            </a:fld>
            <a:endParaRPr lang="bg-BG"/>
          </a:p>
        </p:txBody>
      </p:sp>
      <p:sp>
        <p:nvSpPr>
          <p:cNvPr id="5" name="Контейнер за долния колонтитул 4"/>
          <p:cNvSpPr>
            <a:spLocks noGrp="1"/>
          </p:cNvSpPr>
          <p:nvPr>
            <p:ph type="ftr" sz="quarter" idx="11"/>
          </p:nvPr>
        </p:nvSpPr>
        <p:spPr/>
        <p:txBody>
          <a:bodyPr/>
          <a:lstStyle>
            <a:extLst/>
          </a:lstStyle>
          <a:p>
            <a:endParaRPr lang="bg-BG"/>
          </a:p>
        </p:txBody>
      </p:sp>
      <p:sp>
        <p:nvSpPr>
          <p:cNvPr id="6" name="Контейнер за номер на слайда 5"/>
          <p:cNvSpPr>
            <a:spLocks noGrp="1"/>
          </p:cNvSpPr>
          <p:nvPr>
            <p:ph type="sldNum" sz="quarter" idx="12"/>
          </p:nvPr>
        </p:nvSpPr>
        <p:spPr/>
        <p:txBody>
          <a:bodyPr/>
          <a:lstStyle>
            <a:extLst/>
          </a:lstStyle>
          <a:p>
            <a:fld id="{051C14CB-AD6C-43D1-AEA5-8A0C6FA365A3}"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p:txBody>
          <a:bodyPr/>
          <a:lstStyle>
            <a:extLs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extLst/>
          </a:lstStyle>
          <a:p>
            <a:fld id="{8002DFD0-2D40-4747-B644-6DE710566753}" type="datetimeFigureOut">
              <a:rPr lang="bg-BG" smtClean="0"/>
              <a:pPr/>
              <a:t>1.10.2020 г.</a:t>
            </a:fld>
            <a:endParaRPr lang="bg-BG"/>
          </a:p>
        </p:txBody>
      </p:sp>
      <p:sp>
        <p:nvSpPr>
          <p:cNvPr id="5" name="Контейнер за долния колонтитул 4"/>
          <p:cNvSpPr>
            <a:spLocks noGrp="1"/>
          </p:cNvSpPr>
          <p:nvPr>
            <p:ph type="ftr" sz="quarter" idx="11"/>
          </p:nvPr>
        </p:nvSpPr>
        <p:spPr/>
        <p:txBody>
          <a:bodyPr/>
          <a:lstStyle>
            <a:extLst/>
          </a:lstStyle>
          <a:p>
            <a:endParaRPr lang="bg-BG"/>
          </a:p>
        </p:txBody>
      </p:sp>
      <p:sp>
        <p:nvSpPr>
          <p:cNvPr id="6" name="Контейнер за номер на слайда 5"/>
          <p:cNvSpPr>
            <a:spLocks noGrp="1"/>
          </p:cNvSpPr>
          <p:nvPr>
            <p:ph type="sldNum" sz="quarter" idx="12"/>
          </p:nvPr>
        </p:nvSpPr>
        <p:spPr/>
        <p:txBody>
          <a:bodyPr/>
          <a:lstStyle>
            <a:extLst/>
          </a:lstStyle>
          <a:p>
            <a:fld id="{051C14CB-AD6C-43D1-AEA5-8A0C6FA365A3}" type="slidenum">
              <a:rPr lang="bg-BG" smtClean="0"/>
              <a:pPr/>
              <a:t>‹#›</a:t>
            </a:fld>
            <a:endParaRPr lang="bg-BG"/>
          </a:p>
        </p:txBody>
      </p:sp>
      <p:sp>
        <p:nvSpPr>
          <p:cNvPr id="7" name="Заглавие 6"/>
          <p:cNvSpPr>
            <a:spLocks noGrp="1"/>
          </p:cNvSpPr>
          <p:nvPr>
            <p:ph type="title"/>
          </p:nvPr>
        </p:nvSpPr>
        <p:spPr/>
        <p:txBody>
          <a:bodyPr rtlCol="0"/>
          <a:lstStyle>
            <a:extLst/>
          </a:lstStyle>
          <a:p>
            <a:r>
              <a:rPr kumimoji="0" lang="bg-BG" smtClean="0"/>
              <a:t>Редакт. стил загл. образец</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bg>
      <p:bgRef idx="1002">
        <a:schemeClr val="bg1"/>
      </p:bgRef>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bg-BG" smtClean="0"/>
              <a:t>Редакт. стил загл. образец</a:t>
            </a:r>
            <a:endParaRPr kumimoji="0" lang="en-US"/>
          </a:p>
        </p:txBody>
      </p:sp>
      <p:sp>
        <p:nvSpPr>
          <p:cNvPr id="3" name="Текстов контейне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extLst/>
          </a:lstStyle>
          <a:p>
            <a:fld id="{8002DFD0-2D40-4747-B644-6DE710566753}" type="datetimeFigureOut">
              <a:rPr lang="bg-BG" smtClean="0"/>
              <a:pPr/>
              <a:t>1.10.2020 г.</a:t>
            </a:fld>
            <a:endParaRPr lang="bg-BG"/>
          </a:p>
        </p:txBody>
      </p:sp>
      <p:sp>
        <p:nvSpPr>
          <p:cNvPr id="5" name="Контейнер за долния колонтитул 4"/>
          <p:cNvSpPr>
            <a:spLocks noGrp="1"/>
          </p:cNvSpPr>
          <p:nvPr>
            <p:ph type="ftr" sz="quarter" idx="11"/>
          </p:nvPr>
        </p:nvSpPr>
        <p:spPr/>
        <p:txBody>
          <a:bodyPr/>
          <a:lstStyle>
            <a:extLst/>
          </a:lstStyle>
          <a:p>
            <a:endParaRPr lang="bg-BG"/>
          </a:p>
        </p:txBody>
      </p:sp>
      <p:sp>
        <p:nvSpPr>
          <p:cNvPr id="6" name="Контейнер за номер на слайда 5"/>
          <p:cNvSpPr>
            <a:spLocks noGrp="1"/>
          </p:cNvSpPr>
          <p:nvPr>
            <p:ph type="sldNum" sz="quarter" idx="12"/>
          </p:nvPr>
        </p:nvSpPr>
        <p:spPr/>
        <p:txBody>
          <a:bodyPr/>
          <a:lstStyle>
            <a:extLst/>
          </a:lstStyle>
          <a:p>
            <a:fld id="{051C14CB-AD6C-43D1-AEA5-8A0C6FA365A3}" type="slidenum">
              <a:rPr lang="bg-BG" smtClean="0"/>
              <a:pPr/>
              <a:t>‹#›</a:t>
            </a:fld>
            <a:endParaRPr lang="bg-BG"/>
          </a:p>
        </p:txBody>
      </p:sp>
      <p:sp>
        <p:nvSpPr>
          <p:cNvPr id="7" name="V-образна стрел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V-образна стрел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bg>
      <p:bgRef idx="1002">
        <a:schemeClr val="bg1"/>
      </p:bgRef>
    </p:bg>
    <p:spTree>
      <p:nvGrpSpPr>
        <p:cNvPr id="1" name=""/>
        <p:cNvGrpSpPr/>
        <p:nvPr/>
      </p:nvGrpSpPr>
      <p:grpSpPr>
        <a:xfrm>
          <a:off x="0" y="0"/>
          <a:ext cx="0" cy="0"/>
          <a:chOff x="0" y="0"/>
          <a:chExt cx="0" cy="0"/>
        </a:xfrm>
      </p:grpSpPr>
      <p:sp>
        <p:nvSpPr>
          <p:cNvPr id="3" name="Контейнер за съдържани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съдържани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5" name="Контейнер за дата 4"/>
          <p:cNvSpPr>
            <a:spLocks noGrp="1"/>
          </p:cNvSpPr>
          <p:nvPr>
            <p:ph type="dt" sz="half" idx="10"/>
          </p:nvPr>
        </p:nvSpPr>
        <p:spPr/>
        <p:txBody>
          <a:bodyPr/>
          <a:lstStyle>
            <a:extLst/>
          </a:lstStyle>
          <a:p>
            <a:fld id="{8002DFD0-2D40-4747-B644-6DE710566753}" type="datetimeFigureOut">
              <a:rPr lang="bg-BG" smtClean="0"/>
              <a:pPr/>
              <a:t>1.10.2020 г.</a:t>
            </a:fld>
            <a:endParaRPr lang="bg-BG"/>
          </a:p>
        </p:txBody>
      </p:sp>
      <p:sp>
        <p:nvSpPr>
          <p:cNvPr id="6" name="Контейнер за долния колонтитул 5"/>
          <p:cNvSpPr>
            <a:spLocks noGrp="1"/>
          </p:cNvSpPr>
          <p:nvPr>
            <p:ph type="ftr" sz="quarter" idx="11"/>
          </p:nvPr>
        </p:nvSpPr>
        <p:spPr/>
        <p:txBody>
          <a:bodyPr/>
          <a:lstStyle>
            <a:extLst/>
          </a:lstStyle>
          <a:p>
            <a:endParaRPr lang="bg-BG"/>
          </a:p>
        </p:txBody>
      </p:sp>
      <p:sp>
        <p:nvSpPr>
          <p:cNvPr id="7" name="Контейнер за номер на слайда 6"/>
          <p:cNvSpPr>
            <a:spLocks noGrp="1"/>
          </p:cNvSpPr>
          <p:nvPr>
            <p:ph type="sldNum" sz="quarter" idx="12"/>
          </p:nvPr>
        </p:nvSpPr>
        <p:spPr/>
        <p:txBody>
          <a:bodyPr/>
          <a:lstStyle>
            <a:extLst/>
          </a:lstStyle>
          <a:p>
            <a:fld id="{051C14CB-AD6C-43D1-AEA5-8A0C6FA365A3}" type="slidenum">
              <a:rPr lang="bg-BG" smtClean="0"/>
              <a:pPr/>
              <a:t>‹#›</a:t>
            </a:fld>
            <a:endParaRPr lang="bg-BG"/>
          </a:p>
        </p:txBody>
      </p:sp>
      <p:sp>
        <p:nvSpPr>
          <p:cNvPr id="8" name="Заглавие 7"/>
          <p:cNvSpPr>
            <a:spLocks noGrp="1"/>
          </p:cNvSpPr>
          <p:nvPr>
            <p:ph type="title"/>
          </p:nvPr>
        </p:nvSpPr>
        <p:spPr/>
        <p:txBody>
          <a:bodyPr rtlCol="0"/>
          <a:lstStyle>
            <a:extLst/>
          </a:lstStyle>
          <a:p>
            <a:r>
              <a:rPr kumimoji="0" lang="bg-BG" smtClean="0"/>
              <a:t>Редакт. стил загл. образец</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8229600" cy="1143000"/>
          </a:xfrm>
        </p:spPr>
        <p:txBody>
          <a:bodyPr anchor="ctr"/>
          <a:lstStyle>
            <a:lvl1pPr>
              <a:defRPr/>
            </a:lvl1pPr>
            <a:extLst/>
          </a:lstStyle>
          <a:p>
            <a:r>
              <a:rPr kumimoji="0" lang="bg-BG" smtClean="0"/>
              <a:t>Редакт. стил загл. образец</a:t>
            </a:r>
            <a:endParaRPr kumimoji="0" lang="en-US"/>
          </a:p>
        </p:txBody>
      </p:sp>
      <p:sp>
        <p:nvSpPr>
          <p:cNvPr id="3" name="Текстов контейне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bg-BG" smtClean="0"/>
              <a:t>Щракнете, за да редактирате стиловете на текста в образеца</a:t>
            </a:r>
          </a:p>
        </p:txBody>
      </p:sp>
      <p:sp>
        <p:nvSpPr>
          <p:cNvPr id="4" name="Текстов контейне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bg-BG" smtClean="0"/>
              <a:t>Щракнете, за да редактирате стиловете на текста в образеца</a:t>
            </a:r>
          </a:p>
        </p:txBody>
      </p:sp>
      <p:sp>
        <p:nvSpPr>
          <p:cNvPr id="5" name="Контейнер за съдържани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6" name="Контейнер за съдържани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7" name="Контейнер за дата 6"/>
          <p:cNvSpPr>
            <a:spLocks noGrp="1"/>
          </p:cNvSpPr>
          <p:nvPr>
            <p:ph type="dt" sz="half" idx="10"/>
          </p:nvPr>
        </p:nvSpPr>
        <p:spPr/>
        <p:txBody>
          <a:bodyPr/>
          <a:lstStyle>
            <a:extLst/>
          </a:lstStyle>
          <a:p>
            <a:fld id="{8002DFD0-2D40-4747-B644-6DE710566753}" type="datetimeFigureOut">
              <a:rPr lang="bg-BG" smtClean="0"/>
              <a:pPr/>
              <a:t>1.10.2020 г.</a:t>
            </a:fld>
            <a:endParaRPr lang="bg-BG"/>
          </a:p>
        </p:txBody>
      </p:sp>
      <p:sp>
        <p:nvSpPr>
          <p:cNvPr id="8" name="Контейнер за долния колонтитул 7"/>
          <p:cNvSpPr>
            <a:spLocks noGrp="1"/>
          </p:cNvSpPr>
          <p:nvPr>
            <p:ph type="ftr" sz="quarter" idx="11"/>
          </p:nvPr>
        </p:nvSpPr>
        <p:spPr/>
        <p:txBody>
          <a:bodyPr/>
          <a:lstStyle>
            <a:extLst/>
          </a:lstStyle>
          <a:p>
            <a:endParaRPr lang="bg-BG"/>
          </a:p>
        </p:txBody>
      </p:sp>
      <p:sp>
        <p:nvSpPr>
          <p:cNvPr id="9" name="Контейнер за номер на слайда 8"/>
          <p:cNvSpPr>
            <a:spLocks noGrp="1"/>
          </p:cNvSpPr>
          <p:nvPr>
            <p:ph type="sldNum" sz="quarter" idx="12"/>
          </p:nvPr>
        </p:nvSpPr>
        <p:spPr/>
        <p:txBody>
          <a:bodyPr/>
          <a:lstStyle>
            <a:extLst/>
          </a:lstStyle>
          <a:p>
            <a:fld id="{051C14CB-AD6C-43D1-AEA5-8A0C6FA365A3}" type="slidenum">
              <a:rPr lang="bg-BG" smtClean="0"/>
              <a:pPr/>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bg>
      <p:bgRef idx="1002">
        <a:schemeClr val="bg1"/>
      </p:bgRef>
    </p:bg>
    <p:spTree>
      <p:nvGrpSpPr>
        <p:cNvPr id="1" name=""/>
        <p:cNvGrpSpPr/>
        <p:nvPr/>
      </p:nvGrpSpPr>
      <p:grpSpPr>
        <a:xfrm>
          <a:off x="0" y="0"/>
          <a:ext cx="0" cy="0"/>
          <a:chOff x="0" y="0"/>
          <a:chExt cx="0" cy="0"/>
        </a:xfrm>
      </p:grpSpPr>
      <p:sp>
        <p:nvSpPr>
          <p:cNvPr id="3" name="Контейнер за дата 2"/>
          <p:cNvSpPr>
            <a:spLocks noGrp="1"/>
          </p:cNvSpPr>
          <p:nvPr>
            <p:ph type="dt" sz="half" idx="10"/>
          </p:nvPr>
        </p:nvSpPr>
        <p:spPr/>
        <p:txBody>
          <a:bodyPr/>
          <a:lstStyle>
            <a:extLst/>
          </a:lstStyle>
          <a:p>
            <a:fld id="{8002DFD0-2D40-4747-B644-6DE710566753}" type="datetimeFigureOut">
              <a:rPr lang="bg-BG" smtClean="0"/>
              <a:pPr/>
              <a:t>1.10.2020 г.</a:t>
            </a:fld>
            <a:endParaRPr lang="bg-BG"/>
          </a:p>
        </p:txBody>
      </p:sp>
      <p:sp>
        <p:nvSpPr>
          <p:cNvPr id="4" name="Контейнер за долния колонтитул 3"/>
          <p:cNvSpPr>
            <a:spLocks noGrp="1"/>
          </p:cNvSpPr>
          <p:nvPr>
            <p:ph type="ftr" sz="quarter" idx="11"/>
          </p:nvPr>
        </p:nvSpPr>
        <p:spPr/>
        <p:txBody>
          <a:bodyPr/>
          <a:lstStyle>
            <a:extLst/>
          </a:lstStyle>
          <a:p>
            <a:endParaRPr lang="bg-BG"/>
          </a:p>
        </p:txBody>
      </p:sp>
      <p:sp>
        <p:nvSpPr>
          <p:cNvPr id="5" name="Контейнер за номер на слайда 4"/>
          <p:cNvSpPr>
            <a:spLocks noGrp="1"/>
          </p:cNvSpPr>
          <p:nvPr>
            <p:ph type="sldNum" sz="quarter" idx="12"/>
          </p:nvPr>
        </p:nvSpPr>
        <p:spPr/>
        <p:txBody>
          <a:bodyPr/>
          <a:lstStyle>
            <a:extLst/>
          </a:lstStyle>
          <a:p>
            <a:fld id="{051C14CB-AD6C-43D1-AEA5-8A0C6FA365A3}" type="slidenum">
              <a:rPr lang="bg-BG" smtClean="0"/>
              <a:pPr/>
              <a:t>‹#›</a:t>
            </a:fld>
            <a:endParaRPr lang="bg-BG"/>
          </a:p>
        </p:txBody>
      </p:sp>
      <p:sp>
        <p:nvSpPr>
          <p:cNvPr id="6" name="Заглавие 5"/>
          <p:cNvSpPr>
            <a:spLocks noGrp="1"/>
          </p:cNvSpPr>
          <p:nvPr>
            <p:ph type="title"/>
          </p:nvPr>
        </p:nvSpPr>
        <p:spPr/>
        <p:txBody>
          <a:bodyPr rtlCol="0"/>
          <a:lstStyle>
            <a:extLst/>
          </a:lstStyle>
          <a:p>
            <a:r>
              <a:rPr kumimoji="0" lang="bg-BG" smtClean="0"/>
              <a:t>Редакт. стил загл. образец</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extLst/>
          </a:lstStyle>
          <a:p>
            <a:fld id="{8002DFD0-2D40-4747-B644-6DE710566753}" type="datetimeFigureOut">
              <a:rPr lang="bg-BG" smtClean="0"/>
              <a:pPr/>
              <a:t>1.10.2020 г.</a:t>
            </a:fld>
            <a:endParaRPr lang="bg-BG"/>
          </a:p>
        </p:txBody>
      </p:sp>
      <p:sp>
        <p:nvSpPr>
          <p:cNvPr id="3" name="Контейнер за долния колонтитул 2"/>
          <p:cNvSpPr>
            <a:spLocks noGrp="1"/>
          </p:cNvSpPr>
          <p:nvPr>
            <p:ph type="ftr" sz="quarter" idx="11"/>
          </p:nvPr>
        </p:nvSpPr>
        <p:spPr/>
        <p:txBody>
          <a:bodyPr/>
          <a:lstStyle>
            <a:extLst/>
          </a:lstStyle>
          <a:p>
            <a:endParaRPr lang="bg-BG"/>
          </a:p>
        </p:txBody>
      </p:sp>
      <p:sp>
        <p:nvSpPr>
          <p:cNvPr id="4" name="Контейнер за номер на слайда 3"/>
          <p:cNvSpPr>
            <a:spLocks noGrp="1"/>
          </p:cNvSpPr>
          <p:nvPr>
            <p:ph type="sldNum" sz="quarter" idx="12"/>
          </p:nvPr>
        </p:nvSpPr>
        <p:spPr/>
        <p:txBody>
          <a:bodyPr/>
          <a:lstStyle>
            <a:extLst/>
          </a:lstStyle>
          <a:p>
            <a:fld id="{051C14CB-AD6C-43D1-AEA5-8A0C6FA365A3}"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bg>
      <p:bgRef idx="1003">
        <a:schemeClr val="bg1"/>
      </p:bgRef>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bg-BG" smtClean="0"/>
              <a:t>Редакт. стил загл. образец</a:t>
            </a:r>
            <a:endParaRPr kumimoji="0" lang="en-US"/>
          </a:p>
        </p:txBody>
      </p:sp>
      <p:sp>
        <p:nvSpPr>
          <p:cNvPr id="3" name="Текстов контейне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bg-BG" smtClean="0"/>
              <a:t>Щракнете, за да редактирате стиловете на текста в образеца</a:t>
            </a:r>
          </a:p>
        </p:txBody>
      </p:sp>
      <p:sp>
        <p:nvSpPr>
          <p:cNvPr id="4" name="Контейнер за съдържани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5" name="Контейнер за дата 4"/>
          <p:cNvSpPr>
            <a:spLocks noGrp="1"/>
          </p:cNvSpPr>
          <p:nvPr>
            <p:ph type="dt" sz="half" idx="10"/>
          </p:nvPr>
        </p:nvSpPr>
        <p:spPr>
          <a:xfrm>
            <a:off x="6727032" y="6407944"/>
            <a:ext cx="1920240" cy="365760"/>
          </a:xfrm>
        </p:spPr>
        <p:txBody>
          <a:bodyPr/>
          <a:lstStyle>
            <a:extLst/>
          </a:lstStyle>
          <a:p>
            <a:fld id="{8002DFD0-2D40-4747-B644-6DE710566753}" type="datetimeFigureOut">
              <a:rPr lang="bg-BG" smtClean="0"/>
              <a:pPr/>
              <a:t>1.10.2020 г.</a:t>
            </a:fld>
            <a:endParaRPr lang="bg-BG"/>
          </a:p>
        </p:txBody>
      </p:sp>
      <p:sp>
        <p:nvSpPr>
          <p:cNvPr id="6" name="Контейнер за долния колонтитул 5"/>
          <p:cNvSpPr>
            <a:spLocks noGrp="1"/>
          </p:cNvSpPr>
          <p:nvPr>
            <p:ph type="ftr" sz="quarter" idx="11"/>
          </p:nvPr>
        </p:nvSpPr>
        <p:spPr/>
        <p:txBody>
          <a:bodyPr/>
          <a:lstStyle>
            <a:extLst/>
          </a:lstStyle>
          <a:p>
            <a:endParaRPr lang="bg-BG"/>
          </a:p>
        </p:txBody>
      </p:sp>
      <p:sp>
        <p:nvSpPr>
          <p:cNvPr id="7" name="Контейнер за номер на слайда 6"/>
          <p:cNvSpPr>
            <a:spLocks noGrp="1"/>
          </p:cNvSpPr>
          <p:nvPr>
            <p:ph type="sldNum" sz="quarter" idx="12"/>
          </p:nvPr>
        </p:nvSpPr>
        <p:spPr/>
        <p:txBody>
          <a:bodyPr/>
          <a:lstStyle>
            <a:extLst/>
          </a:lstStyle>
          <a:p>
            <a:fld id="{051C14CB-AD6C-43D1-AEA5-8A0C6FA365A3}" type="slidenum">
              <a:rPr lang="bg-BG" smtClean="0"/>
              <a:pPr/>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bg>
      <p:bgRef idx="1002">
        <a:schemeClr val="bg1"/>
      </p:bgRef>
    </p:bg>
    <p:spTree>
      <p:nvGrpSpPr>
        <p:cNvPr id="1" name=""/>
        <p:cNvGrpSpPr/>
        <p:nvPr/>
      </p:nvGrpSpPr>
      <p:grpSpPr>
        <a:xfrm>
          <a:off x="0" y="0"/>
          <a:ext cx="0" cy="0"/>
          <a:chOff x="0" y="0"/>
          <a:chExt cx="0" cy="0"/>
        </a:xfrm>
      </p:grpSpPr>
      <p:sp>
        <p:nvSpPr>
          <p:cNvPr id="4" name="Текстов контейне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bg-BG" smtClean="0"/>
              <a:t>Щракнете, за да редактирате стиловете на текста в образеца</a:t>
            </a:r>
          </a:p>
        </p:txBody>
      </p:sp>
      <p:sp>
        <p:nvSpPr>
          <p:cNvPr id="3" name="Контейнер за картина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bg-BG" smtClean="0"/>
              <a:t>Щракнете върху иконата, за да добавите картина</a:t>
            </a:r>
            <a:endParaRPr kumimoji="0" lang="en-US" dirty="0"/>
          </a:p>
        </p:txBody>
      </p:sp>
      <p:sp>
        <p:nvSpPr>
          <p:cNvPr id="5" name="Контейнер за дата 4"/>
          <p:cNvSpPr>
            <a:spLocks noGrp="1"/>
          </p:cNvSpPr>
          <p:nvPr>
            <p:ph type="dt" sz="half" idx="10"/>
          </p:nvPr>
        </p:nvSpPr>
        <p:spPr/>
        <p:txBody>
          <a:bodyPr/>
          <a:lstStyle>
            <a:lvl1pPr>
              <a:defRPr>
                <a:solidFill>
                  <a:schemeClr val="tx1"/>
                </a:solidFill>
              </a:defRPr>
            </a:lvl1pPr>
            <a:extLst/>
          </a:lstStyle>
          <a:p>
            <a:fld id="{8002DFD0-2D40-4747-B644-6DE710566753}" type="datetimeFigureOut">
              <a:rPr lang="bg-BG" smtClean="0"/>
              <a:pPr/>
              <a:t>1.10.2020 г.</a:t>
            </a:fld>
            <a:endParaRPr lang="bg-BG"/>
          </a:p>
        </p:txBody>
      </p:sp>
      <p:sp>
        <p:nvSpPr>
          <p:cNvPr id="6" name="Контейнер за долния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bg-BG"/>
          </a:p>
        </p:txBody>
      </p:sp>
      <p:sp>
        <p:nvSpPr>
          <p:cNvPr id="7" name="Контейнер за номер на слайда 6"/>
          <p:cNvSpPr>
            <a:spLocks noGrp="1"/>
          </p:cNvSpPr>
          <p:nvPr>
            <p:ph type="sldNum" sz="quarter" idx="12"/>
          </p:nvPr>
        </p:nvSpPr>
        <p:spPr/>
        <p:txBody>
          <a:bodyPr/>
          <a:lstStyle>
            <a:lvl1pPr>
              <a:defRPr>
                <a:solidFill>
                  <a:schemeClr val="tx1"/>
                </a:solidFill>
              </a:defRPr>
            </a:lvl1pPr>
            <a:extLst/>
          </a:lstStyle>
          <a:p>
            <a:fld id="{051C14CB-AD6C-43D1-AEA5-8A0C6FA365A3}" type="slidenum">
              <a:rPr lang="bg-BG" smtClean="0"/>
              <a:pPr/>
              <a:t>‹#›</a:t>
            </a:fld>
            <a:endParaRPr lang="bg-BG"/>
          </a:p>
        </p:txBody>
      </p:sp>
      <p:sp>
        <p:nvSpPr>
          <p:cNvPr id="2" name="Заглавие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bg-BG" smtClean="0"/>
              <a:t>Редакт. стил загл. образец</a:t>
            </a:r>
            <a:endParaRPr kumimoji="0" lang="en-US"/>
          </a:p>
        </p:txBody>
      </p:sp>
      <p:sp>
        <p:nvSpPr>
          <p:cNvPr id="8" name="Свободна форма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Свободна форма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авоъгълен триъгъл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аво съединение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V-образна стрел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V-образна стрел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Свободна форма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Свободна форма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авоъгълен триъгъл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аво съединение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Контейнер за заглавие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bg-BG" smtClean="0"/>
              <a:t>Редакт. стил загл. образец</a:t>
            </a:r>
            <a:endParaRPr kumimoji="0" lang="en-US"/>
          </a:p>
        </p:txBody>
      </p:sp>
      <p:sp>
        <p:nvSpPr>
          <p:cNvPr id="30" name="Текстов контейне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bg-BG" smtClean="0"/>
              <a:t>Щракнете, за да редактирате стиловете на текста в образеца</a:t>
            </a:r>
          </a:p>
          <a:p>
            <a:pPr lvl="1" eaLnBrk="1" latinLnBrk="0" hangingPunct="1"/>
            <a:r>
              <a:rPr kumimoji="0" lang="bg-BG" smtClean="0"/>
              <a:t>Второ ниво</a:t>
            </a:r>
          </a:p>
          <a:p>
            <a:pPr lvl="2" eaLnBrk="1" latinLnBrk="0" hangingPunct="1"/>
            <a:r>
              <a:rPr kumimoji="0" lang="bg-BG" smtClean="0"/>
              <a:t>Трето ниво</a:t>
            </a:r>
          </a:p>
          <a:p>
            <a:pPr lvl="3" eaLnBrk="1" latinLnBrk="0" hangingPunct="1"/>
            <a:r>
              <a:rPr kumimoji="0" lang="bg-BG" smtClean="0"/>
              <a:t>Четвърто ниво</a:t>
            </a:r>
          </a:p>
          <a:p>
            <a:pPr lvl="4" eaLnBrk="1" latinLnBrk="0" hangingPunct="1"/>
            <a:r>
              <a:rPr kumimoji="0" lang="bg-BG" smtClean="0"/>
              <a:t>Пето ниво</a:t>
            </a:r>
            <a:endParaRPr kumimoji="0" lang="en-US"/>
          </a:p>
        </p:txBody>
      </p:sp>
      <p:sp>
        <p:nvSpPr>
          <p:cNvPr id="10" name="Контейнер за 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002DFD0-2D40-4747-B644-6DE710566753}" type="datetimeFigureOut">
              <a:rPr lang="bg-BG" smtClean="0"/>
              <a:pPr/>
              <a:t>1.10.2020 г.</a:t>
            </a:fld>
            <a:endParaRPr lang="bg-BG"/>
          </a:p>
        </p:txBody>
      </p:sp>
      <p:sp>
        <p:nvSpPr>
          <p:cNvPr id="22" name="Контейнер за долния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bg-BG"/>
          </a:p>
        </p:txBody>
      </p:sp>
      <p:sp>
        <p:nvSpPr>
          <p:cNvPr id="18" name="Контейнер за номер на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51C14CB-AD6C-43D1-AEA5-8A0C6FA365A3}"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467544" y="260648"/>
            <a:ext cx="8136904" cy="1008112"/>
          </a:xfrm>
        </p:spPr>
        <p:txBody>
          <a:bodyPr>
            <a:normAutofit/>
          </a:bodyPr>
          <a:lstStyle/>
          <a:p>
            <a:r>
              <a:rPr lang="en-US" sz="5400" dirty="0" smtClean="0"/>
              <a:t>Young People in Europe </a:t>
            </a:r>
            <a:endParaRPr lang="bg-BG" sz="5400" dirty="0"/>
          </a:p>
        </p:txBody>
      </p:sp>
      <p:sp>
        <p:nvSpPr>
          <p:cNvPr id="3" name="Подзаглавие 2"/>
          <p:cNvSpPr>
            <a:spLocks noGrp="1"/>
          </p:cNvSpPr>
          <p:nvPr>
            <p:ph type="subTitle" idx="1"/>
          </p:nvPr>
        </p:nvSpPr>
        <p:spPr>
          <a:xfrm>
            <a:off x="179512" y="4077072"/>
            <a:ext cx="8784976" cy="1872208"/>
          </a:xfrm>
        </p:spPr>
        <p:txBody>
          <a:bodyPr/>
          <a:lstStyle/>
          <a:p>
            <a:pPr algn="ctr"/>
            <a:r>
              <a:rPr lang="en-US" b="1" dirty="0" err="1" smtClean="0">
                <a:solidFill>
                  <a:schemeClr val="accent4">
                    <a:lumMod val="50000"/>
                  </a:schemeClr>
                </a:solidFill>
              </a:rPr>
              <a:t>Vasilena</a:t>
            </a:r>
            <a:r>
              <a:rPr lang="en-US" b="1" dirty="0" smtClean="0">
                <a:solidFill>
                  <a:schemeClr val="accent4">
                    <a:lumMod val="50000"/>
                  </a:schemeClr>
                </a:solidFill>
              </a:rPr>
              <a:t> </a:t>
            </a:r>
            <a:r>
              <a:rPr lang="en-US" b="1" dirty="0" err="1" smtClean="0">
                <a:solidFill>
                  <a:schemeClr val="accent4">
                    <a:lumMod val="50000"/>
                  </a:schemeClr>
                </a:solidFill>
              </a:rPr>
              <a:t>Nankova</a:t>
            </a:r>
            <a:r>
              <a:rPr lang="en-US" b="1" dirty="0" smtClean="0">
                <a:solidFill>
                  <a:schemeClr val="accent4">
                    <a:lumMod val="50000"/>
                  </a:schemeClr>
                </a:solidFill>
              </a:rPr>
              <a:t> – 9-th grade</a:t>
            </a:r>
          </a:p>
          <a:p>
            <a:pPr algn="ctr"/>
            <a:r>
              <a:rPr lang="en-US" b="1" dirty="0" smtClean="0">
                <a:solidFill>
                  <a:schemeClr val="accent4">
                    <a:lumMod val="50000"/>
                  </a:schemeClr>
                </a:solidFill>
              </a:rPr>
              <a:t>Foreign  Language  School – Pleven,  Bulgaria</a:t>
            </a:r>
            <a:endParaRPr lang="bg-BG" b="1" dirty="0">
              <a:solidFill>
                <a:schemeClr val="accent4">
                  <a:lumMod val="50000"/>
                </a:schemeClr>
              </a:solidFill>
            </a:endParaRPr>
          </a:p>
        </p:txBody>
      </p:sp>
      <p:pic>
        <p:nvPicPr>
          <p:cNvPr id="4" name="Picture 3" descr="H:\Василена 9.е\IMG_20190926_101455_BURST1.jpg"/>
          <p:cNvPicPr/>
          <p:nvPr/>
        </p:nvPicPr>
        <p:blipFill>
          <a:blip r:embed="rId2" cstate="print"/>
          <a:srcRect/>
          <a:stretch>
            <a:fillRect/>
          </a:stretch>
        </p:blipFill>
        <p:spPr bwMode="auto">
          <a:xfrm>
            <a:off x="3923928" y="1700808"/>
            <a:ext cx="1944216" cy="2088232"/>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5949280"/>
            <a:ext cx="269979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descr="Bez tytułu.png"/>
          <p:cNvPicPr/>
          <p:nvPr/>
        </p:nvPicPr>
        <p:blipFill>
          <a:blip r:embed="rId4" cstate="print">
            <a:extLst>
              <a:ext uri="{28A0092B-C50C-407E-A947-70E740481C1C}">
                <a14:useLocalDpi xmlns:a14="http://schemas.microsoft.com/office/drawing/2010/main" val="0"/>
              </a:ext>
            </a:extLst>
          </a:blip>
          <a:srcRect t="-3847" r="33878" b="-10255"/>
          <a:stretch>
            <a:fillRect/>
          </a:stretch>
        </p:blipFill>
        <p:spPr bwMode="auto">
          <a:xfrm>
            <a:off x="1" y="5373216"/>
            <a:ext cx="1631106" cy="1614462"/>
          </a:xfrm>
          <a:prstGeom prst="rect">
            <a:avLst/>
          </a:prstGeom>
          <a:noFill/>
        </p:spPr>
      </p:pic>
    </p:spTree>
    <p:extLst>
      <p:ext uri="{BB962C8B-B14F-4D97-AF65-F5344CB8AC3E}">
        <p14:creationId xmlns:p14="http://schemas.microsoft.com/office/powerpoint/2010/main" val="224842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475656" y="2348881"/>
            <a:ext cx="7211144" cy="2376264"/>
          </a:xfrm>
        </p:spPr>
        <p:txBody>
          <a:bodyPr>
            <a:normAutofit fontScale="77500" lnSpcReduction="20000"/>
          </a:bodyPr>
          <a:lstStyle/>
          <a:p>
            <a:pPr marL="109728" indent="0" algn="ctr">
              <a:buNone/>
            </a:pPr>
            <a:r>
              <a:rPr lang="en-US" sz="9600" dirty="0" smtClean="0"/>
              <a:t>Thank you for your attention!</a:t>
            </a:r>
            <a:endParaRPr lang="bg-BG" sz="9600" dirty="0"/>
          </a:p>
        </p:txBody>
      </p:sp>
    </p:spTree>
    <p:extLst>
      <p:ext uri="{BB962C8B-B14F-4D97-AF65-F5344CB8AC3E}">
        <p14:creationId xmlns:p14="http://schemas.microsoft.com/office/powerpoint/2010/main" val="158589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80999" y="836712"/>
            <a:ext cx="4551041" cy="5289767"/>
          </a:xfrm>
        </p:spPr>
        <p:txBody>
          <a:bodyPr>
            <a:normAutofit fontScale="92500"/>
          </a:bodyPr>
          <a:lstStyle/>
          <a:p>
            <a:r>
              <a:rPr lang="en-US" dirty="0"/>
              <a:t>The world is changing rapidly while stereotypes are collapsing. The new generation is seeking new roles and identity, beyond conservative determination and assumptions. In addition, emerging challenges such as climate change and economic inequality are rapidly growing and exceeding expectations.</a:t>
            </a:r>
            <a:endParaRPr lang="bg-BG"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132857"/>
            <a:ext cx="386764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56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7504" y="548680"/>
            <a:ext cx="4104456" cy="5458611"/>
          </a:xfrm>
        </p:spPr>
        <p:txBody>
          <a:bodyPr>
            <a:normAutofit fontScale="92500" lnSpcReduction="10000"/>
          </a:bodyPr>
          <a:lstStyle/>
          <a:p>
            <a:r>
              <a:rPr lang="en-US" dirty="0"/>
              <a:t>Certain surveys, such as theEurobarometer-EY2016, emphasize that although young people are not actively involved in politics, they do have a profound political perception. This suggests that while they are concerned with political issues, they do not find fitting political channels of expression.</a:t>
            </a:r>
            <a:endParaRPr lang="bg-BG"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404664"/>
            <a:ext cx="32480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5993" y="3717032"/>
            <a:ext cx="4152165" cy="248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07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barn(inVertical)">
                                      <p:cBhvr>
                                        <p:cTn id="1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4427984" y="476672"/>
            <a:ext cx="4248472" cy="5530619"/>
          </a:xfrm>
        </p:spPr>
        <p:txBody>
          <a:bodyPr>
            <a:normAutofit/>
          </a:bodyPr>
          <a:lstStyle/>
          <a:p>
            <a:r>
              <a:rPr lang="en-US" dirty="0"/>
              <a:t>The FNF project office in Greece understood the call of many young people for proper means of conduct for a broad, open, mature and permanent political discourse that will enlighten and educate democratic, progressive and liberal </a:t>
            </a:r>
            <a:r>
              <a:rPr lang="en-US" dirty="0" smtClean="0"/>
              <a:t>citizens.</a:t>
            </a:r>
            <a:endParaRPr lang="bg-BG"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324" y="764705"/>
            <a:ext cx="3720783"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429000"/>
            <a:ext cx="4213553" cy="221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2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457200" y="476672"/>
            <a:ext cx="4258816" cy="5530619"/>
          </a:xfrm>
        </p:spPr>
        <p:txBody>
          <a:bodyPr/>
          <a:lstStyle/>
          <a:p>
            <a:r>
              <a:rPr lang="en-US" dirty="0"/>
              <a:t>At this event, we will be presenting the main findings and policy reforms from the publication, discuss the current situation of youth in Europe and elaborate on ways in which they can be promoted and heard as active citizens.</a:t>
            </a:r>
            <a:endParaRPr lang="bg-BG"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848845"/>
            <a:ext cx="3267447" cy="217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2673" y="3670385"/>
            <a:ext cx="3895515"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78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ipe(down)">
                                      <p:cBhvr>
                                        <p:cTn id="11" dur="5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wipe(down)">
                                      <p:cBhvr>
                                        <p:cTn id="16"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0"/>
            <a:ext cx="7618040" cy="4725144"/>
          </a:xfrm>
        </p:spPr>
        <p:txBody>
          <a:bodyPr>
            <a:normAutofit fontScale="90000"/>
          </a:bodyPr>
          <a:lstStyle/>
          <a:p>
            <a:pPr algn="just"/>
            <a:r>
              <a:rPr lang="en-US" sz="2700" dirty="0" smtClean="0">
                <a:solidFill>
                  <a:schemeClr val="tx1"/>
                </a:solidFill>
              </a:rPr>
              <a:t>The Congress of Young Europeans, organized and hosted by the Heinrich </a:t>
            </a:r>
            <a:r>
              <a:rPr lang="en-US" sz="2700" dirty="0" err="1" smtClean="0">
                <a:solidFill>
                  <a:schemeClr val="tx1"/>
                </a:solidFill>
              </a:rPr>
              <a:t>Böll</a:t>
            </a:r>
            <a:r>
              <a:rPr lang="en-US" sz="2700" dirty="0" smtClean="0">
                <a:solidFill>
                  <a:schemeClr val="tx1"/>
                </a:solidFill>
              </a:rPr>
              <a:t> Foundation, among others, was a unique gathering of 70 young activists and future politicians from across Europe. Held in Prague, Czech Republic, between August 30 and September 2, the event provided participants with a chance to discuss their concerns for the future of democratic institutions in Europe, as well as education, immigration and climate change.	</a:t>
            </a:r>
            <a:r>
              <a:rPr lang="en-US" sz="4400" dirty="0" smtClean="0"/>
              <a:t/>
            </a:r>
            <a:br>
              <a:rPr lang="en-US" sz="4400" dirty="0" smtClean="0"/>
            </a:br>
            <a:endParaRPr lang="bg-BG" dirty="0"/>
          </a:p>
        </p:txBody>
      </p:sp>
      <p:pic>
        <p:nvPicPr>
          <p:cNvPr id="2050" name="Picture 2" descr="H:\321images.jpg"/>
          <p:cNvPicPr>
            <a:picLocks noGrp="1" noChangeAspect="1" noChangeArrowheads="1"/>
          </p:cNvPicPr>
          <p:nvPr>
            <p:ph idx="1"/>
          </p:nvPr>
        </p:nvPicPr>
        <p:blipFill>
          <a:blip r:embed="rId2" cstate="print"/>
          <a:srcRect/>
          <a:stretch>
            <a:fillRect/>
          </a:stretch>
        </p:blipFill>
        <p:spPr bwMode="auto">
          <a:xfrm>
            <a:off x="2555776" y="3933056"/>
            <a:ext cx="4157430" cy="244827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467544" y="476672"/>
            <a:ext cx="8219256" cy="5530619"/>
          </a:xfrm>
        </p:spPr>
        <p:txBody>
          <a:bodyPr/>
          <a:lstStyle/>
          <a:p>
            <a:r>
              <a:rPr lang="en-US" dirty="0"/>
              <a:t>The four-day summit was an opportunity for young activists, mostly working with green parties in their respective countries, to engage in networking, debates, workshops, film screenings, Q&amp;A sessions and talks with artists, politicians, authors, influencers and like-minded youths from the continent.</a:t>
            </a:r>
            <a:endParaRPr lang="bg-BG"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450530"/>
            <a:ext cx="8136904" cy="332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6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wipe(down)">
                                      <p:cBhvr>
                                        <p:cTn id="1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457200" y="548680"/>
            <a:ext cx="4114800" cy="5458611"/>
          </a:xfrm>
        </p:spPr>
        <p:txBody>
          <a:bodyPr>
            <a:normAutofit lnSpcReduction="10000"/>
          </a:bodyPr>
          <a:lstStyle/>
          <a:p>
            <a:r>
              <a:rPr lang="en-US" dirty="0"/>
              <a:t>I think one of the most pressing issues for young people in Europe today is how we relate as Europeans to the rest of the world — in terms of other people, individuals and communities, but also in terms of other countries, states and governments. </a:t>
            </a:r>
            <a:endParaRPr lang="bg-BG"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836712"/>
            <a:ext cx="370961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5303" y="3501008"/>
            <a:ext cx="4398357" cy="292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09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heel(1)">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wheel(1)">
                                      <p:cBhvr>
                                        <p:cTn id="17"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457200" y="764704"/>
            <a:ext cx="3898776" cy="5242587"/>
          </a:xfrm>
        </p:spPr>
        <p:txBody>
          <a:bodyPr>
            <a:normAutofit/>
          </a:bodyPr>
          <a:lstStyle/>
          <a:p>
            <a:r>
              <a:rPr lang="en-US" dirty="0"/>
              <a:t>It’s really crucial to be aware that there is a lot of movement in the world, and these movements are not necessarily going to stop. We are not going to stop migration patterns by closing down the borders.</a:t>
            </a:r>
          </a:p>
          <a:p>
            <a:endParaRPr lang="bg-BG"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548680"/>
            <a:ext cx="3872916" cy="251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6875" y="3356992"/>
            <a:ext cx="3079229" cy="307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89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additive="base">
                                        <p:cTn id="12" dur="500" fill="hold"/>
                                        <p:tgtEl>
                                          <p:spTgt spid="7170"/>
                                        </p:tgtEl>
                                        <p:attrNameLst>
                                          <p:attrName>ppt_x</p:attrName>
                                        </p:attrNameLst>
                                      </p:cBhvr>
                                      <p:tavLst>
                                        <p:tav tm="0">
                                          <p:val>
                                            <p:strVal val="#ppt_x"/>
                                          </p:val>
                                        </p:tav>
                                        <p:tav tm="100000">
                                          <p:val>
                                            <p:strVal val="#ppt_x"/>
                                          </p:val>
                                        </p:tav>
                                      </p:tavLst>
                                    </p:anim>
                                    <p:anim calcmode="lin" valueType="num">
                                      <p:cBhvr additive="base">
                                        <p:cTn id="13"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171"/>
                                        </p:tgtEl>
                                        <p:attrNameLst>
                                          <p:attrName>style.visibility</p:attrName>
                                        </p:attrNameLst>
                                      </p:cBhvr>
                                      <p:to>
                                        <p:strVal val="visible"/>
                                      </p:to>
                                    </p:set>
                                    <p:animEffect transition="in" filter="fade">
                                      <p:cBhvr>
                                        <p:cTn id="18"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ито място">
  <a:themeElements>
    <a:clrScheme name="Открито място">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ито място">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ито място">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85</TotalTime>
  <Words>416</Words>
  <Application>Microsoft Office PowerPoint</Application>
  <PresentationFormat>Презентация на цял екран (4:3)</PresentationFormat>
  <Paragraphs>12</Paragraphs>
  <Slides>10</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10</vt:i4>
      </vt:variant>
    </vt:vector>
  </HeadingPairs>
  <TitlesOfParts>
    <vt:vector size="11" baseType="lpstr">
      <vt:lpstr>Открито място</vt:lpstr>
      <vt:lpstr>Young People in Europe </vt:lpstr>
      <vt:lpstr>Презентация на PowerPoint</vt:lpstr>
      <vt:lpstr>Презентация на PowerPoint</vt:lpstr>
      <vt:lpstr>Презентация на PowerPoint</vt:lpstr>
      <vt:lpstr>Презентация на PowerPoint</vt:lpstr>
      <vt:lpstr>The Congress of Young Europeans, organized and hosted by the Heinrich Böll Foundation, among others, was a unique gathering of 70 young activists and future politicians from across Europe. Held in Prague, Czech Republic, between August 30 and September 2, the event provided participants with a chance to discuss their concerns for the future of democratic institutions in Europe, as well as education, immigration and climate change.  </vt:lpstr>
      <vt:lpstr>Презентация на PowerPoint</vt:lpstr>
      <vt:lpstr>Презентация на PowerPoint</vt:lpstr>
      <vt:lpstr>Презентация на PowerPoint</vt:lpstr>
      <vt:lpstr>Презентация на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People in Europe</dc:title>
  <dc:creator>user</dc:creator>
  <cp:lastModifiedBy>Win7</cp:lastModifiedBy>
  <cp:revision>8</cp:revision>
  <dcterms:created xsi:type="dcterms:W3CDTF">2020-05-07T09:34:47Z</dcterms:created>
  <dcterms:modified xsi:type="dcterms:W3CDTF">2020-10-01T11:41:15Z</dcterms:modified>
</cp:coreProperties>
</file>