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27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 с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6559422C-26D0-48B1-BFEF-C67ABAFECC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852028" y="663682"/>
            <a:ext cx="9755187" cy="1269544"/>
          </a:xfrm>
        </p:spPr>
        <p:txBody>
          <a:bodyPr/>
          <a:lstStyle/>
          <a:p>
            <a:r>
              <a:rPr lang="bg-BG" dirty="0"/>
              <a:t>9</a:t>
            </a:r>
            <a:r>
              <a:rPr lang="en-US" baseline="30000" dirty="0" err="1" smtClean="0"/>
              <a:t>th</a:t>
            </a:r>
            <a:r>
              <a:rPr lang="en-US" baseline="30000" dirty="0" smtClean="0"/>
              <a:t> </a:t>
            </a:r>
            <a:r>
              <a:rPr lang="en-US" dirty="0" smtClean="0"/>
              <a:t> may – Europe  </a:t>
            </a:r>
            <a:r>
              <a:rPr lang="en-US" dirty="0"/>
              <a:t>day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xmlns="" id="{79F74E0B-6B72-46C8-87F9-D69C500A1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976081" y="2775964"/>
            <a:ext cx="11226876" cy="1703866"/>
          </a:xfrm>
        </p:spPr>
        <p:txBody>
          <a:bodyPr/>
          <a:lstStyle/>
          <a:p>
            <a:pPr algn="ctr"/>
            <a:r>
              <a:rPr lang="en-US" sz="2000" dirty="0" smtClean="0"/>
              <a:t>                                                 </a:t>
            </a:r>
            <a:r>
              <a:rPr lang="en-US" sz="2000" dirty="0" err="1" smtClean="0"/>
              <a:t>Borislav</a:t>
            </a:r>
            <a:r>
              <a:rPr lang="en-US" sz="2000" dirty="0" smtClean="0"/>
              <a:t>  </a:t>
            </a:r>
            <a:r>
              <a:rPr lang="en-US" sz="2000" dirty="0" err="1"/>
              <a:t>Stefanov</a:t>
            </a:r>
            <a:r>
              <a:rPr lang="en-US" sz="2000" dirty="0"/>
              <a:t> </a:t>
            </a:r>
            <a:r>
              <a:rPr lang="en-US" sz="2000" dirty="0" smtClean="0"/>
              <a:t> -9-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 grade</a:t>
            </a:r>
          </a:p>
          <a:p>
            <a:pPr algn="ctr"/>
            <a:r>
              <a:rPr lang="en-US" sz="2000" dirty="0" smtClean="0"/>
              <a:t>                                                   Foreign  Language  School</a:t>
            </a:r>
          </a:p>
          <a:p>
            <a:pPr algn="ctr"/>
            <a:r>
              <a:rPr lang="en-US" sz="2000" dirty="0" smtClean="0"/>
              <a:t>                                        Pleven,  </a:t>
            </a:r>
            <a:r>
              <a:rPr lang="en-US" sz="2000" dirty="0" err="1" smtClean="0"/>
              <a:t>bulgaria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pic>
        <p:nvPicPr>
          <p:cNvPr id="4" name="Picture 3" descr="I:\GISE - втора година\26-th Sept. European Days of languages\IMG_20190926_093750 - Cop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33679">
            <a:off x="1655991" y="2080855"/>
            <a:ext cx="3256611" cy="253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Картина 4" descr="G:\GISE - втора година\logosbeneficaireserasmusleft_e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2974">
            <a:off x="8201876" y="4520221"/>
            <a:ext cx="3073710" cy="1136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Bez tytułu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47" r="33878" b="-10255"/>
          <a:stretch>
            <a:fillRect/>
          </a:stretch>
        </p:blipFill>
        <p:spPr bwMode="auto">
          <a:xfrm rot="21265748">
            <a:off x="159026" y="5057776"/>
            <a:ext cx="1722783" cy="1157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920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9A3AEF41-8CA5-4AA4-9F1A-70CF39E2E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9989"/>
            <a:ext cx="10396882" cy="890011"/>
          </a:xfrm>
        </p:spPr>
        <p:txBody>
          <a:bodyPr/>
          <a:lstStyle/>
          <a:p>
            <a:pPr algn="ctr"/>
            <a:r>
              <a:rPr lang="en-US" dirty="0"/>
              <a:t>The founder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C020396E-F18B-4306-B9B5-59ADAEA8DD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438183"/>
            <a:ext cx="10394707" cy="40482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At a speech in Paris in 1950, Robert Schuman, the then French foreign minister, set out his idea for a new form of political cooperation in Europe, which would make war between Europe's nations unthinkable.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555C430F-9C35-4EC0-A900-42A33081F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446" y="1438183"/>
            <a:ext cx="2002054" cy="27741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xmlns="" id="{2FA475B2-ACDA-4AF2-9007-C34E96F2E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479" y="1610587"/>
            <a:ext cx="4607511" cy="261690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301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4B1137AA-D071-408F-8F55-7C2B8D61A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1450"/>
            <a:ext cx="10396882" cy="938057"/>
          </a:xfrm>
        </p:spPr>
        <p:txBody>
          <a:bodyPr>
            <a:normAutofit fontScale="90000"/>
          </a:bodyPr>
          <a:lstStyle/>
          <a:p>
            <a:r>
              <a:rPr lang="en-US" dirty="0"/>
              <a:t>EU institutions celebrate Europe Day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68F4F60F-D7FB-4603-88EB-7BC2F4242D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2440" y="1344969"/>
            <a:ext cx="11183122" cy="41680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celebrate Europe Day, the EU institutions open their doors to the public in early May in Brussels and Strasbourg. Local EU offices in Europe and all over the world </a:t>
            </a:r>
            <a:r>
              <a:rPr lang="en-US" dirty="0" err="1"/>
              <a:t>organise</a:t>
            </a:r>
            <a:r>
              <a:rPr lang="en-US" dirty="0"/>
              <a:t> a variety of activities and events for all </a:t>
            </a:r>
            <a:r>
              <a:rPr lang="en-US" dirty="0" err="1"/>
              <a:t>ages.Each</a:t>
            </a:r>
            <a:r>
              <a:rPr lang="en-US" dirty="0"/>
              <a:t> year thousands of people take part in visits, debates, concerts and other events to mark the day and raise awareness about the EU.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21F7DFD5-737F-4DF0-8BCB-350918701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40" y="1716490"/>
            <a:ext cx="3362853" cy="2154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xmlns="" id="{ACA12E2E-94D9-4408-8842-9723AC425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939" y="1482466"/>
            <a:ext cx="3629487" cy="21020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xmlns="" id="{89C385F0-BCCD-4DE7-86DD-B4EB948A2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281" y="2002551"/>
            <a:ext cx="3320986" cy="18680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5386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B17C981A-770E-421C-8DF8-EA2314E00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59799"/>
            <a:ext cx="10396882" cy="923277"/>
          </a:xfrm>
        </p:spPr>
        <p:txBody>
          <a:bodyPr/>
          <a:lstStyle/>
          <a:p>
            <a:pPr algn="ctr"/>
            <a:r>
              <a:rPr lang="en-US" dirty="0"/>
              <a:t>Europe Day 2019</a:t>
            </a:r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xmlns="" id="{439461AD-4974-4AFF-816F-65A45E97613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97023" y="1918610"/>
            <a:ext cx="4677588" cy="29197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авоъгълник 4">
            <a:extLst>
              <a:ext uri="{FF2B5EF4-FFF2-40B4-BE49-F238E27FC236}">
                <a16:creationId xmlns:a16="http://schemas.microsoft.com/office/drawing/2014/main" xmlns="" id="{E3B5543A-1D13-4ABC-BE2B-4C35A9C9F3AA}"/>
              </a:ext>
            </a:extLst>
          </p:cNvPr>
          <p:cNvSpPr/>
          <p:nvPr/>
        </p:nvSpPr>
        <p:spPr>
          <a:xfrm>
            <a:off x="2365593" y="1037312"/>
            <a:ext cx="7289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A look back on the 2019 Europe Day celebrations.</a:t>
            </a:r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xmlns="" id="{5B177DFF-513C-462C-B71C-6B71C3F8C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242" y="2196082"/>
            <a:ext cx="5059068" cy="23647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9498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1D42FBFE-0B83-42CE-AD10-3AB44168B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822" y="331450"/>
            <a:ext cx="10396882" cy="1151965"/>
          </a:xfrm>
        </p:spPr>
        <p:txBody>
          <a:bodyPr/>
          <a:lstStyle/>
          <a:p>
            <a:pPr algn="ctr"/>
            <a:r>
              <a:rPr lang="en-US" dirty="0"/>
              <a:t>On Europe Day 2020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39DE76AC-12C2-4A16-B803-85F593112A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371600"/>
            <a:ext cx="10801905" cy="41148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Europe Day held on 9 May every year celebrates peace and unity in Europe. On Europe Day 2020, the EU institutions want to pay tribute through numerous online activities to the many Europeans who, in a spirit of solidarity, are helping our Union get through the coronavirus crisis.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A37EFCA7-15C7-4D5C-BD14-F03570C66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17" y="1483415"/>
            <a:ext cx="3288231" cy="27565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xmlns="" id="{7EFB91C7-6C79-4A1E-A55E-A4D1DE96D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465" y="1371600"/>
            <a:ext cx="5127949" cy="2888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724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F6E0011E-2E2D-47A4-AA20-B58C9683C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EUROPE  IS  IN  OUR  HEARTS</a:t>
            </a:r>
            <a:endParaRPr lang="en-US" dirty="0"/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xmlns="" id="{AE78232B-6F21-4765-B283-FB3E48C33AA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71750" y="2063750"/>
            <a:ext cx="6623050" cy="33115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6628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новно съби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TM04033927[[fn=Основно събитие]]</Template>
  <TotalTime>51</TotalTime>
  <Words>211</Words>
  <Application>Microsoft Office PowerPoint</Application>
  <PresentationFormat>По избор</PresentationFormat>
  <Paragraphs>31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6</vt:i4>
      </vt:variant>
    </vt:vector>
  </HeadingPairs>
  <TitlesOfParts>
    <vt:vector size="7" baseType="lpstr">
      <vt:lpstr>Основно събитие</vt:lpstr>
      <vt:lpstr>9th  may – Europe  day</vt:lpstr>
      <vt:lpstr>The founder</vt:lpstr>
      <vt:lpstr>EU institutions celebrate Europe Day</vt:lpstr>
      <vt:lpstr>Europe Day 2019</vt:lpstr>
      <vt:lpstr>On Europe Day 2020</vt:lpstr>
      <vt:lpstr>EUROPE  IS  IN  OUR  HEARTS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9th may-Europe day</dc:title>
  <dc:creator>silviya ivanova</dc:creator>
  <cp:lastModifiedBy>Win7</cp:lastModifiedBy>
  <cp:revision>7</cp:revision>
  <dcterms:created xsi:type="dcterms:W3CDTF">2020-05-05T07:03:58Z</dcterms:created>
  <dcterms:modified xsi:type="dcterms:W3CDTF">2020-10-01T11:33:38Z</dcterms:modified>
</cp:coreProperties>
</file>