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27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25B7054B-5EBB-4F6A-8C48-DB14ABF59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xmlns="" id="{FCB6A6F8-4CA1-4675-88DC-722E1EF3BA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xmlns="" id="{1F77B4EB-BF64-4DA6-98B9-88BB17919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BFD6-575D-483D-A7BD-7D83FFFAA7F1}" type="datetimeFigureOut">
              <a:rPr lang="bg-BG" smtClean="0"/>
              <a:pPr/>
              <a:t>1.10.2020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xmlns="" id="{E2950ED7-E687-457A-B3E3-946C42AAE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xmlns="" id="{00F9FD6D-F150-4EE1-ABA5-CD70FA71A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1439-C8C6-4B15-8C3D-49719540F99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9011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5D97A8AD-1E61-458E-B7FA-B7180AD12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xmlns="" id="{80A94D33-543F-4351-8504-DD82A99EC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xmlns="" id="{B65E0597-37B2-42CA-980C-CAF41F91E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BFD6-575D-483D-A7BD-7D83FFFAA7F1}" type="datetimeFigureOut">
              <a:rPr lang="bg-BG" smtClean="0"/>
              <a:pPr/>
              <a:t>1.10.2020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xmlns="" id="{EDEE91A9-39E3-4F93-B1A9-BEE7B4C09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xmlns="" id="{C60D6EAF-9DAC-4061-AF19-A25C70081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1439-C8C6-4B15-8C3D-49719540F99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97991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>
            <a:extLst>
              <a:ext uri="{FF2B5EF4-FFF2-40B4-BE49-F238E27FC236}">
                <a16:creationId xmlns:a16="http://schemas.microsoft.com/office/drawing/2014/main" xmlns="" id="{A03FF4FF-0910-455D-BC5B-185EEDD16B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xmlns="" id="{6CEAEED3-1BDF-456F-AE9F-ADDC063EA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xmlns="" id="{6FC3F0BE-020F-487C-9A67-28207D590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BFD6-575D-483D-A7BD-7D83FFFAA7F1}" type="datetimeFigureOut">
              <a:rPr lang="bg-BG" smtClean="0"/>
              <a:pPr/>
              <a:t>1.10.2020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xmlns="" id="{6D9E23EA-2A33-43E4-A15D-BFEAE8897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xmlns="" id="{CEA78A4E-ADB1-43BA-A5B3-D7A0BC5EE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1439-C8C6-4B15-8C3D-49719540F99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21511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980DE5E4-28B9-4750-8E71-510BB58BE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D2B3A271-AA7C-40F1-8660-F3367AA2D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xmlns="" id="{02843B79-0671-4B20-8D77-27DCA7EA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BFD6-575D-483D-A7BD-7D83FFFAA7F1}" type="datetimeFigureOut">
              <a:rPr lang="bg-BG" smtClean="0"/>
              <a:pPr/>
              <a:t>1.10.2020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xmlns="" id="{14FF2B7F-F701-480F-9758-0968CDDBA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xmlns="" id="{ED7DF9AB-F5E2-4412-9AA6-33C4D8C99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1439-C8C6-4B15-8C3D-49719540F99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2824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4091855F-AA4D-428D-A587-63FD2DAD9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xmlns="" id="{DCA5592A-8F5F-4521-8F3F-4240975B4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xmlns="" id="{5F451E05-38A0-4138-A6E9-A0595522F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BFD6-575D-483D-A7BD-7D83FFFAA7F1}" type="datetimeFigureOut">
              <a:rPr lang="bg-BG" smtClean="0"/>
              <a:pPr/>
              <a:t>1.10.2020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xmlns="" id="{041B04C5-3652-4D03-8165-AF884E30D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xmlns="" id="{8D899223-88BA-4C72-BE1D-D24313851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1439-C8C6-4B15-8C3D-49719540F99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8646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9AADA73C-B048-4E80-B4D3-9D7CF2CE7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8C3E9C7B-242F-4B99-9FF7-CF59CC375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xmlns="" id="{4BB90E03-62D1-44D6-9DA3-F9B26C23B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xmlns="" id="{CE22D620-653E-4B0C-B9F1-1B8FA33AD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BFD6-575D-483D-A7BD-7D83FFFAA7F1}" type="datetimeFigureOut">
              <a:rPr lang="bg-BG" smtClean="0"/>
              <a:pPr/>
              <a:t>1.10.2020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xmlns="" id="{E1B54FE7-149A-4B45-B612-0846E9368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xmlns="" id="{CF5DB425-E334-4014-91BC-7C155A5F3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1439-C8C6-4B15-8C3D-49719540F99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14712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A59D0836-54D1-4B06-BC29-624AAF655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xmlns="" id="{4484A6B8-ACC0-4B1F-821D-A6AAF2F61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xmlns="" id="{E087BA86-464F-401F-94B8-1D0496B16A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xmlns="" id="{06E90218-AC06-43DD-A10B-60142FD634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xmlns="" id="{67E5EE76-4B0A-41AF-BCD1-016D05A2C0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>
            <a:extLst>
              <a:ext uri="{FF2B5EF4-FFF2-40B4-BE49-F238E27FC236}">
                <a16:creationId xmlns:a16="http://schemas.microsoft.com/office/drawing/2014/main" xmlns="" id="{114FEA9E-6BE8-4038-B34E-3BE2AB28D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BFD6-575D-483D-A7BD-7D83FFFAA7F1}" type="datetimeFigureOut">
              <a:rPr lang="bg-BG" smtClean="0"/>
              <a:pPr/>
              <a:t>1.10.2020 г.</a:t>
            </a:fld>
            <a:endParaRPr lang="bg-BG"/>
          </a:p>
        </p:txBody>
      </p:sp>
      <p:sp>
        <p:nvSpPr>
          <p:cNvPr id="8" name="Контейнер за долния колонтитул 7">
            <a:extLst>
              <a:ext uri="{FF2B5EF4-FFF2-40B4-BE49-F238E27FC236}">
                <a16:creationId xmlns:a16="http://schemas.microsoft.com/office/drawing/2014/main" xmlns="" id="{0D4FB404-FDC2-4936-ACBB-C30A250B5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>
            <a:extLst>
              <a:ext uri="{FF2B5EF4-FFF2-40B4-BE49-F238E27FC236}">
                <a16:creationId xmlns:a16="http://schemas.microsoft.com/office/drawing/2014/main" xmlns="" id="{1FCAFAF5-1F43-4ECD-B455-06B8293AC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1439-C8C6-4B15-8C3D-49719540F99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0761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C748BE04-10AC-4EC4-8613-33A85F653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xmlns="" id="{CDAC3213-9A62-47AD-914E-B2C18E80B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BFD6-575D-483D-A7BD-7D83FFFAA7F1}" type="datetimeFigureOut">
              <a:rPr lang="bg-BG" smtClean="0"/>
              <a:pPr/>
              <a:t>1.10.2020 г.</a:t>
            </a:fld>
            <a:endParaRPr lang="bg-BG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xmlns="" id="{F4EE095C-E77D-46FA-9485-C5DB90A05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xmlns="" id="{8FE1CAEE-438A-4FA8-851D-B7ECE62D6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1439-C8C6-4B15-8C3D-49719540F99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1247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>
            <a:extLst>
              <a:ext uri="{FF2B5EF4-FFF2-40B4-BE49-F238E27FC236}">
                <a16:creationId xmlns:a16="http://schemas.microsoft.com/office/drawing/2014/main" xmlns="" id="{C788179A-C408-4E1F-9FEC-5B5845705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BFD6-575D-483D-A7BD-7D83FFFAA7F1}" type="datetimeFigureOut">
              <a:rPr lang="bg-BG" smtClean="0"/>
              <a:pPr/>
              <a:t>1.10.2020 г.</a:t>
            </a:fld>
            <a:endParaRPr lang="bg-BG"/>
          </a:p>
        </p:txBody>
      </p:sp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xmlns="" id="{A8793888-0259-4CDD-AEB0-B3369DE4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xmlns="" id="{A94F0E34-B77E-4244-87F6-D99C5AF10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1439-C8C6-4B15-8C3D-49719540F99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2253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EB5E5A25-7FBC-4888-9F3E-F9B2F69C1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465366DC-D5F1-4297-8887-952EFC9EA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xmlns="" id="{E8EA12F8-BE5A-4A94-B08A-68FB7C9B58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xmlns="" id="{7DBD5A6A-E4F8-4005-B969-07745968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BFD6-575D-483D-A7BD-7D83FFFAA7F1}" type="datetimeFigureOut">
              <a:rPr lang="bg-BG" smtClean="0"/>
              <a:pPr/>
              <a:t>1.10.2020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xmlns="" id="{FD136D35-D902-4BCC-8EC7-792FEB136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xmlns="" id="{EF36FAD2-0B98-48B0-83BE-B7B64C209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1439-C8C6-4B15-8C3D-49719540F99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45424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C8066417-17C5-4D1D-82D9-6DE5DA8E7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xmlns="" id="{0A4C61B7-2773-4A97-8E7A-C9A52BB7B6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xmlns="" id="{26204BA2-2D04-45F0-9ABF-377CD899C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xmlns="" id="{11F2B6DA-CEF5-4B9A-BA3D-C7B96C569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BFD6-575D-483D-A7BD-7D83FFFAA7F1}" type="datetimeFigureOut">
              <a:rPr lang="bg-BG" smtClean="0"/>
              <a:pPr/>
              <a:t>1.10.2020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xmlns="" id="{C59D48BC-9DED-4BD1-A0B6-3C6E3A515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xmlns="" id="{63363CA9-3DBA-4124-BCE0-DB8751187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1439-C8C6-4B15-8C3D-49719540F99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8285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xmlns="" id="{FA3C6BB3-F66D-45C6-BEDD-A9D7DDE32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xmlns="" id="{3266EC48-428E-4940-A0A8-54AC4BC50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xmlns="" id="{79DD2A9A-FF12-44F6-8BBE-C52AE9E323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5BFD6-575D-483D-A7BD-7D83FFFAA7F1}" type="datetimeFigureOut">
              <a:rPr lang="bg-BG" smtClean="0"/>
              <a:pPr/>
              <a:t>1.10.2020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xmlns="" id="{3C8429E6-F999-41FD-ABF7-3057C8E541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xmlns="" id="{58455A67-7FB4-431B-8316-9E7E0B495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21439-C8C6-4B15-8C3D-49719540F99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6859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356290E2-040C-4BAF-8404-04ABCD6B3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42939"/>
            <a:ext cx="11144251" cy="1543050"/>
          </a:xfrm>
        </p:spPr>
        <p:txBody>
          <a:bodyPr>
            <a:noAutofit/>
          </a:bodyPr>
          <a:lstStyle/>
          <a:p>
            <a:r>
              <a:rPr lang="en-US" sz="6600" dirty="0">
                <a:latin typeface="Broadway" panose="04040905080B02020502" pitchFamily="82" charset="0"/>
              </a:rPr>
              <a:t>What is Europe for </a:t>
            </a:r>
            <a:r>
              <a:rPr lang="en-US" sz="6600" dirty="0" smtClean="0">
                <a:latin typeface="Broadway" panose="04040905080B02020502" pitchFamily="82" charset="0"/>
              </a:rPr>
              <a:t>me</a:t>
            </a:r>
            <a:r>
              <a:rPr lang="bg-BG" sz="6600" dirty="0" smtClean="0">
                <a:latin typeface="Broadway" panose="04040905080B02020502" pitchFamily="82" charset="0"/>
              </a:rPr>
              <a:t>?</a:t>
            </a:r>
            <a:endParaRPr lang="bg-BG" sz="6600" dirty="0"/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xmlns="" id="{D696BA3C-F9FB-477F-922F-86FCA5B68A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7" y="5029200"/>
            <a:ext cx="7841707" cy="1328737"/>
          </a:xfrm>
        </p:spPr>
        <p:txBody>
          <a:bodyPr>
            <a:normAutofit lnSpcReduction="10000"/>
          </a:bodyPr>
          <a:lstStyle/>
          <a:p>
            <a:endParaRPr lang="en-US" dirty="0" smtClean="0">
              <a:solidFill>
                <a:srgbClr val="FFFFFF"/>
              </a:solidFill>
              <a:latin typeface="Avenir Next LT Pro Light" panose="020B0304020202020204" pitchFamily="34" charset="0"/>
            </a:endParaRPr>
          </a:p>
          <a:p>
            <a:pPr algn="l"/>
            <a:r>
              <a:rPr lang="bg-BG" b="1" dirty="0" smtClean="0">
                <a:latin typeface="Avenir Next LT Pro Light" panose="020B0304020202020204" pitchFamily="34" charset="0"/>
              </a:rPr>
              <a:t>           </a:t>
            </a:r>
            <a:r>
              <a:rPr lang="en-US" b="1" dirty="0" smtClean="0">
                <a:latin typeface="Avenir Next LT Pro Light" panose="020B0304020202020204" pitchFamily="34" charset="0"/>
              </a:rPr>
              <a:t>Alexandra </a:t>
            </a:r>
            <a:r>
              <a:rPr lang="en-US" b="1" dirty="0" err="1" smtClean="0">
                <a:latin typeface="Avenir Next LT Pro Light" panose="020B0304020202020204" pitchFamily="34" charset="0"/>
              </a:rPr>
              <a:t>Ivanova</a:t>
            </a:r>
            <a:r>
              <a:rPr lang="en-US" b="1" dirty="0" smtClean="0">
                <a:latin typeface="Avenir Next LT Pro Light" panose="020B0304020202020204" pitchFamily="34" charset="0"/>
              </a:rPr>
              <a:t> – 9-th  grade</a:t>
            </a:r>
          </a:p>
          <a:p>
            <a:pPr algn="l"/>
            <a:r>
              <a:rPr lang="en-US" b="1" dirty="0" smtClean="0">
                <a:latin typeface="Avenir Next LT Pro Light" panose="020B0304020202020204" pitchFamily="34" charset="0"/>
              </a:rPr>
              <a:t>Foreign  Language  School – Pleven, Bulgaria</a:t>
            </a:r>
            <a:endParaRPr lang="bg-BG" b="1" dirty="0"/>
          </a:p>
        </p:txBody>
      </p:sp>
      <p:pic>
        <p:nvPicPr>
          <p:cNvPr id="6" name="Picture 5" descr="H:\Александра Иванова 9.е\снимка Александра Иванова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0588" y="2657101"/>
            <a:ext cx="2871787" cy="25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Картина 6" descr="G:\GISE - втора година\logosbeneficaireserasmusleft_e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922" y="0"/>
            <a:ext cx="3525077" cy="1073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5" descr="Bez tytułu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47" r="33878" b="-10255"/>
          <a:stretch>
            <a:fillRect/>
          </a:stretch>
        </p:blipFill>
        <p:spPr bwMode="auto">
          <a:xfrm>
            <a:off x="331305" y="212035"/>
            <a:ext cx="1484244" cy="9806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518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35355AD7-C123-4A4C-8AC1-3C1CD01C9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 dirty="0">
                <a:latin typeface="Broadway" panose="04040905080B02020502" pitchFamily="82" charset="0"/>
              </a:rPr>
              <a:t>The meaning of Europe for me</a:t>
            </a:r>
            <a:endParaRPr lang="bg-BG" sz="37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78CE87F4-7C74-4131-B0DB-E9CED0BE7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Broadway" panose="04040905080B02020502" pitchFamily="82" charset="0"/>
              </a:rPr>
              <a:t> The days are gone when we could stand against the </a:t>
            </a:r>
            <a:r>
              <a:rPr lang="en-US" dirty="0" smtClean="0">
                <a:latin typeface="Broadway" panose="04040905080B02020502" pitchFamily="82" charset="0"/>
              </a:rPr>
              <a:t>universe, </a:t>
            </a:r>
            <a:r>
              <a:rPr lang="en-US" dirty="0">
                <a:latin typeface="Broadway" panose="04040905080B02020502" pitchFamily="82" charset="0"/>
              </a:rPr>
              <a:t>on your own . We need to be part of a greater community of nations, for our protection as well as </a:t>
            </a:r>
            <a:r>
              <a:rPr lang="en-US" dirty="0" smtClean="0">
                <a:latin typeface="Broadway" panose="04040905080B02020502" pitchFamily="82" charset="0"/>
              </a:rPr>
              <a:t>to get into our  stride</a:t>
            </a:r>
            <a:r>
              <a:rPr lang="en-US" dirty="0">
                <a:latin typeface="Broadway" panose="04040905080B02020502" pitchFamily="82" charset="0"/>
              </a:rPr>
              <a:t>.</a:t>
            </a:r>
            <a:endParaRPr lang="bg-BG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8B75C461-084D-4242-843E-853001CE64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742" r="15308" b="-3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6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986145B6-5EB6-4146-900C-102B26598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214313"/>
            <a:ext cx="6387102" cy="2185987"/>
          </a:xfrm>
        </p:spPr>
        <p:txBody>
          <a:bodyPr>
            <a:normAutofit/>
          </a:bodyPr>
          <a:lstStyle/>
          <a:p>
            <a:r>
              <a:rPr lang="en-US" dirty="0">
                <a:latin typeface="Broadway" panose="04040905080B02020502" pitchFamily="82" charset="0"/>
              </a:rPr>
              <a:t>The </a:t>
            </a:r>
            <a:r>
              <a:rPr lang="en-US" dirty="0" smtClean="0">
                <a:latin typeface="Broadway" panose="04040905080B02020502" pitchFamily="82" charset="0"/>
              </a:rPr>
              <a:t>meaning </a:t>
            </a:r>
            <a:r>
              <a:rPr lang="en-US" dirty="0">
                <a:latin typeface="Broadway" panose="04040905080B02020502" pitchFamily="82" charset="0"/>
              </a:rPr>
              <a:t>of Europe for me</a:t>
            </a:r>
            <a:endParaRPr lang="bg-BG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127A8ECC-2811-4D2C-BDB5-C9D6DF6FA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2" y="2100263"/>
            <a:ext cx="6382657" cy="3953403"/>
          </a:xfrm>
        </p:spPr>
        <p:txBody>
          <a:bodyPr anchor="t">
            <a:noAutofit/>
          </a:bodyPr>
          <a:lstStyle/>
          <a:p>
            <a:r>
              <a:rPr lang="en-US" sz="2400" dirty="0">
                <a:latin typeface="Broadway" panose="04040905080B02020502" pitchFamily="82" charset="0"/>
              </a:rPr>
              <a:t>  </a:t>
            </a:r>
            <a:r>
              <a:rPr lang="en-US" sz="2400" dirty="0" smtClean="0">
                <a:latin typeface="Broadway" panose="04040905080B02020502" pitchFamily="82" charset="0"/>
              </a:rPr>
              <a:t>For </a:t>
            </a:r>
            <a:r>
              <a:rPr lang="en-US" sz="2400" dirty="0">
                <a:latin typeface="Broadway" panose="04040905080B02020502" pitchFamily="82" charset="0"/>
              </a:rPr>
              <a:t>me Europe means peace. We are all better together.  It means </a:t>
            </a:r>
            <a:r>
              <a:rPr lang="en-US" sz="2400" dirty="0" smtClean="0">
                <a:latin typeface="Broadway" panose="04040905080B02020502" pitchFamily="82" charset="0"/>
              </a:rPr>
              <a:t> a lot  of  </a:t>
            </a:r>
            <a:r>
              <a:rPr lang="en-US" sz="2400" dirty="0">
                <a:latin typeface="Broadway" panose="04040905080B02020502" pitchFamily="82" charset="0"/>
              </a:rPr>
              <a:t>civil freedoms and human </a:t>
            </a:r>
            <a:r>
              <a:rPr lang="en-US" sz="2400" dirty="0" smtClean="0">
                <a:latin typeface="Broadway" panose="04040905080B02020502" pitchFamily="82" charset="0"/>
              </a:rPr>
              <a:t>rights.</a:t>
            </a:r>
          </a:p>
          <a:p>
            <a:endParaRPr lang="en-US" sz="2400" dirty="0">
              <a:latin typeface="Broadway" panose="04040905080B02020502" pitchFamily="82" charset="0"/>
            </a:endParaRPr>
          </a:p>
          <a:p>
            <a:r>
              <a:rPr lang="en-US" sz="2400" dirty="0" smtClean="0">
                <a:latin typeface="Broadway" panose="04040905080B02020502" pitchFamily="82" charset="0"/>
              </a:rPr>
              <a:t> </a:t>
            </a:r>
            <a:r>
              <a:rPr lang="en-US" sz="2400" dirty="0">
                <a:latin typeface="Broadway" panose="04040905080B02020502" pitchFamily="82" charset="0"/>
              </a:rPr>
              <a:t>Europe needs us all to keep and maintain </a:t>
            </a:r>
            <a:r>
              <a:rPr lang="en-US" sz="2400" dirty="0" smtClean="0">
                <a:latin typeface="Broadway" panose="04040905080B02020502" pitchFamily="82" charset="0"/>
              </a:rPr>
              <a:t>peace – it is </a:t>
            </a:r>
            <a:r>
              <a:rPr lang="en-US" sz="2400" dirty="0">
                <a:latin typeface="Broadway" panose="04040905080B02020502" pitchFamily="82" charset="0"/>
              </a:rPr>
              <a:t>so much more fragile than we realize or want to </a:t>
            </a:r>
            <a:r>
              <a:rPr lang="en-US" sz="2400" dirty="0" smtClean="0">
                <a:latin typeface="Broadway" panose="04040905080B02020502" pitchFamily="82" charset="0"/>
              </a:rPr>
              <a:t>acknowledge.</a:t>
            </a:r>
            <a:endParaRPr lang="bg-BG" sz="24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2C6A2225-94AF-4BC4-98F4-77746E7B10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23ECE4B0-A730-49C6-929A-8CEACB568F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7621" b="-4"/>
          <a:stretch/>
        </p:blipFill>
        <p:spPr>
          <a:xfrm>
            <a:off x="7100889" y="10"/>
            <a:ext cx="5091114" cy="3899278"/>
          </a:xfrm>
          <a:custGeom>
            <a:avLst/>
            <a:gdLst/>
            <a:ahLst/>
            <a:cxnLst/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648F5915-2CE1-4F74-88C5-D4366893D2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xmlns="" id="{CB2AF4F4-848E-45B6-B581-D3B62F0F9D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8904" r="4" b="10008"/>
          <a:stretch/>
        </p:blipFill>
        <p:spPr>
          <a:xfrm>
            <a:off x="8768825" y="3882116"/>
            <a:ext cx="3423175" cy="2775859"/>
          </a:xfrm>
          <a:custGeom>
            <a:avLst/>
            <a:gdLst/>
            <a:ahLst/>
            <a:cxnLst/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56214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7F78B8F7-253A-4B70-8A00-4C74FE137F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C3E92B64-A150-4986-BF7D-50DA0BCF4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371600"/>
            <a:ext cx="4204137" cy="158591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Broadway" panose="04040905080B02020502" pitchFamily="82" charset="0"/>
              </a:rPr>
              <a:t>The meaning of Europe for me</a:t>
            </a:r>
            <a:endParaRPr lang="bg-BG" sz="36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D61A0555-BDC5-458A-BF20-0ABE095CF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257550"/>
            <a:ext cx="5829300" cy="3157538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 </a:t>
            </a:r>
            <a:r>
              <a:rPr lang="en-US" sz="2000" dirty="0">
                <a:latin typeface="Broadway" panose="04040905080B02020502" pitchFamily="82" charset="0"/>
              </a:rPr>
              <a:t>Given the relatively small size of Europe, it is </a:t>
            </a:r>
            <a:r>
              <a:rPr lang="en-US" sz="2000" dirty="0" smtClean="0">
                <a:latin typeface="Broadway" panose="04040905080B02020502" pitchFamily="82" charset="0"/>
              </a:rPr>
              <a:t>for </a:t>
            </a:r>
            <a:r>
              <a:rPr lang="en-US" sz="2000" dirty="0">
                <a:latin typeface="Broadway" panose="04040905080B02020502" pitchFamily="82" charset="0"/>
              </a:rPr>
              <a:t>me a place of immense diversity, where a unique and ambitious project has begun with the advent of the </a:t>
            </a:r>
            <a:r>
              <a:rPr lang="en-US" sz="2000" dirty="0" smtClean="0">
                <a:latin typeface="Broadway" panose="04040905080B02020502" pitchFamily="82" charset="0"/>
              </a:rPr>
              <a:t>European </a:t>
            </a:r>
            <a:r>
              <a:rPr lang="en-US" sz="2000" dirty="0">
                <a:latin typeface="Broadway" panose="04040905080B02020502" pitchFamily="82" charset="0"/>
              </a:rPr>
              <a:t>Union. Europe is far more than Europe Union, of course, but it affects all </a:t>
            </a:r>
            <a:r>
              <a:rPr lang="en-US" sz="2000" dirty="0" smtClean="0">
                <a:latin typeface="Broadway" panose="04040905080B02020502" pitchFamily="82" charset="0"/>
              </a:rPr>
              <a:t>countries </a:t>
            </a:r>
            <a:r>
              <a:rPr lang="en-US" sz="2000" dirty="0">
                <a:latin typeface="Broadway" panose="04040905080B02020502" pitchFamily="82" charset="0"/>
              </a:rPr>
              <a:t>on the continent.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79539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08FDF638-7094-4E6D-B770-D81CEA115C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DA073E1C-BC8A-4D95-86C0-88B127702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84" y="1166649"/>
            <a:ext cx="3777931" cy="40832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900" kern="1200" dirty="0">
                <a:solidFill>
                  <a:schemeClr val="tx1"/>
                </a:solidFill>
                <a:latin typeface="Broadway" panose="04040905080B02020502" pitchFamily="82" charset="0"/>
              </a:rPr>
              <a:t>Happy Europe day! Love and support </a:t>
            </a:r>
            <a:r>
              <a:rPr lang="en-US" sz="3900" kern="1200" dirty="0" smtClean="0">
                <a:solidFill>
                  <a:schemeClr val="tx1"/>
                </a:solidFill>
                <a:latin typeface="Broadway" panose="04040905080B02020502" pitchFamily="82" charset="0"/>
              </a:rPr>
              <a:t>others! </a:t>
            </a:r>
            <a:r>
              <a:rPr lang="en-US" sz="3900" kern="1200" dirty="0">
                <a:solidFill>
                  <a:schemeClr val="tx1"/>
                </a:solidFill>
                <a:latin typeface="Broadway" panose="04040905080B02020502" pitchFamily="82" charset="0"/>
              </a:rPr>
              <a:t>Together we are better!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AF6A671-C637-4547-85F4-51B6D18813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C575CF26-3D3C-4C5A-A2B7-00432016EF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99413ED5-9ED4-4772-BCE4-2BCAE6B12E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4357C93-F0CB-4A1C-8F77-4E9063789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21084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xmlns="" id="{95EC64E0-7285-4C13-A336-39E5A9F2DF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258" r="-2" b="-2"/>
          <a:stretch/>
        </p:blipFill>
        <p:spPr>
          <a:xfrm>
            <a:off x="4125081" y="972235"/>
            <a:ext cx="3383280" cy="2414016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xmlns="" id="{3CF05699-58EB-4E4C-9799-CBECA54C47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580" r="5325" b="3"/>
          <a:stretch/>
        </p:blipFill>
        <p:spPr>
          <a:xfrm>
            <a:off x="4121338" y="3605954"/>
            <a:ext cx="3383280" cy="2414016"/>
          </a:xfrm>
          <a:prstGeom prst="rect">
            <a:avLst/>
          </a:prstGeom>
        </p:spPr>
      </p:pic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xmlns="" id="{970D5B93-2240-4BDC-8F30-0A7C767171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/>
          <a:srcRect l="15980" r="14991"/>
          <a:stretch/>
        </p:blipFill>
        <p:spPr>
          <a:xfrm>
            <a:off x="7755775" y="972235"/>
            <a:ext cx="3438144" cy="504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196</Words>
  <Application>Microsoft Office PowerPoint</Application>
  <PresentationFormat>По избор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5</vt:i4>
      </vt:variant>
    </vt:vector>
  </HeadingPairs>
  <TitlesOfParts>
    <vt:vector size="6" baseType="lpstr">
      <vt:lpstr>Тема на Office</vt:lpstr>
      <vt:lpstr>What is Europe for me?</vt:lpstr>
      <vt:lpstr>The meaning of Europe for me</vt:lpstr>
      <vt:lpstr>The meaning of Europe for me</vt:lpstr>
      <vt:lpstr>The meaning of Europe for me</vt:lpstr>
      <vt:lpstr>Happy Europe day! Love and support others! Together we are better!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Europe for me</dc:title>
  <dc:creator>Ангел Иванов</dc:creator>
  <cp:lastModifiedBy>Win7</cp:lastModifiedBy>
  <cp:revision>4</cp:revision>
  <dcterms:created xsi:type="dcterms:W3CDTF">2020-05-08T13:36:45Z</dcterms:created>
  <dcterms:modified xsi:type="dcterms:W3CDTF">2020-10-01T11:32:25Z</dcterms:modified>
</cp:coreProperties>
</file>