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2CE"/>
          </a:solidFill>
        </a:fill>
      </a:tcStyle>
    </a:wholeTbl>
    <a:band2H>
      <a:tcTxStyle/>
      <a:tcStyle>
        <a:tcBdr/>
        <a:fill>
          <a:solidFill>
            <a:srgbClr val="F7EA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E3"/>
          </a:solidFill>
        </a:fill>
      </a:tcStyle>
    </a:wholeTbl>
    <a:band2H>
      <a:tcTxStyle/>
      <a:tcStyle>
        <a:tcBdr/>
        <a:fill>
          <a:solidFill>
            <a:srgbClr val="EDF1F1"/>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BCE"/>
          </a:solidFill>
        </a:fill>
      </a:tcStyle>
    </a:wholeTbl>
    <a:band2H>
      <a:tcTxStyle/>
      <a:tcStyle>
        <a:tcBdr/>
        <a:fill>
          <a:solidFill>
            <a:srgbClr val="F7EE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29254055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Διαφάνεια τίτλου">
    <p:spTree>
      <p:nvGrpSpPr>
        <p:cNvPr id="1" name=""/>
        <p:cNvGrpSpPr/>
        <p:nvPr/>
      </p:nvGrpSpPr>
      <p:grpSpPr>
        <a:xfrm>
          <a:off x="0" y="0"/>
          <a:ext cx="0" cy="0"/>
          <a:chOff x="0" y="0"/>
          <a:chExt cx="0" cy="0"/>
        </a:xfrm>
      </p:grpSpPr>
      <p:sp>
        <p:nvSpPr>
          <p:cNvPr id="20" name="14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21" name="18 - Ορθογώνιο"/>
          <p:cNvSpPr/>
          <p:nvPr/>
        </p:nvSpPr>
        <p:spPr>
          <a:xfrm>
            <a:off x="8991600" y="3047"/>
            <a:ext cx="152400" cy="6858001"/>
          </a:xfrm>
          <a:prstGeom prst="rect">
            <a:avLst/>
          </a:prstGeom>
          <a:solidFill>
            <a:srgbClr val="FFFFFF"/>
          </a:solidFill>
          <a:ln w="12700">
            <a:miter lim="400000"/>
          </a:ln>
        </p:spPr>
        <p:txBody>
          <a:bodyPr lIns="45719" rIns="45719" anchor="ctr"/>
          <a:lstStyle/>
          <a:p>
            <a:endParaRPr/>
          </a:p>
        </p:txBody>
      </p:sp>
      <p:sp>
        <p:nvSpPr>
          <p:cNvPr id="22" name="17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23" name="15 - Ορθογώνιο"/>
          <p:cNvSpPr/>
          <p:nvPr/>
        </p:nvSpPr>
        <p:spPr>
          <a:xfrm>
            <a:off x="0" y="0"/>
            <a:ext cx="9144000" cy="2514600"/>
          </a:xfrm>
          <a:prstGeom prst="rect">
            <a:avLst/>
          </a:prstGeom>
          <a:solidFill>
            <a:srgbClr val="FFFFFF"/>
          </a:solidFill>
          <a:ln w="12700">
            <a:miter lim="400000"/>
          </a:ln>
        </p:spPr>
        <p:txBody>
          <a:bodyPr lIns="45719" rIns="45719" anchor="ctr"/>
          <a:lstStyle/>
          <a:p>
            <a:endParaRPr/>
          </a:p>
        </p:txBody>
      </p:sp>
      <p:sp>
        <p:nvSpPr>
          <p:cNvPr id="24" name="11 - Ορθογώνιο"/>
          <p:cNvSpPr/>
          <p:nvPr/>
        </p:nvSpPr>
        <p:spPr>
          <a:xfrm>
            <a:off x="146303" y="6391655"/>
            <a:ext cx="8833106" cy="309564"/>
          </a:xfrm>
          <a:prstGeom prst="rect">
            <a:avLst/>
          </a:prstGeom>
          <a:solidFill>
            <a:schemeClr val="accent3"/>
          </a:solidFill>
          <a:ln w="12700">
            <a:miter lim="400000"/>
          </a:ln>
        </p:spPr>
        <p:txBody>
          <a:bodyPr lIns="45719" rIns="45719" anchor="ctr"/>
          <a:lstStyle/>
          <a:p>
            <a:endParaRPr/>
          </a:p>
        </p:txBody>
      </p:sp>
      <p:sp>
        <p:nvSpPr>
          <p:cNvPr id="25" name="Body Level One…"/>
          <p:cNvSpPr txBox="1">
            <a:spLocks noGrp="1"/>
          </p:cNvSpPr>
          <p:nvPr>
            <p:ph type="body" sz="quarter" idx="1"/>
          </p:nvPr>
        </p:nvSpPr>
        <p:spPr>
          <a:xfrm>
            <a:off x="1371600" y="2819400"/>
            <a:ext cx="6400800" cy="1752600"/>
          </a:xfrm>
          <a:prstGeom prst="rect">
            <a:avLst/>
          </a:prstGeom>
        </p:spPr>
        <p:txBody>
          <a:bodyPr/>
          <a:lstStyle>
            <a:lvl1pPr marL="0" indent="0" algn="ctr">
              <a:spcBef>
                <a:spcPts val="300"/>
              </a:spcBef>
              <a:buClrTx/>
              <a:buSzTx/>
              <a:buNone/>
              <a:defRPr sz="1600" b="1" cap="all" spc="250">
                <a:solidFill>
                  <a:srgbClr val="646B86"/>
                </a:solidFill>
              </a:defRPr>
            </a:lvl1pPr>
            <a:lvl2pPr marL="0" indent="457200" algn="ctr">
              <a:spcBef>
                <a:spcPts val="300"/>
              </a:spcBef>
              <a:buClrTx/>
              <a:buSzTx/>
              <a:buNone/>
              <a:defRPr sz="1600" b="1" cap="all" spc="250">
                <a:solidFill>
                  <a:srgbClr val="646B86"/>
                </a:solidFill>
              </a:defRPr>
            </a:lvl2pPr>
            <a:lvl3pPr marL="0" indent="914400" algn="ctr">
              <a:spcBef>
                <a:spcPts val="300"/>
              </a:spcBef>
              <a:buClrTx/>
              <a:buSzTx/>
              <a:buNone/>
              <a:defRPr sz="1600" b="1" cap="all" spc="250">
                <a:solidFill>
                  <a:srgbClr val="646B86"/>
                </a:solidFill>
              </a:defRPr>
            </a:lvl3pPr>
            <a:lvl4pPr marL="0" indent="1371600" algn="ctr">
              <a:spcBef>
                <a:spcPts val="300"/>
              </a:spcBef>
              <a:buClrTx/>
              <a:buSzTx/>
              <a:buNone/>
              <a:defRPr sz="1600" b="1" cap="all" spc="250">
                <a:solidFill>
                  <a:srgbClr val="646B86"/>
                </a:solidFill>
              </a:defRPr>
            </a:lvl4pPr>
            <a:lvl5pPr marL="0" indent="1828800" algn="ctr">
              <a:spcBef>
                <a:spcPts val="300"/>
              </a:spcBef>
              <a:buClrTx/>
              <a:buSzTx/>
              <a:buNone/>
              <a:defRPr sz="1600" b="1" cap="all" spc="250">
                <a:solidFill>
                  <a:srgbClr val="646B86"/>
                </a:solidFill>
              </a:defRPr>
            </a:lvl5pPr>
          </a:lstStyle>
          <a:p>
            <a:r>
              <a:t>Body Level One</a:t>
            </a:r>
          </a:p>
          <a:p>
            <a:pPr lvl="1"/>
            <a:r>
              <a:t>Body Level Two</a:t>
            </a:r>
          </a:p>
          <a:p>
            <a:pPr lvl="2"/>
            <a:r>
              <a:t>Body Level Three</a:t>
            </a:r>
          </a:p>
          <a:p>
            <a:pPr lvl="3"/>
            <a:r>
              <a:t>Body Level Four</a:t>
            </a:r>
          </a:p>
          <a:p>
            <a:pPr lvl="4"/>
            <a:r>
              <a:t>Body Level Five</a:t>
            </a:r>
          </a:p>
        </p:txBody>
      </p:sp>
      <p:sp>
        <p:nvSpPr>
          <p:cNvPr id="26" name="6 - Ευθεία γραμμή σύνδεσης"/>
          <p:cNvSpPr/>
          <p:nvPr/>
        </p:nvSpPr>
        <p:spPr>
          <a:xfrm>
            <a:off x="155447" y="2420111"/>
            <a:ext cx="8833106" cy="1"/>
          </a:xfrm>
          <a:prstGeom prst="line">
            <a:avLst/>
          </a:prstGeom>
          <a:ln w="11430">
            <a:solidFill>
              <a:srgbClr val="7B9899"/>
            </a:solidFill>
            <a:prstDash val="sysDash"/>
          </a:ln>
        </p:spPr>
        <p:txBody>
          <a:bodyPr lIns="45719" rIns="45719"/>
          <a:lstStyle/>
          <a:p>
            <a:endParaRPr/>
          </a:p>
        </p:txBody>
      </p:sp>
      <p:sp>
        <p:nvSpPr>
          <p:cNvPr id="27" name="9 - Ορθογώνιο"/>
          <p:cNvSpPr/>
          <p:nvPr/>
        </p:nvSpPr>
        <p:spPr>
          <a:xfrm>
            <a:off x="152399" y="152399"/>
            <a:ext cx="8833106" cy="6547106"/>
          </a:xfrm>
          <a:prstGeom prst="rect">
            <a:avLst/>
          </a:prstGeom>
          <a:ln>
            <a:solidFill>
              <a:srgbClr val="7B9899"/>
            </a:solidFill>
            <a:miter/>
          </a:ln>
        </p:spPr>
        <p:txBody>
          <a:bodyPr lIns="45719" rIns="45719" anchor="ctr"/>
          <a:lstStyle/>
          <a:p>
            <a:endParaRPr/>
          </a:p>
        </p:txBody>
      </p:sp>
      <p:sp>
        <p:nvSpPr>
          <p:cNvPr id="28" name="12 - Έλλειψη"/>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9" name="13 - Έλλειψη"/>
          <p:cNvSpPr/>
          <p:nvPr/>
        </p:nvSpPr>
        <p:spPr>
          <a:xfrm>
            <a:off x="4361688" y="2209800"/>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30" name="Title Text"/>
          <p:cNvSpPr txBox="1">
            <a:spLocks noGrp="1"/>
          </p:cNvSpPr>
          <p:nvPr>
            <p:ph type="title"/>
          </p:nvPr>
        </p:nvSpPr>
        <p:spPr>
          <a:xfrm>
            <a:off x="685800" y="381000"/>
            <a:ext cx="7772400" cy="1752600"/>
          </a:xfrm>
          <a:prstGeom prst="rect">
            <a:avLst/>
          </a:prstGeom>
        </p:spPr>
        <p:txBody>
          <a:bodyPr/>
          <a:lstStyle>
            <a:lvl1pPr>
              <a:defRPr sz="4200">
                <a:solidFill>
                  <a:schemeClr val="accent1"/>
                </a:solidFill>
              </a:defRPr>
            </a:lvl1pPr>
          </a:lstStyle>
          <a:p>
            <a:r>
              <a:t>Title Text</a:t>
            </a:r>
          </a:p>
        </p:txBody>
      </p:sp>
      <p:sp>
        <p:nvSpPr>
          <p:cNvPr id="31" name="Slide Number"/>
          <p:cNvSpPr txBox="1">
            <a:spLocks noGrp="1"/>
          </p:cNvSpPr>
          <p:nvPr>
            <p:ph type="sldNum" sz="quarter" idx="2"/>
          </p:nvPr>
        </p:nvSpPr>
        <p:spPr>
          <a:xfrm>
            <a:off x="4413914" y="2253742"/>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Τίτλος και Αντικείμενο">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Κεφαλίδα ενότητας">
    <p:bg>
      <p:bgPr>
        <a:solidFill>
          <a:srgbClr val="FFFFFF"/>
        </a:solidFill>
        <a:effectLst/>
      </p:bgPr>
    </p:bg>
    <p:spTree>
      <p:nvGrpSpPr>
        <p:cNvPr id="1" name=""/>
        <p:cNvGrpSpPr/>
        <p:nvPr/>
      </p:nvGrpSpPr>
      <p:grpSpPr>
        <a:xfrm>
          <a:off x="0" y="0"/>
          <a:ext cx="0" cy="0"/>
          <a:chOff x="0" y="0"/>
          <a:chExt cx="0" cy="0"/>
        </a:xfrm>
      </p:grpSpPr>
      <p:sp>
        <p:nvSpPr>
          <p:cNvPr id="47" name="16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48" name="14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49" name="15 - Ορθογώνιο"/>
          <p:cNvSpPr/>
          <p:nvPr/>
        </p:nvSpPr>
        <p:spPr>
          <a:xfrm>
            <a:off x="0" y="0"/>
            <a:ext cx="9144000" cy="152400"/>
          </a:xfrm>
          <a:prstGeom prst="rect">
            <a:avLst/>
          </a:prstGeom>
          <a:solidFill>
            <a:srgbClr val="FFFFFF"/>
          </a:solidFill>
          <a:ln w="12700">
            <a:miter lim="400000"/>
          </a:ln>
        </p:spPr>
        <p:txBody>
          <a:bodyPr lIns="45719" rIns="45719" anchor="ctr"/>
          <a:lstStyle/>
          <a:p>
            <a:endParaRPr/>
          </a:p>
        </p:txBody>
      </p:sp>
      <p:sp>
        <p:nvSpPr>
          <p:cNvPr id="50" name="17 - Ορθογώνιο"/>
          <p:cNvSpPr/>
          <p:nvPr/>
        </p:nvSpPr>
        <p:spPr>
          <a:xfrm>
            <a:off x="8991600" y="19050"/>
            <a:ext cx="152400" cy="6858000"/>
          </a:xfrm>
          <a:prstGeom prst="rect">
            <a:avLst/>
          </a:prstGeom>
          <a:solidFill>
            <a:srgbClr val="FFFFFF"/>
          </a:solidFill>
          <a:ln w="12700">
            <a:miter lim="400000"/>
          </a:ln>
        </p:spPr>
        <p:txBody>
          <a:bodyPr lIns="45719" rIns="45719" anchor="ctr"/>
          <a:lstStyle/>
          <a:p>
            <a:endParaRPr/>
          </a:p>
        </p:txBody>
      </p:sp>
      <p:sp>
        <p:nvSpPr>
          <p:cNvPr id="51" name="18 - Ορθογώνιο"/>
          <p:cNvSpPr/>
          <p:nvPr/>
        </p:nvSpPr>
        <p:spPr>
          <a:xfrm>
            <a:off x="152399" y="2286000"/>
            <a:ext cx="8833106" cy="304800"/>
          </a:xfrm>
          <a:prstGeom prst="rect">
            <a:avLst/>
          </a:prstGeom>
          <a:solidFill>
            <a:srgbClr val="FFFFFF"/>
          </a:solidFill>
          <a:ln w="12700">
            <a:miter lim="400000"/>
          </a:ln>
        </p:spPr>
        <p:txBody>
          <a:bodyPr lIns="45719" rIns="45719" anchor="ctr"/>
          <a:lstStyle/>
          <a:p>
            <a:endParaRPr/>
          </a:p>
        </p:txBody>
      </p:sp>
      <p:sp>
        <p:nvSpPr>
          <p:cNvPr id="52" name="11 - Ορθογώνιο"/>
          <p:cNvSpPr/>
          <p:nvPr/>
        </p:nvSpPr>
        <p:spPr>
          <a:xfrm>
            <a:off x="155447" y="142352"/>
            <a:ext cx="8833106" cy="2139696"/>
          </a:xfrm>
          <a:prstGeom prst="rect">
            <a:avLst/>
          </a:prstGeom>
          <a:solidFill>
            <a:schemeClr val="accent1"/>
          </a:solidFill>
          <a:ln w="12700">
            <a:miter lim="400000"/>
          </a:ln>
        </p:spPr>
        <p:txBody>
          <a:bodyPr lIns="45719" rIns="45719" anchor="ctr"/>
          <a:lstStyle/>
          <a:p>
            <a:endParaRPr/>
          </a:p>
        </p:txBody>
      </p:sp>
      <p:sp>
        <p:nvSpPr>
          <p:cNvPr id="53" name="Body Level One…"/>
          <p:cNvSpPr txBox="1">
            <a:spLocks noGrp="1"/>
          </p:cNvSpPr>
          <p:nvPr>
            <p:ph type="body" sz="quarter" idx="1"/>
          </p:nvPr>
        </p:nvSpPr>
        <p:spPr>
          <a:xfrm>
            <a:off x="1368425" y="2743200"/>
            <a:ext cx="6480175" cy="1673225"/>
          </a:xfrm>
          <a:prstGeom prst="rect">
            <a:avLst/>
          </a:prstGeom>
        </p:spPr>
        <p:txBody>
          <a:bodyPr/>
          <a:lstStyle>
            <a:lvl1pPr marL="0" indent="0" algn="ctr">
              <a:spcBef>
                <a:spcPts val="300"/>
              </a:spcBef>
              <a:buClrTx/>
              <a:buSzTx/>
              <a:buNone/>
              <a:defRPr sz="1600" b="1" cap="all" spc="250">
                <a:solidFill>
                  <a:srgbClr val="646B86"/>
                </a:solidFill>
              </a:defRPr>
            </a:lvl1pPr>
            <a:lvl2pPr marL="0" indent="274320" algn="ctr">
              <a:spcBef>
                <a:spcPts val="300"/>
              </a:spcBef>
              <a:buClrTx/>
              <a:buSzTx/>
              <a:buNone/>
              <a:defRPr sz="1600" b="1" cap="all" spc="250">
                <a:solidFill>
                  <a:srgbClr val="646B86"/>
                </a:solidFill>
              </a:defRPr>
            </a:lvl2pPr>
            <a:lvl3pPr marL="0" indent="594360" algn="ctr">
              <a:spcBef>
                <a:spcPts val="300"/>
              </a:spcBef>
              <a:buClrTx/>
              <a:buSzTx/>
              <a:buNone/>
              <a:defRPr sz="1600" b="1" cap="all" spc="250">
                <a:solidFill>
                  <a:srgbClr val="646B86"/>
                </a:solidFill>
              </a:defRPr>
            </a:lvl3pPr>
            <a:lvl4pPr marL="0" indent="868680" algn="ctr">
              <a:spcBef>
                <a:spcPts val="300"/>
              </a:spcBef>
              <a:buClrTx/>
              <a:buSzTx/>
              <a:buNone/>
              <a:defRPr sz="1600" b="1" cap="all" spc="250">
                <a:solidFill>
                  <a:srgbClr val="646B86"/>
                </a:solidFill>
              </a:defRPr>
            </a:lvl4pPr>
            <a:lvl5pPr marL="0" indent="1143000" algn="ctr">
              <a:spcBef>
                <a:spcPts val="300"/>
              </a:spcBef>
              <a:buClrTx/>
              <a:buSzTx/>
              <a:buNone/>
              <a:defRPr sz="1600" b="1" cap="all" spc="250">
                <a:solidFill>
                  <a:srgbClr val="646B86"/>
                </a:solidFill>
              </a:defRPr>
            </a:lvl5pPr>
          </a:lstStyle>
          <a:p>
            <a:r>
              <a:t>Body Level One</a:t>
            </a:r>
          </a:p>
          <a:p>
            <a:pPr lvl="1"/>
            <a:r>
              <a:t>Body Level Two</a:t>
            </a:r>
          </a:p>
          <a:p>
            <a:pPr lvl="2"/>
            <a:r>
              <a:t>Body Level Three</a:t>
            </a:r>
          </a:p>
          <a:p>
            <a:pPr lvl="3"/>
            <a:r>
              <a:t>Body Level Four</a:t>
            </a:r>
          </a:p>
          <a:p>
            <a:pPr lvl="4"/>
            <a:r>
              <a:t>Body Level Five</a:t>
            </a:r>
          </a:p>
        </p:txBody>
      </p:sp>
      <p:sp>
        <p:nvSpPr>
          <p:cNvPr id="54" name="12 - Ορθογώνιο"/>
          <p:cNvSpPr/>
          <p:nvPr/>
        </p:nvSpPr>
        <p:spPr>
          <a:xfrm>
            <a:off x="146303" y="6391655"/>
            <a:ext cx="8833106" cy="309564"/>
          </a:xfrm>
          <a:prstGeom prst="rect">
            <a:avLst/>
          </a:prstGeom>
          <a:solidFill>
            <a:schemeClr val="accent3"/>
          </a:solidFill>
          <a:ln w="12700">
            <a:miter lim="400000"/>
          </a:ln>
        </p:spPr>
        <p:txBody>
          <a:bodyPr lIns="45719" rIns="45719" anchor="ctr"/>
          <a:lstStyle/>
          <a:p>
            <a:endParaRPr/>
          </a:p>
        </p:txBody>
      </p:sp>
      <p:sp>
        <p:nvSpPr>
          <p:cNvPr id="55" name="13 - Ορθογώνιο"/>
          <p:cNvSpPr/>
          <p:nvPr/>
        </p:nvSpPr>
        <p:spPr>
          <a:xfrm>
            <a:off x="152399" y="152399"/>
            <a:ext cx="8833106" cy="6547106"/>
          </a:xfrm>
          <a:prstGeom prst="rect">
            <a:avLst/>
          </a:prstGeom>
          <a:ln>
            <a:solidFill>
              <a:srgbClr val="7B9899"/>
            </a:solidFill>
            <a:miter/>
          </a:ln>
        </p:spPr>
        <p:txBody>
          <a:bodyPr lIns="45719" rIns="45719" anchor="ctr"/>
          <a:lstStyle/>
          <a:p>
            <a:endParaRPr/>
          </a:p>
        </p:txBody>
      </p:sp>
      <p:sp>
        <p:nvSpPr>
          <p:cNvPr id="56" name="7 - Ευθεία γραμμή σύνδεσης"/>
          <p:cNvSpPr/>
          <p:nvPr/>
        </p:nvSpPr>
        <p:spPr>
          <a:xfrm>
            <a:off x="152399" y="2438400"/>
            <a:ext cx="8833106" cy="0"/>
          </a:xfrm>
          <a:prstGeom prst="line">
            <a:avLst/>
          </a:prstGeom>
          <a:ln w="11430">
            <a:solidFill>
              <a:srgbClr val="7B9899"/>
            </a:solidFill>
            <a:prstDash val="sysDash"/>
          </a:ln>
        </p:spPr>
        <p:txBody>
          <a:bodyPr lIns="45719" rIns="45719"/>
          <a:lstStyle/>
          <a:p>
            <a:endParaRPr/>
          </a:p>
        </p:txBody>
      </p:sp>
      <p:sp>
        <p:nvSpPr>
          <p:cNvPr id="57" name="9 - Έλλειψη"/>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8" name="10 - Έλλειψη"/>
          <p:cNvSpPr/>
          <p:nvPr/>
        </p:nvSpPr>
        <p:spPr>
          <a:xfrm>
            <a:off x="4361688" y="2209800"/>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59" name="Title Text"/>
          <p:cNvSpPr txBox="1">
            <a:spLocks noGrp="1"/>
          </p:cNvSpPr>
          <p:nvPr>
            <p:ph type="title"/>
          </p:nvPr>
        </p:nvSpPr>
        <p:spPr>
          <a:xfrm>
            <a:off x="722312" y="533400"/>
            <a:ext cx="7772401" cy="1524000"/>
          </a:xfrm>
          <a:prstGeom prst="rect">
            <a:avLst/>
          </a:prstGeom>
        </p:spPr>
        <p:txBody>
          <a:bodyPr/>
          <a:lstStyle>
            <a:lvl1pPr>
              <a:defRPr sz="4200">
                <a:solidFill>
                  <a:srgbClr val="FFFFFF"/>
                </a:solidFill>
              </a:defRPr>
            </a:lvl1pPr>
          </a:lstStyle>
          <a:p>
            <a:r>
              <a:t>Title Text</a:t>
            </a:r>
          </a:p>
        </p:txBody>
      </p:sp>
      <p:sp>
        <p:nvSpPr>
          <p:cNvPr id="60" name="Slide Number"/>
          <p:cNvSpPr txBox="1">
            <a:spLocks noGrp="1"/>
          </p:cNvSpPr>
          <p:nvPr>
            <p:ph type="sldNum" sz="quarter" idx="2"/>
          </p:nvPr>
        </p:nvSpPr>
        <p:spPr>
          <a:xfrm>
            <a:off x="4413914" y="2253742"/>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Δύο περιεχόμενα">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7 - Ευθεία γραμμή σύνδεσης"/>
          <p:cNvSpPr/>
          <p:nvPr/>
        </p:nvSpPr>
        <p:spPr>
          <a:xfrm flipV="1">
            <a:off x="4563080" y="1575651"/>
            <a:ext cx="8922" cy="4819559"/>
          </a:xfrm>
          <a:prstGeom prst="line">
            <a:avLst/>
          </a:prstGeom>
          <a:ln>
            <a:solidFill>
              <a:srgbClr val="646B86"/>
            </a:solidFill>
            <a:prstDash val="sysDash"/>
          </a:ln>
        </p:spPr>
        <p:txBody>
          <a:bodyPr lIns="45719" rIns="45719"/>
          <a:lstStyle/>
          <a:p>
            <a:endParaRPr/>
          </a:p>
        </p:txBody>
      </p:sp>
      <p:sp>
        <p:nvSpPr>
          <p:cNvPr id="69" name="Body Level One…"/>
          <p:cNvSpPr txBox="1">
            <a:spLocks noGrp="1"/>
          </p:cNvSpPr>
          <p:nvPr>
            <p:ph type="body" sz="half" idx="1"/>
          </p:nvPr>
        </p:nvSpPr>
        <p:spPr>
          <a:xfrm>
            <a:off x="301752" y="1371600"/>
            <a:ext cx="4038601" cy="4681729"/>
          </a:xfrm>
          <a:prstGeom prst="rect">
            <a:avLst/>
          </a:prstGeom>
        </p:spPr>
        <p:txBody>
          <a:bodyPr/>
          <a:lstStyle>
            <a:lvl1pPr>
              <a:defRPr sz="2500"/>
            </a:lvl1pPr>
            <a:lvl2pPr marL="586047" indent="-311727">
              <a:defRPr sz="2500"/>
            </a:lvl2pPr>
            <a:lvl3pPr marL="880110" indent="-285750">
              <a:defRPr sz="2500"/>
            </a:lvl3pPr>
            <a:lvl4pPr marL="1154430" indent="-285750">
              <a:defRPr sz="2500"/>
            </a:lvl4pPr>
            <a:lvl5pPr marL="1460500" indent="-317500">
              <a:defRPr sz="25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4413914" y="1094466"/>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Σύγκριση">
    <p:spTree>
      <p:nvGrpSpPr>
        <p:cNvPr id="1" name=""/>
        <p:cNvGrpSpPr/>
        <p:nvPr/>
      </p:nvGrpSpPr>
      <p:grpSpPr>
        <a:xfrm>
          <a:off x="0" y="0"/>
          <a:ext cx="0" cy="0"/>
          <a:chOff x="0" y="0"/>
          <a:chExt cx="0" cy="0"/>
        </a:xfrm>
      </p:grpSpPr>
      <p:sp>
        <p:nvSpPr>
          <p:cNvPr id="77" name="9 - Ευθεία γραμμή σύνδεσης"/>
          <p:cNvSpPr/>
          <p:nvPr/>
        </p:nvSpPr>
        <p:spPr>
          <a:xfrm flipV="1">
            <a:off x="4572000" y="2200275"/>
            <a:ext cx="0" cy="4187953"/>
          </a:xfrm>
          <a:prstGeom prst="line">
            <a:avLst/>
          </a:prstGeom>
          <a:ln>
            <a:solidFill>
              <a:srgbClr val="646B86"/>
            </a:solidFill>
            <a:prstDash val="sysDash"/>
          </a:ln>
        </p:spPr>
        <p:txBody>
          <a:bodyPr lIns="45719" rIns="45719"/>
          <a:lstStyle/>
          <a:p>
            <a:endParaRPr/>
          </a:p>
        </p:txBody>
      </p:sp>
      <p:sp>
        <p:nvSpPr>
          <p:cNvPr id="78" name="19 - Ορθογώνιο"/>
          <p:cNvSpPr/>
          <p:nvPr/>
        </p:nvSpPr>
        <p:spPr>
          <a:xfrm>
            <a:off x="0" y="0"/>
            <a:ext cx="9144000" cy="1447800"/>
          </a:xfrm>
          <a:prstGeom prst="rect">
            <a:avLst/>
          </a:prstGeom>
          <a:solidFill>
            <a:srgbClr val="FFFFFF"/>
          </a:solidFill>
          <a:ln w="12700">
            <a:miter lim="400000"/>
          </a:ln>
        </p:spPr>
        <p:txBody>
          <a:bodyPr lIns="45719" rIns="45719" anchor="ctr"/>
          <a:lstStyle/>
          <a:p>
            <a:endParaRPr/>
          </a:p>
        </p:txBody>
      </p:sp>
      <p:sp>
        <p:nvSpPr>
          <p:cNvPr id="79" name="18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80" name="20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81" name="21 - Ορθογώνιο"/>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82" name="10 - Ορθογώνιο"/>
          <p:cNvSpPr/>
          <p:nvPr/>
        </p:nvSpPr>
        <p:spPr>
          <a:xfrm>
            <a:off x="152399" y="1371600"/>
            <a:ext cx="8833106" cy="9144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3" name="12 - Ορθογώνιο"/>
          <p:cNvSpPr/>
          <p:nvPr/>
        </p:nvSpPr>
        <p:spPr>
          <a:xfrm>
            <a:off x="145922" y="6391655"/>
            <a:ext cx="8833106" cy="310897"/>
          </a:xfrm>
          <a:prstGeom prst="rect">
            <a:avLst/>
          </a:prstGeom>
          <a:solidFill>
            <a:schemeClr val="accent3"/>
          </a:solidFill>
          <a:ln w="12700">
            <a:miter lim="400000"/>
          </a:ln>
        </p:spPr>
        <p:txBody>
          <a:bodyPr lIns="45719" rIns="45719" anchor="ctr"/>
          <a:lstStyle/>
          <a:p>
            <a:endParaRPr/>
          </a:p>
        </p:txBody>
      </p:sp>
      <p:sp>
        <p:nvSpPr>
          <p:cNvPr id="84" name="Body Level One…"/>
          <p:cNvSpPr txBox="1">
            <a:spLocks noGrp="1"/>
          </p:cNvSpPr>
          <p:nvPr>
            <p:ph type="body" sz="quarter" idx="1"/>
          </p:nvPr>
        </p:nvSpPr>
        <p:spPr>
          <a:xfrm>
            <a:off x="301752" y="1524000"/>
            <a:ext cx="4040188" cy="732975"/>
          </a:xfrm>
          <a:prstGeom prst="rect">
            <a:avLst/>
          </a:prstGeom>
          <a:effectLst>
            <a:outerShdw blurRad="50800" dist="25400" dir="5400000" rotWithShape="0">
              <a:srgbClr val="000000">
                <a:alpha val="35000"/>
              </a:srgbClr>
            </a:outerShdw>
          </a:effectLst>
        </p:spPr>
        <p:txBody>
          <a:bodyPr anchor="ctr"/>
          <a:lstStyle>
            <a:lvl1pPr marL="0" indent="0">
              <a:spcBef>
                <a:spcPts val="500"/>
              </a:spcBef>
              <a:buClrTx/>
              <a:buSzTx/>
              <a:buNone/>
              <a:defRPr sz="2200" b="1">
                <a:solidFill>
                  <a:srgbClr val="FFFFFF"/>
                </a:solidFill>
              </a:defRPr>
            </a:lvl1pPr>
            <a:lvl2pPr marL="0" indent="274320">
              <a:spcBef>
                <a:spcPts val="500"/>
              </a:spcBef>
              <a:buClrTx/>
              <a:buSzTx/>
              <a:buNone/>
              <a:defRPr sz="2200" b="1">
                <a:solidFill>
                  <a:srgbClr val="FFFFFF"/>
                </a:solidFill>
              </a:defRPr>
            </a:lvl2pPr>
            <a:lvl3pPr marL="0" indent="594360">
              <a:spcBef>
                <a:spcPts val="500"/>
              </a:spcBef>
              <a:buClrTx/>
              <a:buSzTx/>
              <a:buNone/>
              <a:defRPr sz="2200" b="1">
                <a:solidFill>
                  <a:srgbClr val="FFFFFF"/>
                </a:solidFill>
              </a:defRPr>
            </a:lvl3pPr>
            <a:lvl4pPr marL="0" indent="868680">
              <a:spcBef>
                <a:spcPts val="500"/>
              </a:spcBef>
              <a:buClrTx/>
              <a:buSzTx/>
              <a:buNone/>
              <a:defRPr sz="2200" b="1">
                <a:solidFill>
                  <a:srgbClr val="FFFFFF"/>
                </a:solidFill>
              </a:defRPr>
            </a:lvl4pPr>
            <a:lvl5pPr marL="0" indent="1143000">
              <a:spcBef>
                <a:spcPts val="500"/>
              </a:spcBef>
              <a:buClrTx/>
              <a:buSzTx/>
              <a:buNone/>
              <a:defRPr sz="22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5" name="3 - Θέση κειμένου"/>
          <p:cNvSpPr>
            <a:spLocks noGrp="1"/>
          </p:cNvSpPr>
          <p:nvPr>
            <p:ph type="body" sz="quarter" idx="13"/>
          </p:nvPr>
        </p:nvSpPr>
        <p:spPr>
          <a:xfrm>
            <a:off x="4791330" y="1524000"/>
            <a:ext cx="4041776" cy="731521"/>
          </a:xfrm>
          <a:prstGeom prst="rect">
            <a:avLst/>
          </a:prstGeom>
          <a:effectLst>
            <a:outerShdw blurRad="50800" dist="25400" dir="5400000" rotWithShape="0">
              <a:srgbClr val="000000">
                <a:alpha val="35000"/>
              </a:srgbClr>
            </a:outerShdw>
          </a:effectLst>
        </p:spPr>
        <p:txBody>
          <a:bodyPr anchor="ctr"/>
          <a:lstStyle/>
          <a:p>
            <a:pPr marL="0" indent="0">
              <a:spcBef>
                <a:spcPts val="500"/>
              </a:spcBef>
              <a:buClrTx/>
              <a:buSzTx/>
              <a:buNone/>
              <a:defRPr sz="2200" b="1">
                <a:solidFill>
                  <a:srgbClr val="FFFFFF"/>
                </a:solidFill>
              </a:defRPr>
            </a:pPr>
            <a:endParaRPr/>
          </a:p>
        </p:txBody>
      </p:sp>
      <p:sp>
        <p:nvSpPr>
          <p:cNvPr id="86" name="14 - Ευθεία γραμμή σύνδεσης"/>
          <p:cNvSpPr/>
          <p:nvPr/>
        </p:nvSpPr>
        <p:spPr>
          <a:xfrm>
            <a:off x="152399" y="1280160"/>
            <a:ext cx="8833106" cy="1"/>
          </a:xfrm>
          <a:prstGeom prst="line">
            <a:avLst/>
          </a:prstGeom>
          <a:ln w="11430">
            <a:solidFill>
              <a:srgbClr val="7B9899"/>
            </a:solidFill>
            <a:prstDash val="sysDash"/>
          </a:ln>
        </p:spPr>
        <p:txBody>
          <a:bodyPr lIns="45719" rIns="45719"/>
          <a:lstStyle/>
          <a:p>
            <a:endParaRPr/>
          </a:p>
        </p:txBody>
      </p:sp>
      <p:sp>
        <p:nvSpPr>
          <p:cNvPr id="87" name="17 - Ορθογώνιο"/>
          <p:cNvSpPr/>
          <p:nvPr/>
        </p:nvSpPr>
        <p:spPr>
          <a:xfrm>
            <a:off x="152399" y="155447"/>
            <a:ext cx="8833106" cy="6547106"/>
          </a:xfrm>
          <a:prstGeom prst="rect">
            <a:avLst/>
          </a:prstGeom>
          <a:ln>
            <a:solidFill>
              <a:srgbClr val="7B9899"/>
            </a:solidFill>
            <a:miter/>
          </a:ln>
        </p:spPr>
        <p:txBody>
          <a:bodyPr lIns="45719" rIns="45719" anchor="ctr"/>
          <a:lstStyle/>
          <a:p>
            <a:endParaRPr/>
          </a:p>
        </p:txBody>
      </p:sp>
      <p:sp>
        <p:nvSpPr>
          <p:cNvPr id="88" name="24 - Έλλειψη"/>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89" name="26 - Έλλειψη"/>
          <p:cNvSpPr/>
          <p:nvPr/>
        </p:nvSpPr>
        <p:spPr>
          <a:xfrm>
            <a:off x="4361688" y="1050523"/>
            <a:ext cx="420625" cy="420625"/>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Slide Number"/>
          <p:cNvSpPr txBox="1">
            <a:spLocks noGrp="1"/>
          </p:cNvSpPr>
          <p:nvPr>
            <p:ph type="sldNum" sz="quarter" idx="2"/>
          </p:nvPr>
        </p:nvSpPr>
        <p:spPr>
          <a:xfrm>
            <a:off x="4413914" y="1096708"/>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Μόνο τίτλος">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prstGeom prst="rect">
            <a:avLst/>
          </a:prstGeom>
        </p:spPr>
        <p:txBody>
          <a:bodyPr/>
          <a:lstStyle/>
          <a:p>
            <a:r>
              <a:t>Title Text</a:t>
            </a:r>
          </a:p>
        </p:txBody>
      </p:sp>
      <p:sp>
        <p:nvSpPr>
          <p:cNvPr id="99" name="Slide Number"/>
          <p:cNvSpPr txBox="1">
            <a:spLocks noGrp="1"/>
          </p:cNvSpPr>
          <p:nvPr>
            <p:ph type="sldNum" sz="quarter" idx="2"/>
          </p:nvPr>
        </p:nvSpPr>
        <p:spPr>
          <a:xfrm>
            <a:off x="4413914" y="1090312"/>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Κενή">
    <p:bg>
      <p:bgPr>
        <a:solidFill>
          <a:srgbClr val="FFFFFF"/>
        </a:solidFill>
        <a:effectLst/>
      </p:bgPr>
    </p:bg>
    <p:spTree>
      <p:nvGrpSpPr>
        <p:cNvPr id="1" name=""/>
        <p:cNvGrpSpPr/>
        <p:nvPr/>
      </p:nvGrpSpPr>
      <p:grpSpPr>
        <a:xfrm>
          <a:off x="0" y="0"/>
          <a:ext cx="0" cy="0"/>
          <a:chOff x="0" y="0"/>
          <a:chExt cx="0" cy="0"/>
        </a:xfrm>
      </p:grpSpPr>
      <p:sp>
        <p:nvSpPr>
          <p:cNvPr id="106" name="6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107" name="7 - Ορθογώνιο"/>
          <p:cNvSpPr/>
          <p:nvPr/>
        </p:nvSpPr>
        <p:spPr>
          <a:xfrm>
            <a:off x="0" y="0"/>
            <a:ext cx="9144000" cy="155448"/>
          </a:xfrm>
          <a:prstGeom prst="rect">
            <a:avLst/>
          </a:prstGeom>
          <a:solidFill>
            <a:srgbClr val="FFFFFF"/>
          </a:solidFill>
          <a:ln w="12700">
            <a:miter lim="400000"/>
          </a:ln>
        </p:spPr>
        <p:txBody>
          <a:bodyPr lIns="45719" rIns="45719" anchor="ctr"/>
          <a:lstStyle/>
          <a:p>
            <a:endParaRPr/>
          </a:p>
        </p:txBody>
      </p:sp>
      <p:sp>
        <p:nvSpPr>
          <p:cNvPr id="108" name="9 - Ορθογώνιο"/>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109" name="8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110" name="4 - Ορθογώνιο"/>
          <p:cNvSpPr/>
          <p:nvPr/>
        </p:nvSpPr>
        <p:spPr>
          <a:xfrm>
            <a:off x="146303" y="6391655"/>
            <a:ext cx="8833106" cy="309564"/>
          </a:xfrm>
          <a:prstGeom prst="rect">
            <a:avLst/>
          </a:prstGeom>
          <a:solidFill>
            <a:schemeClr val="accent3"/>
          </a:solidFill>
          <a:ln w="12700">
            <a:miter lim="400000"/>
          </a:ln>
        </p:spPr>
        <p:txBody>
          <a:bodyPr lIns="45719" rIns="45719" anchor="ctr"/>
          <a:lstStyle/>
          <a:p>
            <a:endParaRPr/>
          </a:p>
        </p:txBody>
      </p:sp>
      <p:sp>
        <p:nvSpPr>
          <p:cNvPr id="111" name="5 - Ορθογώνιο"/>
          <p:cNvSpPr/>
          <p:nvPr/>
        </p:nvSpPr>
        <p:spPr>
          <a:xfrm>
            <a:off x="152399" y="158495"/>
            <a:ext cx="8833106" cy="6547106"/>
          </a:xfrm>
          <a:prstGeom prst="rect">
            <a:avLst/>
          </a:prstGeom>
          <a:ln>
            <a:solidFill>
              <a:srgbClr val="7B9899"/>
            </a:solidFill>
            <a:miter/>
          </a:ln>
        </p:spPr>
        <p:txBody>
          <a:bodyPr lIns="45719" rIns="45719" anchor="ctr"/>
          <a:lstStyle/>
          <a:p>
            <a:endParaRPr/>
          </a:p>
        </p:txBody>
      </p:sp>
      <p:sp>
        <p:nvSpPr>
          <p:cNvPr id="112" name="Slide Number"/>
          <p:cNvSpPr txBox="1">
            <a:spLocks noGrp="1"/>
          </p:cNvSpPr>
          <p:nvPr>
            <p:ph type="sldNum" sz="quarter" idx="2"/>
          </p:nvPr>
        </p:nvSpPr>
        <p:spPr>
          <a:xfrm>
            <a:off x="4413914" y="6378891"/>
            <a:ext cx="316172" cy="332741"/>
          </a:xfrm>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Περιεχόμενο με λεζάντα">
    <p:bg>
      <p:bgPr>
        <a:solidFill>
          <a:srgbClr val="FFFFFF"/>
        </a:solidFill>
        <a:effectLst/>
      </p:bgPr>
    </p:bg>
    <p:spTree>
      <p:nvGrpSpPr>
        <p:cNvPr id="1" name=""/>
        <p:cNvGrpSpPr/>
        <p:nvPr/>
      </p:nvGrpSpPr>
      <p:grpSpPr>
        <a:xfrm>
          <a:off x="0" y="0"/>
          <a:ext cx="0" cy="0"/>
          <a:chOff x="0" y="0"/>
          <a:chExt cx="0" cy="0"/>
        </a:xfrm>
      </p:grpSpPr>
      <p:sp>
        <p:nvSpPr>
          <p:cNvPr id="119" name="18 - Ορθογώνιο"/>
          <p:cNvSpPr/>
          <p:nvPr/>
        </p:nvSpPr>
        <p:spPr>
          <a:xfrm>
            <a:off x="152399" y="152400"/>
            <a:ext cx="8833106" cy="304800"/>
          </a:xfrm>
          <a:prstGeom prst="rect">
            <a:avLst/>
          </a:prstGeom>
          <a:solidFill>
            <a:schemeClr val="accent3"/>
          </a:solidFill>
          <a:ln w="12700">
            <a:miter lim="400000"/>
          </a:ln>
        </p:spPr>
        <p:txBody>
          <a:bodyPr lIns="45719" rIns="45719" anchor="ctr"/>
          <a:lstStyle/>
          <a:p>
            <a:endParaRPr/>
          </a:p>
        </p:txBody>
      </p:sp>
      <p:sp>
        <p:nvSpPr>
          <p:cNvPr id="120" name="14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121" name="17 - Ορθογώνιο"/>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122" name="15 - Ορθογώνιο"/>
          <p:cNvSpPr/>
          <p:nvPr/>
        </p:nvSpPr>
        <p:spPr>
          <a:xfrm>
            <a:off x="0" y="-1"/>
            <a:ext cx="9144000" cy="118873"/>
          </a:xfrm>
          <a:prstGeom prst="rect">
            <a:avLst/>
          </a:prstGeom>
          <a:solidFill>
            <a:srgbClr val="FFFFFF"/>
          </a:solidFill>
          <a:ln w="12700">
            <a:miter lim="400000"/>
          </a:ln>
        </p:spPr>
        <p:txBody>
          <a:bodyPr lIns="45719" rIns="45719" anchor="ctr"/>
          <a:lstStyle/>
          <a:p>
            <a:endParaRPr/>
          </a:p>
        </p:txBody>
      </p:sp>
      <p:sp>
        <p:nvSpPr>
          <p:cNvPr id="123" name="16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124" name="12 - Ορθογώνιο"/>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5" name="Title Text"/>
          <p:cNvSpPr txBox="1">
            <a:spLocks noGrp="1"/>
          </p:cNvSpPr>
          <p:nvPr>
            <p:ph type="title"/>
          </p:nvPr>
        </p:nvSpPr>
        <p:spPr>
          <a:xfrm>
            <a:off x="381000" y="914400"/>
            <a:ext cx="2362200" cy="990600"/>
          </a:xfrm>
          <a:prstGeom prst="rect">
            <a:avLst/>
          </a:prstGeom>
        </p:spPr>
        <p:txBody>
          <a:bodyPr/>
          <a:lstStyle>
            <a:lvl1pPr algn="l">
              <a:defRPr sz="2200" b="1">
                <a:solidFill>
                  <a:srgbClr val="FFFFFF"/>
                </a:solidFill>
              </a:defRPr>
            </a:lvl1pPr>
          </a:lstStyle>
          <a:p>
            <a:r>
              <a:t>Title Text</a:t>
            </a:r>
          </a:p>
        </p:txBody>
      </p:sp>
      <p:sp>
        <p:nvSpPr>
          <p:cNvPr id="126" name="Body Level One…"/>
          <p:cNvSpPr txBox="1">
            <a:spLocks noGrp="1"/>
          </p:cNvSpPr>
          <p:nvPr>
            <p:ph type="body" sz="quarter" idx="1"/>
          </p:nvPr>
        </p:nvSpPr>
        <p:spPr>
          <a:xfrm>
            <a:off x="381000" y="1981200"/>
            <a:ext cx="2362200" cy="4144963"/>
          </a:xfrm>
          <a:prstGeom prst="rect">
            <a:avLst/>
          </a:prstGeom>
        </p:spPr>
        <p:txBody>
          <a:bodyPr/>
          <a:lstStyle>
            <a:lvl1pPr marL="0" indent="0">
              <a:spcBef>
                <a:spcPts val="1000"/>
              </a:spcBef>
              <a:buClrTx/>
              <a:buSzTx/>
              <a:buNone/>
              <a:defRPr sz="1600">
                <a:solidFill>
                  <a:srgbClr val="FFFFFF"/>
                </a:solidFill>
              </a:defRPr>
            </a:lvl1pPr>
            <a:lvl2pPr marL="0" indent="274320">
              <a:spcBef>
                <a:spcPts val="1000"/>
              </a:spcBef>
              <a:buClrTx/>
              <a:buSzTx/>
              <a:buNone/>
              <a:defRPr sz="1600">
                <a:solidFill>
                  <a:srgbClr val="FFFFFF"/>
                </a:solidFill>
              </a:defRPr>
            </a:lvl2pPr>
            <a:lvl3pPr marL="0" indent="594360">
              <a:spcBef>
                <a:spcPts val="1000"/>
              </a:spcBef>
              <a:buClrTx/>
              <a:buSzTx/>
              <a:buNone/>
              <a:defRPr sz="1600">
                <a:solidFill>
                  <a:srgbClr val="FFFFFF"/>
                </a:solidFill>
              </a:defRPr>
            </a:lvl3pPr>
            <a:lvl4pPr marL="0" indent="868680">
              <a:spcBef>
                <a:spcPts val="1000"/>
              </a:spcBef>
              <a:buClrTx/>
              <a:buSzTx/>
              <a:buNone/>
              <a:defRPr sz="1600">
                <a:solidFill>
                  <a:srgbClr val="FFFFFF"/>
                </a:solidFill>
              </a:defRPr>
            </a:lvl4pPr>
            <a:lvl5pPr marL="0" indent="1143000">
              <a:spcBef>
                <a:spcPts val="1000"/>
              </a:spcBef>
              <a:buClrTx/>
              <a:buSz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7" name="7 - Ορθογώνιο"/>
          <p:cNvSpPr/>
          <p:nvPr/>
        </p:nvSpPr>
        <p:spPr>
          <a:xfrm>
            <a:off x="152399" y="152399"/>
            <a:ext cx="8833106" cy="6547106"/>
          </a:xfrm>
          <a:prstGeom prst="rect">
            <a:avLst/>
          </a:prstGeom>
          <a:ln>
            <a:solidFill>
              <a:srgbClr val="7B9899"/>
            </a:solidFill>
            <a:miter/>
          </a:ln>
        </p:spPr>
        <p:txBody>
          <a:bodyPr lIns="45719" rIns="45719" anchor="ctr"/>
          <a:lstStyle/>
          <a:p>
            <a:endParaRPr/>
          </a:p>
        </p:txBody>
      </p:sp>
      <p:sp>
        <p:nvSpPr>
          <p:cNvPr id="128" name="8 - Ευθεία γραμμή σύνδεσης"/>
          <p:cNvSpPr/>
          <p:nvPr/>
        </p:nvSpPr>
        <p:spPr>
          <a:xfrm>
            <a:off x="152399" y="533400"/>
            <a:ext cx="8833106" cy="0"/>
          </a:xfrm>
          <a:prstGeom prst="line">
            <a:avLst/>
          </a:prstGeom>
          <a:ln w="11430">
            <a:solidFill>
              <a:srgbClr val="7B9899"/>
            </a:solidFill>
            <a:prstDash val="sysDash"/>
          </a:ln>
        </p:spPr>
        <p:txBody>
          <a:bodyPr lIns="45719" rIns="45719"/>
          <a:lstStyle/>
          <a:p>
            <a:endParaRPr/>
          </a:p>
        </p:txBody>
      </p:sp>
      <p:sp>
        <p:nvSpPr>
          <p:cNvPr id="129" name="9 - Έλλειψη"/>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0" name="10 - Έλλειψη"/>
          <p:cNvSpPr/>
          <p:nvPr/>
        </p:nvSpPr>
        <p:spPr>
          <a:xfrm>
            <a:off x="1389888" y="323088"/>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131" name="20 - Ορθογώνιο"/>
          <p:cNvSpPr/>
          <p:nvPr/>
        </p:nvSpPr>
        <p:spPr>
          <a:xfrm>
            <a:off x="149351" y="6388384"/>
            <a:ext cx="8833106" cy="309564"/>
          </a:xfrm>
          <a:prstGeom prst="rect">
            <a:avLst/>
          </a:prstGeom>
          <a:solidFill>
            <a:schemeClr val="accent3"/>
          </a:solidFill>
          <a:ln w="12700">
            <a:miter lim="400000"/>
          </a:ln>
        </p:spPr>
        <p:txBody>
          <a:bodyPr lIns="45719" rIns="45719" anchor="ctr"/>
          <a:lstStyle/>
          <a:p>
            <a:endParaRPr/>
          </a:p>
        </p:txBody>
      </p:sp>
      <p:sp>
        <p:nvSpPr>
          <p:cNvPr id="132" name="Slide Number"/>
          <p:cNvSpPr txBox="1">
            <a:spLocks noGrp="1"/>
          </p:cNvSpPr>
          <p:nvPr>
            <p:ph type="sldNum" sz="quarter" idx="2"/>
          </p:nvPr>
        </p:nvSpPr>
        <p:spPr>
          <a:xfrm>
            <a:off x="1442114" y="367030"/>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Εικόνα με λεζάντα">
    <p:bg>
      <p:bgPr>
        <a:solidFill>
          <a:srgbClr val="FFFFFF"/>
        </a:solidFill>
        <a:effectLst/>
      </p:bgPr>
    </p:bg>
    <p:spTree>
      <p:nvGrpSpPr>
        <p:cNvPr id="1" name=""/>
        <p:cNvGrpSpPr/>
        <p:nvPr/>
      </p:nvGrpSpPr>
      <p:grpSpPr>
        <a:xfrm>
          <a:off x="0" y="0"/>
          <a:ext cx="0" cy="0"/>
          <a:chOff x="0" y="0"/>
          <a:chExt cx="0" cy="0"/>
        </a:xfrm>
      </p:grpSpPr>
      <p:sp>
        <p:nvSpPr>
          <p:cNvPr id="139" name="20 - Ευθεία γραμμή σύνδεσης"/>
          <p:cNvSpPr/>
          <p:nvPr/>
        </p:nvSpPr>
        <p:spPr>
          <a:xfrm>
            <a:off x="152399" y="533400"/>
            <a:ext cx="8833106" cy="0"/>
          </a:xfrm>
          <a:prstGeom prst="line">
            <a:avLst/>
          </a:prstGeom>
          <a:ln w="11430">
            <a:solidFill>
              <a:srgbClr val="7B9899"/>
            </a:solidFill>
            <a:prstDash val="sysDash"/>
          </a:ln>
        </p:spPr>
        <p:txBody>
          <a:bodyPr lIns="45719" rIns="45719"/>
          <a:lstStyle/>
          <a:p>
            <a:endParaRPr/>
          </a:p>
        </p:txBody>
      </p:sp>
      <p:sp>
        <p:nvSpPr>
          <p:cNvPr id="140" name="18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141" name="15 - Ορθογώνιο"/>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142" name="16 - Ορθογώνιο"/>
          <p:cNvSpPr/>
          <p:nvPr/>
        </p:nvSpPr>
        <p:spPr>
          <a:xfrm>
            <a:off x="0" y="0"/>
            <a:ext cx="9144000" cy="152400"/>
          </a:xfrm>
          <a:prstGeom prst="rect">
            <a:avLst/>
          </a:prstGeom>
          <a:solidFill>
            <a:srgbClr val="FFFFFF"/>
          </a:solidFill>
          <a:ln w="12700">
            <a:miter lim="400000"/>
          </a:ln>
        </p:spPr>
        <p:txBody>
          <a:bodyPr lIns="45719" rIns="45719" anchor="ctr"/>
          <a:lstStyle/>
          <a:p>
            <a:endParaRPr/>
          </a:p>
        </p:txBody>
      </p:sp>
      <p:sp>
        <p:nvSpPr>
          <p:cNvPr id="143" name="17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144" name="19 - Ορθογώνιο"/>
          <p:cNvSpPr/>
          <p:nvPr/>
        </p:nvSpPr>
        <p:spPr>
          <a:xfrm>
            <a:off x="152399" y="152400"/>
            <a:ext cx="8833106" cy="301753"/>
          </a:xfrm>
          <a:prstGeom prst="rect">
            <a:avLst/>
          </a:prstGeom>
          <a:solidFill>
            <a:schemeClr val="accent3"/>
          </a:solidFill>
          <a:ln w="12700">
            <a:miter lim="400000"/>
          </a:ln>
        </p:spPr>
        <p:txBody>
          <a:bodyPr lIns="45719" rIns="45719" anchor="ctr"/>
          <a:lstStyle/>
          <a:p>
            <a:endParaRPr/>
          </a:p>
        </p:txBody>
      </p:sp>
      <p:sp>
        <p:nvSpPr>
          <p:cNvPr id="145" name="7 - Ορθογώνιο"/>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6" name="14 - Ορθογώνιο"/>
          <p:cNvSpPr/>
          <p:nvPr/>
        </p:nvSpPr>
        <p:spPr>
          <a:xfrm>
            <a:off x="152399" y="155447"/>
            <a:ext cx="8833106" cy="6547106"/>
          </a:xfrm>
          <a:prstGeom prst="rect">
            <a:avLst/>
          </a:prstGeom>
          <a:ln>
            <a:solidFill>
              <a:srgbClr val="7B9899"/>
            </a:solidFill>
            <a:miter/>
          </a:ln>
        </p:spPr>
        <p:txBody>
          <a:bodyPr lIns="45719" rIns="45719" anchor="ctr"/>
          <a:lstStyle/>
          <a:p>
            <a:endParaRPr/>
          </a:p>
        </p:txBody>
      </p:sp>
      <p:sp>
        <p:nvSpPr>
          <p:cNvPr id="147" name="11 - Έλλειψη"/>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8" name="12 - Έλλειψη"/>
          <p:cNvSpPr/>
          <p:nvPr/>
        </p:nvSpPr>
        <p:spPr>
          <a:xfrm>
            <a:off x="1389888" y="323088"/>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149" name="Title Text"/>
          <p:cNvSpPr txBox="1">
            <a:spLocks noGrp="1"/>
          </p:cNvSpPr>
          <p:nvPr>
            <p:ph type="title"/>
          </p:nvPr>
        </p:nvSpPr>
        <p:spPr>
          <a:xfrm>
            <a:off x="3000375" y="5029200"/>
            <a:ext cx="5867400" cy="1219200"/>
          </a:xfrm>
          <a:prstGeom prst="rect">
            <a:avLst/>
          </a:prstGeom>
        </p:spPr>
        <p:txBody>
          <a:bodyPr anchor="t"/>
          <a:lstStyle>
            <a:lvl1pPr algn="l">
              <a:defRPr sz="2400" b="1">
                <a:solidFill>
                  <a:srgbClr val="646B86"/>
                </a:solidFill>
              </a:defRPr>
            </a:lvl1pPr>
          </a:lstStyle>
          <a:p>
            <a:r>
              <a:t>Title Text</a:t>
            </a:r>
          </a:p>
        </p:txBody>
      </p:sp>
      <p:sp>
        <p:nvSpPr>
          <p:cNvPr id="150" name="2 - Θέση εικόνας"/>
          <p:cNvSpPr>
            <a:spLocks noGrp="1"/>
          </p:cNvSpPr>
          <p:nvPr>
            <p:ph type="pic" sz="half" idx="13"/>
          </p:nvPr>
        </p:nvSpPr>
        <p:spPr>
          <a:xfrm>
            <a:off x="3000375" y="609600"/>
            <a:ext cx="5867400" cy="4267200"/>
          </a:xfrm>
          <a:prstGeom prst="rect">
            <a:avLst/>
          </a:prstGeom>
        </p:spPr>
        <p:txBody>
          <a:bodyPr lIns="91439" rIns="91439">
            <a:noAutofit/>
          </a:bodyPr>
          <a:lstStyle/>
          <a:p>
            <a:endParaRPr/>
          </a:p>
        </p:txBody>
      </p:sp>
      <p:sp>
        <p:nvSpPr>
          <p:cNvPr id="151" name="Body Level One…"/>
          <p:cNvSpPr txBox="1">
            <a:spLocks noGrp="1"/>
          </p:cNvSpPr>
          <p:nvPr>
            <p:ph type="body" sz="half" idx="1"/>
          </p:nvPr>
        </p:nvSpPr>
        <p:spPr>
          <a:xfrm>
            <a:off x="381000" y="990600"/>
            <a:ext cx="2438400" cy="5257800"/>
          </a:xfrm>
          <a:prstGeom prst="rect">
            <a:avLst/>
          </a:prstGeom>
        </p:spPr>
        <p:txBody>
          <a:bodyPr/>
          <a:lstStyle>
            <a:lvl1pPr marL="0" indent="0">
              <a:spcBef>
                <a:spcPts val="1000"/>
              </a:spcBef>
              <a:buClrTx/>
              <a:buSzTx/>
              <a:buNone/>
              <a:defRPr sz="1600">
                <a:solidFill>
                  <a:srgbClr val="FFFFFF"/>
                </a:solidFill>
              </a:defRPr>
            </a:lvl1pPr>
            <a:lvl2pPr marL="640080" indent="-365760">
              <a:spcBef>
                <a:spcPts val="1000"/>
              </a:spcBef>
              <a:buClrTx/>
              <a:defRPr sz="1600">
                <a:solidFill>
                  <a:srgbClr val="FFFFFF"/>
                </a:solidFill>
              </a:defRPr>
            </a:lvl2pPr>
            <a:lvl3pPr marL="960120" indent="-365760">
              <a:spcBef>
                <a:spcPts val="1000"/>
              </a:spcBef>
              <a:buClrTx/>
              <a:defRPr sz="1600">
                <a:solidFill>
                  <a:srgbClr val="FFFFFF"/>
                </a:solidFill>
              </a:defRPr>
            </a:lvl3pPr>
            <a:lvl4pPr marL="1275080" indent="-406400">
              <a:spcBef>
                <a:spcPts val="1000"/>
              </a:spcBef>
              <a:buClrTx/>
              <a:defRPr sz="1600">
                <a:solidFill>
                  <a:srgbClr val="FFFFFF"/>
                </a:solidFill>
              </a:defRPr>
            </a:lvl4pPr>
            <a:lvl5pPr marL="1549400" indent="-406400">
              <a:spcBef>
                <a:spcPts val="1000"/>
              </a:spcBef>
              <a:buClrTx/>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2" name="21 - Ορθογώνιο"/>
          <p:cNvSpPr/>
          <p:nvPr/>
        </p:nvSpPr>
        <p:spPr>
          <a:xfrm>
            <a:off x="149351" y="6388384"/>
            <a:ext cx="8833106" cy="309564"/>
          </a:xfrm>
          <a:prstGeom prst="rect">
            <a:avLst/>
          </a:prstGeom>
          <a:solidFill>
            <a:schemeClr val="accent3"/>
          </a:solidFill>
          <a:ln w="12700">
            <a:miter lim="400000"/>
          </a:ln>
        </p:spPr>
        <p:txBody>
          <a:bodyPr lIns="45719" rIns="45719" anchor="ctr"/>
          <a:lstStyle/>
          <a:p>
            <a:endParaRPr/>
          </a:p>
        </p:txBody>
      </p:sp>
      <p:sp>
        <p:nvSpPr>
          <p:cNvPr id="153" name="Slide Number"/>
          <p:cNvSpPr txBox="1">
            <a:spLocks noGrp="1"/>
          </p:cNvSpPr>
          <p:nvPr>
            <p:ph type="sldNum" sz="quarter" idx="2"/>
          </p:nvPr>
        </p:nvSpPr>
        <p:spPr>
          <a:xfrm>
            <a:off x="1442114" y="367030"/>
            <a:ext cx="316172" cy="3327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 name="16 - Ορθογώνιο"/>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3" name="15 - Ορθογώνιο"/>
          <p:cNvSpPr/>
          <p:nvPr/>
        </p:nvSpPr>
        <p:spPr>
          <a:xfrm>
            <a:off x="0" y="-1"/>
            <a:ext cx="9144000" cy="1393373"/>
          </a:xfrm>
          <a:prstGeom prst="rect">
            <a:avLst/>
          </a:prstGeom>
          <a:solidFill>
            <a:srgbClr val="FFFFFF"/>
          </a:solidFill>
          <a:ln w="12700">
            <a:miter lim="400000"/>
          </a:ln>
        </p:spPr>
        <p:txBody>
          <a:bodyPr lIns="45719" rIns="45719" anchor="ctr"/>
          <a:lstStyle/>
          <a:p>
            <a:endParaRPr/>
          </a:p>
        </p:txBody>
      </p:sp>
      <p:sp>
        <p:nvSpPr>
          <p:cNvPr id="4" name="17 - Ορθογώνιο"/>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5" name="18 - Ορθογώνιο"/>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6" name="8 - Ορθογώνιο"/>
          <p:cNvSpPr/>
          <p:nvPr/>
        </p:nvSpPr>
        <p:spPr>
          <a:xfrm>
            <a:off x="149351" y="6388384"/>
            <a:ext cx="8833106" cy="309564"/>
          </a:xfrm>
          <a:prstGeom prst="rect">
            <a:avLst/>
          </a:prstGeom>
          <a:solidFill>
            <a:schemeClr val="accent3"/>
          </a:solidFill>
          <a:ln w="12700">
            <a:miter lim="400000"/>
          </a:ln>
        </p:spPr>
        <p:txBody>
          <a:bodyPr lIns="45719" rIns="45719" anchor="ctr"/>
          <a:lstStyle/>
          <a:p>
            <a:endParaRPr/>
          </a:p>
        </p:txBody>
      </p:sp>
      <p:sp>
        <p:nvSpPr>
          <p:cNvPr id="7" name="7 - Ορθογώνιο"/>
          <p:cNvSpPr/>
          <p:nvPr/>
        </p:nvSpPr>
        <p:spPr>
          <a:xfrm>
            <a:off x="152399" y="155447"/>
            <a:ext cx="8833106" cy="6547106"/>
          </a:xfrm>
          <a:prstGeom prst="rect">
            <a:avLst/>
          </a:prstGeom>
          <a:ln>
            <a:solidFill>
              <a:srgbClr val="7B9899"/>
            </a:solidFill>
            <a:miter/>
          </a:ln>
        </p:spPr>
        <p:txBody>
          <a:bodyPr lIns="45719" rIns="45719" anchor="ctr"/>
          <a:lstStyle/>
          <a:p>
            <a:endParaRPr/>
          </a:p>
        </p:txBody>
      </p:sp>
      <p:sp>
        <p:nvSpPr>
          <p:cNvPr id="8" name="9 - Ευθεία γραμμή σύνδεσης"/>
          <p:cNvSpPr/>
          <p:nvPr/>
        </p:nvSpPr>
        <p:spPr>
          <a:xfrm>
            <a:off x="152399" y="1276742"/>
            <a:ext cx="8833106" cy="1"/>
          </a:xfrm>
          <a:prstGeom prst="line">
            <a:avLst/>
          </a:prstGeom>
          <a:ln>
            <a:solidFill>
              <a:srgbClr val="7B9899"/>
            </a:solidFill>
            <a:prstDash val="sysDash"/>
          </a:ln>
        </p:spPr>
        <p:txBody>
          <a:bodyPr lIns="45719" rIns="45719"/>
          <a:lstStyle/>
          <a:p>
            <a:endParaRPr/>
          </a:p>
        </p:txBody>
      </p:sp>
      <p:sp>
        <p:nvSpPr>
          <p:cNvPr id="9" name="11 - Έλλειψη"/>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 name="14 - Έλλειψη"/>
          <p:cNvSpPr/>
          <p:nvPr/>
        </p:nvSpPr>
        <p:spPr>
          <a:xfrm>
            <a:off x="4361688" y="1050523"/>
            <a:ext cx="420625" cy="420625"/>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11" name="Title Text"/>
          <p:cNvSpPr txBox="1">
            <a:spLocks noGrp="1"/>
          </p:cNvSpPr>
          <p:nvPr>
            <p:ph type="title"/>
          </p:nvPr>
        </p:nvSpPr>
        <p:spPr>
          <a:xfrm>
            <a:off x="301752" y="228600"/>
            <a:ext cx="8534401" cy="758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12" name="Body Level One…"/>
          <p:cNvSpPr txBox="1">
            <a:spLocks noGrp="1"/>
          </p:cNvSpPr>
          <p:nvPr>
            <p:ph type="body" idx="1"/>
          </p:nvPr>
        </p:nvSpPr>
        <p:spPr>
          <a:xfrm>
            <a:off x="301752" y="1527047"/>
            <a:ext cx="8503920" cy="457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4432202" y="1080664"/>
            <a:ext cx="316172" cy="332741"/>
          </a:xfrm>
          <a:prstGeom prst="rect">
            <a:avLst/>
          </a:prstGeom>
          <a:ln w="12700">
            <a:miter lim="400000"/>
          </a:ln>
        </p:spPr>
        <p:txBody>
          <a:bodyPr wrap="none" lIns="45719" rIns="45719" anchor="ctr">
            <a:normAutofit/>
          </a:bodyPr>
          <a:lstStyle>
            <a:lvl1pPr algn="ctr">
              <a:defRPr sz="1600">
                <a:solidFill>
                  <a:srgbClr val="7B9899"/>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1pPr>
      <a:lvl2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2pPr>
      <a:lvl3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3pPr>
      <a:lvl4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4pPr>
      <a:lvl5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5pPr>
      <a:lvl6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6pPr>
      <a:lvl7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7pPr>
      <a:lvl8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8pPr>
      <a:lvl9pPr marL="0" marR="0" indent="0" algn="ctr" defTabSz="914400" rtl="0" latinLnBrk="0">
        <a:lnSpc>
          <a:spcPct val="100000"/>
        </a:lnSpc>
        <a:spcBef>
          <a:spcPts val="0"/>
        </a:spcBef>
        <a:spcAft>
          <a:spcPts val="0"/>
        </a:spcAft>
        <a:buClrTx/>
        <a:buSzTx/>
        <a:buFontTx/>
        <a:buNone/>
        <a:tabLst/>
        <a:defRPr sz="3300" b="0" i="0" u="none" strike="noStrike" cap="none" spc="0" baseline="0">
          <a:solidFill>
            <a:srgbClr val="7B9899"/>
          </a:solidFill>
          <a:uFillTx/>
          <a:latin typeface="Georgia"/>
          <a:ea typeface="Georgia"/>
          <a:cs typeface="Georgia"/>
          <a:sym typeface="Georgia"/>
        </a:defRPr>
      </a:lvl9pPr>
    </p:titleStyle>
    <p:bodyStyle>
      <a:lvl1pPr marL="274320" marR="0" indent="-274320" algn="l" defTabSz="914400" rtl="0" latinLnBrk="0">
        <a:lnSpc>
          <a:spcPct val="100000"/>
        </a:lnSpc>
        <a:spcBef>
          <a:spcPts val="600"/>
        </a:spcBef>
        <a:spcAft>
          <a:spcPts val="0"/>
        </a:spcAft>
        <a:buClr>
          <a:schemeClr val="accent1"/>
        </a:buClr>
        <a:buSzPct val="85000"/>
        <a:buFontTx/>
        <a:buChar char="●"/>
        <a:tabLst/>
        <a:defRPr sz="2700" b="0" i="0" u="none" strike="noStrike" cap="none" spc="0" baseline="0">
          <a:solidFill>
            <a:srgbClr val="000000"/>
          </a:solidFill>
          <a:uFillTx/>
          <a:latin typeface="Georgia"/>
          <a:ea typeface="Georgia"/>
          <a:cs typeface="Georgia"/>
          <a:sym typeface="Georgia"/>
        </a:defRPr>
      </a:lvl1pPr>
      <a:lvl2pPr marL="610985" marR="0" indent="-336665" algn="l" defTabSz="914400" rtl="0" latinLnBrk="0">
        <a:lnSpc>
          <a:spcPct val="100000"/>
        </a:lnSpc>
        <a:spcBef>
          <a:spcPts val="600"/>
        </a:spcBef>
        <a:spcAft>
          <a:spcPts val="0"/>
        </a:spcAft>
        <a:buClr>
          <a:schemeClr val="accent1"/>
        </a:buClr>
        <a:buSzPct val="70000"/>
        <a:buFontTx/>
        <a:buChar char="○"/>
        <a:tabLst/>
        <a:defRPr sz="2700" b="0" i="0" u="none" strike="noStrike" cap="none" spc="0" baseline="0">
          <a:solidFill>
            <a:srgbClr val="000000"/>
          </a:solidFill>
          <a:uFillTx/>
          <a:latin typeface="Georgia"/>
          <a:ea typeface="Georgia"/>
          <a:cs typeface="Georgia"/>
          <a:sym typeface="Georgia"/>
        </a:defRPr>
      </a:lvl2pPr>
      <a:lvl3pPr marL="902970" marR="0" indent="-308610" algn="l" defTabSz="914400" rtl="0" latinLnBrk="0">
        <a:lnSpc>
          <a:spcPct val="100000"/>
        </a:lnSpc>
        <a:spcBef>
          <a:spcPts val="600"/>
        </a:spcBef>
        <a:spcAft>
          <a:spcPts val="0"/>
        </a:spcAft>
        <a:buClr>
          <a:schemeClr val="accent1"/>
        </a:buClr>
        <a:buSzPct val="75000"/>
        <a:buFontTx/>
        <a:buChar char=""/>
        <a:tabLst/>
        <a:defRPr sz="2700" b="0" i="0" u="none" strike="noStrike" cap="none" spc="0" baseline="0">
          <a:solidFill>
            <a:srgbClr val="000000"/>
          </a:solidFill>
          <a:uFillTx/>
          <a:latin typeface="Georgia"/>
          <a:ea typeface="Georgia"/>
          <a:cs typeface="Georgia"/>
          <a:sym typeface="Georgia"/>
        </a:defRPr>
      </a:lvl3pPr>
      <a:lvl4pPr marL="1177289" marR="0" indent="-308609" algn="l" defTabSz="914400" rtl="0" latinLnBrk="0">
        <a:lnSpc>
          <a:spcPct val="100000"/>
        </a:lnSpc>
        <a:spcBef>
          <a:spcPts val="600"/>
        </a:spcBef>
        <a:spcAft>
          <a:spcPts val="0"/>
        </a:spcAft>
        <a:buClr>
          <a:schemeClr val="accent1"/>
        </a:buClr>
        <a:buSzPct val="70000"/>
        <a:buFontTx/>
        <a:buChar char="○"/>
        <a:tabLst/>
        <a:defRPr sz="2700" b="0" i="0" u="none" strike="noStrike" cap="none" spc="0" baseline="0">
          <a:solidFill>
            <a:srgbClr val="000000"/>
          </a:solidFill>
          <a:uFillTx/>
          <a:latin typeface="Georgia"/>
          <a:ea typeface="Georgia"/>
          <a:cs typeface="Georgia"/>
          <a:sym typeface="Georgia"/>
        </a:defRPr>
      </a:lvl4pPr>
      <a:lvl5pPr marL="1485900" marR="0" indent="-342900" algn="l" defTabSz="914400" rtl="0" latinLnBrk="0">
        <a:lnSpc>
          <a:spcPct val="100000"/>
        </a:lnSpc>
        <a:spcBef>
          <a:spcPts val="600"/>
        </a:spcBef>
        <a:spcAft>
          <a:spcPts val="0"/>
        </a:spcAft>
        <a:buClr>
          <a:schemeClr val="accent1"/>
        </a:buClr>
        <a:buSzPct val="100000"/>
        <a:buFontTx/>
        <a:buChar char="•"/>
        <a:tabLst/>
        <a:defRPr sz="2700" b="0" i="0" u="none" strike="noStrike" cap="none" spc="0" baseline="0">
          <a:solidFill>
            <a:srgbClr val="000000"/>
          </a:solidFill>
          <a:uFillTx/>
          <a:latin typeface="Georgia"/>
          <a:ea typeface="Georgia"/>
          <a:cs typeface="Georgia"/>
          <a:sym typeface="Georgia"/>
        </a:defRPr>
      </a:lvl5pPr>
      <a:lvl6pPr marL="1737360" marR="0" indent="-274319" algn="l" defTabSz="914400" rtl="0" latinLnBrk="0">
        <a:lnSpc>
          <a:spcPct val="100000"/>
        </a:lnSpc>
        <a:spcBef>
          <a:spcPts val="600"/>
        </a:spcBef>
        <a:spcAft>
          <a:spcPts val="0"/>
        </a:spcAft>
        <a:buClr>
          <a:schemeClr val="accent1"/>
        </a:buClr>
        <a:buSzPct val="80000"/>
        <a:buFontTx/>
        <a:buChar char="●"/>
        <a:tabLst/>
        <a:defRPr sz="2700" b="0" i="0" u="none" strike="noStrike" cap="none" spc="0" baseline="0">
          <a:solidFill>
            <a:srgbClr val="000000"/>
          </a:solidFill>
          <a:uFillTx/>
          <a:latin typeface="Georgia"/>
          <a:ea typeface="Georgia"/>
          <a:cs typeface="Georgia"/>
          <a:sym typeface="Georgia"/>
        </a:defRPr>
      </a:lvl6pPr>
      <a:lvl7pPr marL="2045969" marR="0" indent="-308609" algn="l" defTabSz="914400" rtl="0" latinLnBrk="0">
        <a:lnSpc>
          <a:spcPct val="100000"/>
        </a:lnSpc>
        <a:spcBef>
          <a:spcPts val="600"/>
        </a:spcBef>
        <a:spcAft>
          <a:spcPts val="0"/>
        </a:spcAft>
        <a:buClr>
          <a:schemeClr val="accent1"/>
        </a:buClr>
        <a:buSzPct val="90000"/>
        <a:buFontTx/>
        <a:buChar char="•"/>
        <a:tabLst/>
        <a:defRPr sz="2700" b="0" i="0" u="none" strike="noStrike" cap="none" spc="0" baseline="0">
          <a:solidFill>
            <a:srgbClr val="000000"/>
          </a:solidFill>
          <a:uFillTx/>
          <a:latin typeface="Georgia"/>
          <a:ea typeface="Georgia"/>
          <a:cs typeface="Georgia"/>
          <a:sym typeface="Georgia"/>
        </a:defRPr>
      </a:lvl7pPr>
      <a:lvl8pPr marL="2228850" marR="0" indent="-308609" algn="l" defTabSz="914400" rtl="0" latinLnBrk="0">
        <a:lnSpc>
          <a:spcPct val="100000"/>
        </a:lnSpc>
        <a:spcBef>
          <a:spcPts val="600"/>
        </a:spcBef>
        <a:spcAft>
          <a:spcPts val="0"/>
        </a:spcAft>
        <a:buClr>
          <a:schemeClr val="accent1"/>
        </a:buClr>
        <a:buSzPct val="100000"/>
        <a:buFontTx/>
        <a:buChar char="•"/>
        <a:tabLst/>
        <a:defRPr sz="2700" b="0" i="0" u="none" strike="noStrike" cap="none" spc="0" baseline="0">
          <a:solidFill>
            <a:srgbClr val="000000"/>
          </a:solidFill>
          <a:uFillTx/>
          <a:latin typeface="Georgia"/>
          <a:ea typeface="Georgia"/>
          <a:cs typeface="Georgia"/>
          <a:sym typeface="Georgia"/>
        </a:defRPr>
      </a:lvl8pPr>
      <a:lvl9pPr marL="2547257" marR="0" indent="-352697" algn="l" defTabSz="914400" rtl="0" latinLnBrk="0">
        <a:lnSpc>
          <a:spcPct val="100000"/>
        </a:lnSpc>
        <a:spcBef>
          <a:spcPts val="600"/>
        </a:spcBef>
        <a:spcAft>
          <a:spcPts val="0"/>
        </a:spcAft>
        <a:buClr>
          <a:schemeClr val="accent1"/>
        </a:buClr>
        <a:buSzPct val="90000"/>
        <a:buFontTx/>
        <a:buChar char="•"/>
        <a:tabLst/>
        <a:defRPr sz="2700" b="0" i="0" u="none" strike="noStrike" cap="none" spc="0" baseline="0">
          <a:solidFill>
            <a:srgbClr val="000000"/>
          </a:solidFill>
          <a:uFillTx/>
          <a:latin typeface="Georgia"/>
          <a:ea typeface="Georgia"/>
          <a:cs typeface="Georgia"/>
          <a:sym typeface="Georgia"/>
        </a:defRPr>
      </a:lvl9pPr>
    </p:bodyStyle>
    <p:otherStyle>
      <a:lvl1pPr marL="0" marR="0" indent="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1pPr>
      <a:lvl2pPr marL="0" marR="0" indent="4572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2pPr>
      <a:lvl3pPr marL="0" marR="0" indent="9144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3pPr>
      <a:lvl4pPr marL="0" marR="0" indent="13716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4pPr>
      <a:lvl5pPr marL="0" marR="0" indent="18288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5pPr>
      <a:lvl6pPr marL="0" marR="0" indent="22860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6pPr>
      <a:lvl7pPr marL="0" marR="0" indent="27432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7pPr>
      <a:lvl8pPr marL="0" marR="0" indent="32004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8pPr>
      <a:lvl9pPr marL="0" marR="0" indent="3657600" algn="ct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iky.gr/e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acea.ec.europa.eu/about-eacea/contac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2 - Υπότιτλος"/>
          <p:cNvSpPr txBox="1">
            <a:spLocks noGrp="1"/>
          </p:cNvSpPr>
          <p:nvPr>
            <p:ph type="subTitle" sz="quarter" idx="1"/>
          </p:nvPr>
        </p:nvSpPr>
        <p:spPr>
          <a:xfrm>
            <a:off x="1540255" y="2794000"/>
            <a:ext cx="6400801" cy="1752600"/>
          </a:xfrm>
          <a:prstGeom prst="rect">
            <a:avLst/>
          </a:prstGeom>
        </p:spPr>
        <p:txBody>
          <a:bodyPr/>
          <a:lstStyle/>
          <a:p>
            <a:pPr>
              <a:spcBef>
                <a:spcPts val="500"/>
              </a:spcBef>
              <a:defRPr sz="2400" spc="200"/>
            </a:pPr>
            <a:r>
              <a:t> Erasmus+ in the light of the COVID-19 pandemic</a:t>
            </a:r>
          </a:p>
        </p:txBody>
      </p:sp>
      <p:pic>
        <p:nvPicPr>
          <p:cNvPr id="163" name="Image" descr="Image"/>
          <p:cNvPicPr>
            <a:picLocks noChangeAspect="1"/>
          </p:cNvPicPr>
          <p:nvPr/>
        </p:nvPicPr>
        <p:blipFill>
          <a:blip r:embed="rId2" cstate="print">
            <a:extLst/>
          </a:blip>
          <a:stretch>
            <a:fillRect/>
          </a:stretch>
        </p:blipFill>
        <p:spPr>
          <a:xfrm>
            <a:off x="2853413" y="4369895"/>
            <a:ext cx="3774486" cy="1940910"/>
          </a:xfrm>
          <a:prstGeom prst="rect">
            <a:avLst/>
          </a:prstGeom>
          <a:ln w="12700">
            <a:miter lim="400000"/>
          </a:ln>
          <a:effectLst>
            <a:outerShdw blurRad="254000" dist="127000" dir="16200000" rotWithShape="0">
              <a:srgbClr val="000000">
                <a:alpha val="70000"/>
              </a:srgbClr>
            </a:outerShdw>
          </a:effectLst>
        </p:spPr>
      </p:pic>
      <p:pic>
        <p:nvPicPr>
          <p:cNvPr id="164" name="Image" descr="Image"/>
          <p:cNvPicPr>
            <a:picLocks noChangeAspect="1"/>
          </p:cNvPicPr>
          <p:nvPr/>
        </p:nvPicPr>
        <p:blipFill>
          <a:blip r:embed="rId3" cstate="print">
            <a:extLst/>
          </a:blip>
          <a:stretch>
            <a:fillRect/>
          </a:stretch>
        </p:blipFill>
        <p:spPr>
          <a:xfrm>
            <a:off x="413897" y="265414"/>
            <a:ext cx="3218303" cy="1144286"/>
          </a:xfrm>
          <a:prstGeom prst="rect">
            <a:avLst/>
          </a:prstGeom>
          <a:ln w="12700">
            <a:miter lim="400000"/>
          </a:ln>
        </p:spPr>
      </p:pic>
      <p:pic>
        <p:nvPicPr>
          <p:cNvPr id="165" name="C:\Users\Dell\Desktop\LOGOS GISE\get in shape(1).jpg" descr="C:\Users\Dell\Desktop\LOGOS GISE\get in shape(1).jpg"/>
          <p:cNvPicPr>
            <a:picLocks noChangeAspect="1"/>
          </p:cNvPicPr>
          <p:nvPr/>
        </p:nvPicPr>
        <p:blipFill>
          <a:blip r:embed="rId4" cstate="print">
            <a:extLst/>
          </a:blip>
          <a:stretch>
            <a:fillRect/>
          </a:stretch>
        </p:blipFill>
        <p:spPr>
          <a:xfrm>
            <a:off x="6599485" y="376714"/>
            <a:ext cx="1646449" cy="1487115"/>
          </a:xfrm>
          <a:prstGeom prst="rect">
            <a:avLst/>
          </a:prstGeom>
          <a:ln w="12700">
            <a:miter lim="400000"/>
          </a:ln>
        </p:spPr>
      </p:pic>
      <p:sp>
        <p:nvSpPr>
          <p:cNvPr id="166" name="5th GENERAL SENIOR HIGH SCHOOL OF AIGALEO"/>
          <p:cNvSpPr txBox="1"/>
          <p:nvPr/>
        </p:nvSpPr>
        <p:spPr>
          <a:xfrm>
            <a:off x="5967940" y="1765626"/>
            <a:ext cx="2909538" cy="459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457200">
              <a:lnSpc>
                <a:spcPct val="115000"/>
              </a:lnSpc>
              <a:defRPr sz="1100">
                <a:uFill>
                  <a:solidFill>
                    <a:srgbClr val="000000"/>
                  </a:solidFill>
                </a:uFill>
                <a:latin typeface="+mj-lt"/>
                <a:ea typeface="+mj-ea"/>
                <a:cs typeface="+mj-cs"/>
                <a:sym typeface="Calibri"/>
              </a:defRPr>
            </a:pPr>
            <a:r>
              <a:rPr b="1">
                <a:solidFill>
                  <a:srgbClr val="365F91"/>
                </a:solidFill>
                <a:uFill>
                  <a:solidFill>
                    <a:srgbClr val="365F91"/>
                  </a:solidFill>
                </a:uFill>
              </a:rPr>
              <a:t>5</a:t>
            </a:r>
            <a:r>
              <a:rPr b="1" baseline="31999">
                <a:solidFill>
                  <a:srgbClr val="365F91"/>
                </a:solidFill>
                <a:uFill>
                  <a:solidFill>
                    <a:srgbClr val="365F91"/>
                  </a:solidFill>
                </a:uFill>
              </a:rPr>
              <a:t>th</a:t>
            </a:r>
            <a:r>
              <a:rPr b="1">
                <a:solidFill>
                  <a:srgbClr val="365F91"/>
                </a:solidFill>
                <a:uFill>
                  <a:solidFill>
                    <a:srgbClr val="365F91"/>
                  </a:solidFill>
                </a:uFill>
              </a:rPr>
              <a:t> GENERAL SENIOR HIGH SCHOOL OF AIGALEO</a:t>
            </a:r>
            <a:endParaRPr sz="1200" b="1" i="1">
              <a:solidFill>
                <a:srgbClr val="365F91"/>
              </a:solidFill>
              <a:uFill>
                <a:solidFill>
                  <a:srgbClr val="365F91"/>
                </a:solidFill>
              </a:u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e continue eramsus+"/>
          <p:cNvSpPr txBox="1">
            <a:spLocks noGrp="1"/>
          </p:cNvSpPr>
          <p:nvPr>
            <p:ph type="body" sz="quarter" idx="1"/>
          </p:nvPr>
        </p:nvSpPr>
        <p:spPr>
          <a:xfrm>
            <a:off x="1331913" y="2819399"/>
            <a:ext cx="6480174" cy="1673226"/>
          </a:xfrm>
          <a:prstGeom prst="rect">
            <a:avLst/>
          </a:prstGeom>
        </p:spPr>
        <p:txBody>
          <a:bodyPr/>
          <a:lstStyle>
            <a:lvl1pPr>
              <a:defRPr sz="1900" spc="296"/>
            </a:lvl1pPr>
          </a:lstStyle>
          <a:p>
            <a:r>
              <a:rPr dirty="0"/>
              <a:t>We continue </a:t>
            </a:r>
            <a:r>
              <a:rPr dirty="0" err="1"/>
              <a:t>eramsus</a:t>
            </a:r>
            <a:r>
              <a:rPr dirty="0" smtClean="0"/>
              <a:t>+</a:t>
            </a:r>
            <a:r>
              <a:rPr lang="en-US" dirty="0" smtClean="0"/>
              <a:t>,</a:t>
            </a:r>
          </a:p>
          <a:p>
            <a:endParaRPr lang="en-US" dirty="0" smtClean="0"/>
          </a:p>
          <a:p>
            <a:r>
              <a:rPr lang="en-US" dirty="0" smtClean="0"/>
              <a:t>GISE: GET IN SHAPE FOR EUROPE,</a:t>
            </a:r>
          </a:p>
          <a:p>
            <a:r>
              <a:rPr lang="en-US" dirty="0" smtClean="0"/>
              <a:t>2018-2021</a:t>
            </a:r>
            <a:endParaRPr dirty="0"/>
          </a:p>
        </p:txBody>
      </p:sp>
      <p:sp>
        <p:nvSpPr>
          <p:cNvPr id="198" name="Thank you , 5th General Senior High School of Aigaleo"/>
          <p:cNvSpPr txBox="1">
            <a:spLocks noGrp="1"/>
          </p:cNvSpPr>
          <p:nvPr>
            <p:ph type="title"/>
          </p:nvPr>
        </p:nvSpPr>
        <p:spPr>
          <a:prstGeom prst="rect">
            <a:avLst/>
          </a:prstGeom>
        </p:spPr>
        <p:txBody>
          <a:bodyPr>
            <a:normAutofit fontScale="90000"/>
          </a:bodyPr>
          <a:lstStyle/>
          <a:p>
            <a:r>
              <a:rPr dirty="0"/>
              <a:t>Thank you </a:t>
            </a:r>
            <a:r>
              <a:rPr lang="en-US" dirty="0" smtClean="0"/>
              <a:t>!</a:t>
            </a:r>
            <a:br>
              <a:rPr lang="en-US" dirty="0" smtClean="0"/>
            </a:br>
            <a:r>
              <a:rPr dirty="0" smtClean="0"/>
              <a:t> </a:t>
            </a:r>
            <a:r>
              <a:rPr dirty="0"/>
              <a:t>5th General Senior High School of </a:t>
            </a:r>
            <a:r>
              <a:rPr dirty="0" err="1"/>
              <a:t>Aigaleo</a:t>
            </a:r>
            <a:endParaRPr dirty="0"/>
          </a:p>
        </p:txBody>
      </p:sp>
      <p:sp>
        <p:nvSpPr>
          <p:cNvPr id="199" name="Bibliography : https://www.iky.gr/el/"/>
          <p:cNvSpPr txBox="1"/>
          <p:nvPr/>
        </p:nvSpPr>
        <p:spPr>
          <a:xfrm>
            <a:off x="283599" y="4867909"/>
            <a:ext cx="4363643"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Bibliography : </a:t>
            </a:r>
            <a:r>
              <a:rPr u="sng">
                <a:solidFill>
                  <a:srgbClr val="00A3D6"/>
                </a:solidFill>
                <a:uFill>
                  <a:solidFill>
                    <a:srgbClr val="00A3D6"/>
                  </a:solidFill>
                </a:uFill>
                <a:hlinkClick r:id="rId2"/>
              </a:rPr>
              <a:t>https://www.iky.gr/el/</a:t>
            </a:r>
          </a:p>
          <a:p>
            <a:r>
              <a:t> </a:t>
            </a:r>
          </a:p>
        </p:txBody>
      </p:sp>
      <p:sp>
        <p:nvSpPr>
          <p:cNvPr id="200" name="Nikoletta Rentoula"/>
          <p:cNvSpPr txBox="1"/>
          <p:nvPr/>
        </p:nvSpPr>
        <p:spPr>
          <a:xfrm>
            <a:off x="232799" y="5763132"/>
            <a:ext cx="3105880"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chemeClr val="accent3">
                    <a:satOff val="-6518"/>
                    <a:lumOff val="-12313"/>
                  </a:schemeClr>
                </a:solidFill>
              </a:defRPr>
            </a:lvl1pPr>
          </a:lstStyle>
          <a:p>
            <a:r>
              <a:t>Nikoletta Rentoula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1 - Τίτλος"/>
          <p:cNvSpPr txBox="1">
            <a:spLocks noGrp="1"/>
          </p:cNvSpPr>
          <p:nvPr>
            <p:ph type="title"/>
          </p:nvPr>
        </p:nvSpPr>
        <p:spPr>
          <a:xfrm>
            <a:off x="304800" y="152400"/>
            <a:ext cx="8534400" cy="1296145"/>
          </a:xfrm>
          <a:prstGeom prst="rect">
            <a:avLst/>
          </a:prstGeom>
        </p:spPr>
        <p:txBody>
          <a:bodyPr>
            <a:normAutofit fontScale="90000"/>
          </a:bodyPr>
          <a:lstStyle/>
          <a:p>
            <a:pPr defTabSz="758951">
              <a:defRPr sz="2656"/>
            </a:pPr>
            <a:r>
              <a:t/>
            </a:r>
            <a:br/>
            <a:r>
              <a:rPr>
                <a:latin typeface="+mj-lt"/>
                <a:ea typeface="+mj-ea"/>
                <a:cs typeface="+mj-cs"/>
                <a:sym typeface="Calibri"/>
              </a:rPr>
              <a:t>The coronavirus pandemic and the Erasmus+ programme</a:t>
            </a:r>
            <a:br>
              <a:rPr>
                <a:latin typeface="+mj-lt"/>
                <a:ea typeface="+mj-ea"/>
                <a:cs typeface="+mj-cs"/>
                <a:sym typeface="Calibri"/>
              </a:rPr>
            </a:br>
            <a:endParaRPr>
              <a:latin typeface="+mj-lt"/>
              <a:ea typeface="+mj-ea"/>
              <a:cs typeface="+mj-cs"/>
              <a:sym typeface="Calibri"/>
            </a:endParaRPr>
          </a:p>
        </p:txBody>
      </p:sp>
      <p:sp>
        <p:nvSpPr>
          <p:cNvPr id="169" name="2 - Θέση περιεχομένου"/>
          <p:cNvSpPr txBox="1">
            <a:spLocks noGrp="1"/>
          </p:cNvSpPr>
          <p:nvPr>
            <p:ph type="body" idx="1"/>
          </p:nvPr>
        </p:nvSpPr>
        <p:spPr>
          <a:xfrm>
            <a:off x="251520" y="1844824"/>
            <a:ext cx="8503920" cy="4464497"/>
          </a:xfrm>
          <a:prstGeom prst="rect">
            <a:avLst/>
          </a:prstGeom>
        </p:spPr>
        <p:txBody>
          <a:bodyPr/>
          <a:lstStyle/>
          <a:p>
            <a:pPr>
              <a:defRPr sz="2800">
                <a:latin typeface="+mj-lt"/>
                <a:ea typeface="+mj-ea"/>
                <a:cs typeface="+mj-cs"/>
                <a:sym typeface="Calibri"/>
              </a:defRPr>
            </a:pPr>
            <a:r>
              <a:rPr dirty="0"/>
              <a:t>The COVID-19  outbreak negatively affects the carrying out of </a:t>
            </a:r>
            <a:r>
              <a:rPr dirty="0" smtClean="0"/>
              <a:t> </a:t>
            </a:r>
            <a:r>
              <a:rPr dirty="0"/>
              <a:t>many activities, which are ongoing or </a:t>
            </a:r>
            <a:r>
              <a:rPr lang="en-US" dirty="0" smtClean="0"/>
              <a:t>have been </a:t>
            </a:r>
            <a:r>
              <a:rPr dirty="0" smtClean="0"/>
              <a:t>planned</a:t>
            </a:r>
            <a:r>
              <a:rPr dirty="0"/>
              <a:t>, under the Erasmus+ </a:t>
            </a:r>
            <a:r>
              <a:rPr dirty="0" err="1" smtClean="0"/>
              <a:t>programme</a:t>
            </a:r>
            <a:r>
              <a:rPr lang="en-US" dirty="0" smtClean="0"/>
              <a:t>.</a:t>
            </a:r>
            <a:r>
              <a:rPr dirty="0" smtClean="0"/>
              <a:t> </a:t>
            </a:r>
            <a:endParaRPr dirty="0"/>
          </a:p>
          <a:p>
            <a:pPr>
              <a:defRPr sz="2800">
                <a:latin typeface="+mj-lt"/>
                <a:ea typeface="+mj-ea"/>
                <a:cs typeface="+mj-cs"/>
                <a:sym typeface="Calibri"/>
              </a:defRPr>
            </a:pPr>
            <a:r>
              <a:rPr dirty="0"/>
              <a:t>The European </a:t>
            </a:r>
            <a:r>
              <a:rPr dirty="0" smtClean="0"/>
              <a:t>Commis</a:t>
            </a:r>
            <a:r>
              <a:rPr lang="en-US" dirty="0" smtClean="0"/>
              <a:t>s</a:t>
            </a:r>
            <a:r>
              <a:rPr dirty="0" smtClean="0"/>
              <a:t>ion’s </a:t>
            </a:r>
            <a:r>
              <a:rPr dirty="0"/>
              <a:t>main objective is the safety and protection of all Erasmus+ participants, while fully respecting all the containment measures taken at national level.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1 - Τίτλος"/>
          <p:cNvSpPr txBox="1">
            <a:spLocks noGrp="1"/>
          </p:cNvSpPr>
          <p:nvPr>
            <p:ph type="title"/>
          </p:nvPr>
        </p:nvSpPr>
        <p:spPr>
          <a:xfrm>
            <a:off x="286511" y="-117545"/>
            <a:ext cx="8534401" cy="1112169"/>
          </a:xfrm>
          <a:prstGeom prst="rect">
            <a:avLst/>
          </a:prstGeom>
        </p:spPr>
        <p:txBody>
          <a:bodyPr/>
          <a:lstStyle/>
          <a:p>
            <a:pPr>
              <a:defRPr sz="3600">
                <a:latin typeface="+mj-lt"/>
                <a:ea typeface="+mj-ea"/>
                <a:cs typeface="+mj-cs"/>
                <a:sym typeface="Calibri"/>
              </a:defRPr>
            </a:pPr>
            <a:r>
              <a:t>Care for </a:t>
            </a:r>
            <a:r>
              <a:rPr sz="3200" b="1"/>
              <a:t>individual participants </a:t>
            </a:r>
          </a:p>
        </p:txBody>
      </p:sp>
      <p:sp>
        <p:nvSpPr>
          <p:cNvPr id="172" name="2 - Θέση περιεχομένου"/>
          <p:cNvSpPr txBox="1">
            <a:spLocks noGrp="1"/>
          </p:cNvSpPr>
          <p:nvPr>
            <p:ph type="body" idx="1"/>
          </p:nvPr>
        </p:nvSpPr>
        <p:spPr>
          <a:xfrm>
            <a:off x="301752" y="1527047"/>
            <a:ext cx="8503920" cy="4572001"/>
          </a:xfrm>
          <a:prstGeom prst="rect">
            <a:avLst/>
          </a:prstGeom>
        </p:spPr>
        <p:txBody>
          <a:bodyPr/>
          <a:lstStyle/>
          <a:p>
            <a:pPr>
              <a:defRPr sz="2800">
                <a:latin typeface="+mj-lt"/>
                <a:ea typeface="+mj-ea"/>
                <a:cs typeface="+mj-cs"/>
                <a:sym typeface="Calibri"/>
              </a:defRPr>
            </a:pPr>
            <a:r>
              <a:rPr dirty="0"/>
              <a:t>More specifically, the </a:t>
            </a:r>
            <a:r>
              <a:rPr dirty="0" smtClean="0"/>
              <a:t>Commis</a:t>
            </a:r>
            <a:r>
              <a:rPr lang="en-US" dirty="0" smtClean="0"/>
              <a:t>s</a:t>
            </a:r>
            <a:r>
              <a:rPr dirty="0" smtClean="0"/>
              <a:t>ion </a:t>
            </a:r>
            <a:r>
              <a:rPr dirty="0"/>
              <a:t>has taken care </a:t>
            </a:r>
            <a:r>
              <a:rPr lang="en-US" dirty="0" smtClean="0"/>
              <a:t>of </a:t>
            </a:r>
            <a:r>
              <a:rPr dirty="0" smtClean="0"/>
              <a:t>all </a:t>
            </a:r>
            <a:r>
              <a:rPr dirty="0"/>
              <a:t>the participants in the Erasmus+ </a:t>
            </a:r>
            <a:r>
              <a:rPr dirty="0" err="1"/>
              <a:t>programme</a:t>
            </a:r>
            <a:r>
              <a:rPr dirty="0"/>
              <a:t>, in order to face the effects of the pandemic.</a:t>
            </a:r>
          </a:p>
          <a:p>
            <a:pPr>
              <a:defRPr sz="2800">
                <a:latin typeface="+mj-lt"/>
                <a:ea typeface="+mj-ea"/>
                <a:cs typeface="+mj-cs"/>
                <a:sym typeface="Calibri"/>
              </a:defRPr>
            </a:pPr>
            <a:r>
              <a:rPr dirty="0"/>
              <a:t> </a:t>
            </a:r>
            <a:r>
              <a:rPr sz="2700" dirty="0"/>
              <a:t>Concerning  students, pupils, volunteers or  teachers on mobility abroad facing difficulties, they need to contact their home institution.</a:t>
            </a:r>
          </a:p>
        </p:txBody>
      </p:sp>
      <p:pic>
        <p:nvPicPr>
          <p:cNvPr id="173" name="Image" descr="Image"/>
          <p:cNvPicPr>
            <a:picLocks noChangeAspect="1"/>
          </p:cNvPicPr>
          <p:nvPr/>
        </p:nvPicPr>
        <p:blipFill>
          <a:blip r:embed="rId2" cstate="print">
            <a:extLst/>
          </a:blip>
          <a:stretch>
            <a:fillRect/>
          </a:stretch>
        </p:blipFill>
        <p:spPr>
          <a:xfrm>
            <a:off x="5652451" y="4036738"/>
            <a:ext cx="3088324" cy="2313263"/>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1 - Τίτλος"/>
          <p:cNvSpPr txBox="1">
            <a:spLocks noGrp="1"/>
          </p:cNvSpPr>
          <p:nvPr>
            <p:ph type="title"/>
          </p:nvPr>
        </p:nvSpPr>
        <p:spPr>
          <a:xfrm>
            <a:off x="301752" y="228599"/>
            <a:ext cx="8534401" cy="758954"/>
          </a:xfrm>
          <a:prstGeom prst="rect">
            <a:avLst/>
          </a:prstGeom>
        </p:spPr>
        <p:txBody>
          <a:bodyPr/>
          <a:lstStyle/>
          <a:p>
            <a:r>
              <a:t>Care for institutions</a:t>
            </a:r>
          </a:p>
        </p:txBody>
      </p:sp>
      <p:sp>
        <p:nvSpPr>
          <p:cNvPr id="176" name="2 - Θέση περιεχομένου"/>
          <p:cNvSpPr txBox="1">
            <a:spLocks noGrp="1"/>
          </p:cNvSpPr>
          <p:nvPr>
            <p:ph type="body" idx="1"/>
          </p:nvPr>
        </p:nvSpPr>
        <p:spPr>
          <a:xfrm>
            <a:off x="301752" y="1527047"/>
            <a:ext cx="8503920" cy="4572001"/>
          </a:xfrm>
          <a:prstGeom prst="rect">
            <a:avLst/>
          </a:prstGeom>
        </p:spPr>
        <p:txBody>
          <a:bodyPr/>
          <a:lstStyle/>
          <a:p>
            <a:pPr marL="0" indent="0">
              <a:buSzTx/>
              <a:buFont typeface="Wingdings 2"/>
              <a:buNone/>
              <a:defRPr b="1">
                <a:latin typeface="+mj-lt"/>
                <a:ea typeface="+mj-ea"/>
                <a:cs typeface="+mj-cs"/>
                <a:sym typeface="Calibri"/>
              </a:defRPr>
            </a:pPr>
            <a:r>
              <a:t>Concerning institutions, they can get in touch with:</a:t>
            </a:r>
          </a:p>
          <a:p>
            <a:pPr>
              <a:defRPr b="1">
                <a:latin typeface="+mj-lt"/>
                <a:ea typeface="+mj-ea"/>
                <a:cs typeface="+mj-cs"/>
                <a:sym typeface="Calibri"/>
              </a:defRPr>
            </a:pPr>
            <a:r>
              <a:t>the national Agency in their country or with</a:t>
            </a:r>
          </a:p>
          <a:p>
            <a:pPr>
              <a:defRPr b="1">
                <a:latin typeface="+mj-lt"/>
                <a:ea typeface="+mj-ea"/>
                <a:cs typeface="+mj-cs"/>
                <a:sym typeface="Calibri"/>
              </a:defRPr>
            </a:pPr>
            <a:r>
              <a:rPr u="sng">
                <a:solidFill>
                  <a:srgbClr val="00A3D6"/>
                </a:solidFill>
                <a:uFill>
                  <a:solidFill>
                    <a:srgbClr val="00A3D6"/>
                  </a:solidFill>
                </a:uFill>
                <a:hlinkClick r:id="rId2"/>
              </a:rPr>
              <a:t>the Education, Audiovisual and Culture Executive Agency (EACEA)</a:t>
            </a:r>
            <a:r>
              <a:rPr b="0"/>
              <a:t>, </a:t>
            </a:r>
            <a:r>
              <a:rPr u="sng">
                <a:solidFill>
                  <a:srgbClr val="00A3D6"/>
                </a:solidFill>
                <a:uFill>
                  <a:solidFill>
                    <a:srgbClr val="00A3D6"/>
                  </a:solidFill>
                </a:uFill>
                <a:hlinkClick r:id="rId2"/>
              </a:rPr>
              <a:t>in case of centralised projects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1 - Τίτλος"/>
          <p:cNvSpPr txBox="1">
            <a:spLocks noGrp="1"/>
          </p:cNvSpPr>
          <p:nvPr>
            <p:ph type="title"/>
          </p:nvPr>
        </p:nvSpPr>
        <p:spPr>
          <a:xfrm>
            <a:off x="352551" y="-75423"/>
            <a:ext cx="8662738" cy="1544217"/>
          </a:xfrm>
          <a:prstGeom prst="rect">
            <a:avLst/>
          </a:prstGeom>
        </p:spPr>
        <p:txBody>
          <a:bodyPr/>
          <a:lstStyle/>
          <a:p>
            <a:pPr defTabSz="795527">
              <a:defRPr sz="2349" b="1">
                <a:latin typeface="+mj-lt"/>
                <a:ea typeface="+mj-ea"/>
                <a:cs typeface="+mj-cs"/>
                <a:sym typeface="Calibri"/>
              </a:defRPr>
            </a:pPr>
            <a:r>
              <a:t/>
            </a:r>
            <a:br/>
            <a:r>
              <a:t/>
            </a:r>
            <a:br/>
            <a:r>
              <a:t>Care for beneficiary-and prospective beneficiary -organisations.</a:t>
            </a:r>
            <a:br/>
            <a:endParaRPr/>
          </a:p>
        </p:txBody>
      </p:sp>
      <p:sp>
        <p:nvSpPr>
          <p:cNvPr id="179" name="2 - Θέση περιεχομένου"/>
          <p:cNvSpPr txBox="1">
            <a:spLocks noGrp="1"/>
          </p:cNvSpPr>
          <p:nvPr>
            <p:ph type="body" idx="1"/>
          </p:nvPr>
        </p:nvSpPr>
        <p:spPr>
          <a:xfrm>
            <a:off x="320040" y="1693226"/>
            <a:ext cx="8503920" cy="3894185"/>
          </a:xfrm>
          <a:prstGeom prst="rect">
            <a:avLst/>
          </a:prstGeom>
        </p:spPr>
        <p:txBody>
          <a:bodyPr/>
          <a:lstStyle/>
          <a:p>
            <a:pPr algn="just">
              <a:defRPr b="1">
                <a:latin typeface="+mj-lt"/>
                <a:ea typeface="+mj-ea"/>
                <a:cs typeface="+mj-cs"/>
                <a:sym typeface="Calibri"/>
              </a:defRPr>
            </a:pPr>
            <a:r>
              <a:rPr dirty="0"/>
              <a:t>For beneficiary </a:t>
            </a:r>
            <a:r>
              <a:rPr dirty="0" err="1"/>
              <a:t>organisations</a:t>
            </a:r>
            <a:r>
              <a:rPr b="0" dirty="0"/>
              <a:t>, the European </a:t>
            </a:r>
            <a:r>
              <a:rPr b="0" dirty="0" smtClean="0"/>
              <a:t>Commi</a:t>
            </a:r>
            <a:r>
              <a:rPr lang="en-US" b="0" dirty="0" smtClean="0"/>
              <a:t>s</a:t>
            </a:r>
            <a:r>
              <a:rPr b="0" dirty="0" smtClean="0"/>
              <a:t>sion </a:t>
            </a:r>
            <a:r>
              <a:rPr b="0" dirty="0"/>
              <a:t>is providing maximum flexibility to adapt their activities to the current situation, within the limits of the legal framework applicable.</a:t>
            </a:r>
          </a:p>
          <a:p>
            <a:pPr>
              <a:defRPr>
                <a:latin typeface="+mj-lt"/>
                <a:ea typeface="+mj-ea"/>
                <a:cs typeface="+mj-cs"/>
                <a:sym typeface="Calibri"/>
              </a:defRPr>
            </a:pPr>
            <a:r>
              <a:rPr dirty="0"/>
              <a:t>Deadlines for ongoing calls have been postponed.  </a:t>
            </a:r>
          </a:p>
        </p:txBody>
      </p:sp>
      <p:pic>
        <p:nvPicPr>
          <p:cNvPr id="180" name="Image" descr="Image"/>
          <p:cNvPicPr>
            <a:picLocks noChangeAspect="1"/>
          </p:cNvPicPr>
          <p:nvPr/>
        </p:nvPicPr>
        <p:blipFill>
          <a:blip r:embed="rId2" cstate="print">
            <a:extLst/>
          </a:blip>
          <a:stretch>
            <a:fillRect/>
          </a:stretch>
        </p:blipFill>
        <p:spPr>
          <a:xfrm>
            <a:off x="5783504" y="4040244"/>
            <a:ext cx="2909646" cy="2179427"/>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1 - Τίτλος"/>
          <p:cNvSpPr txBox="1">
            <a:spLocks noGrp="1"/>
          </p:cNvSpPr>
          <p:nvPr>
            <p:ph type="title"/>
          </p:nvPr>
        </p:nvSpPr>
        <p:spPr>
          <a:xfrm>
            <a:off x="301752" y="228599"/>
            <a:ext cx="8534401" cy="758954"/>
          </a:xfrm>
          <a:prstGeom prst="rect">
            <a:avLst/>
          </a:prstGeom>
        </p:spPr>
        <p:txBody>
          <a:bodyPr/>
          <a:lstStyle/>
          <a:p>
            <a:pPr defTabSz="758951">
              <a:defRPr sz="2407"/>
            </a:pPr>
            <a:r>
              <a:t>The European Commission has taken the following measures :</a:t>
            </a:r>
          </a:p>
        </p:txBody>
      </p:sp>
      <p:sp>
        <p:nvSpPr>
          <p:cNvPr id="183" name="2 - Θέση περιεχομένου"/>
          <p:cNvSpPr txBox="1">
            <a:spLocks noGrp="1"/>
          </p:cNvSpPr>
          <p:nvPr>
            <p:ph type="body" idx="1"/>
          </p:nvPr>
        </p:nvSpPr>
        <p:spPr>
          <a:xfrm>
            <a:off x="301752" y="1527047"/>
            <a:ext cx="8503920" cy="4572001"/>
          </a:xfrm>
          <a:prstGeom prst="rect">
            <a:avLst/>
          </a:prstGeom>
        </p:spPr>
        <p:txBody>
          <a:bodyPr/>
          <a:lstStyle/>
          <a:p>
            <a:pPr algn="just">
              <a:defRPr>
                <a:latin typeface="+mj-lt"/>
                <a:ea typeface="+mj-ea"/>
                <a:cs typeface="+mj-cs"/>
                <a:sym typeface="Calibri"/>
              </a:defRPr>
            </a:pPr>
            <a:r>
              <a:rPr dirty="0"/>
              <a:t>The Commission has issued guidance to Erasmus+ National Agencies that they can invoke the “force majeure” clauses .</a:t>
            </a:r>
          </a:p>
          <a:p>
            <a:pPr marL="0" indent="0" algn="just">
              <a:buSzTx/>
              <a:buFont typeface="Wingdings 2"/>
              <a:buNone/>
              <a:defRPr>
                <a:latin typeface="+mj-lt"/>
                <a:ea typeface="+mj-ea"/>
                <a:cs typeface="+mj-cs"/>
                <a:sym typeface="Calibri"/>
              </a:defRPr>
            </a:pPr>
            <a:endParaRPr dirty="0"/>
          </a:p>
          <a:p>
            <a:pPr algn="just">
              <a:defRPr>
                <a:latin typeface="+mj-lt"/>
                <a:ea typeface="+mj-ea"/>
                <a:cs typeface="+mj-cs"/>
                <a:sym typeface="Calibri"/>
              </a:defRPr>
            </a:pPr>
            <a:r>
              <a:rPr dirty="0"/>
              <a:t>This will allow them to assess the possibility </a:t>
            </a:r>
            <a:r>
              <a:rPr lang="en-US" dirty="0" smtClean="0"/>
              <a:t>of</a:t>
            </a:r>
            <a:r>
              <a:rPr dirty="0" smtClean="0"/>
              <a:t> accept</a:t>
            </a:r>
            <a:r>
              <a:rPr lang="en-US" dirty="0" smtClean="0"/>
              <a:t>ing </a:t>
            </a:r>
            <a:r>
              <a:rPr dirty="0" smtClean="0"/>
              <a:t> </a:t>
            </a:r>
            <a:r>
              <a:rPr dirty="0"/>
              <a:t>additional costs up to a maximum grant </a:t>
            </a:r>
            <a:r>
              <a:rPr dirty="0" smtClean="0"/>
              <a:t>amount</a:t>
            </a:r>
            <a:r>
              <a:rPr lang="en-US" dirty="0" smtClean="0"/>
              <a:t>.</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1 - Τίτλος"/>
          <p:cNvSpPr txBox="1">
            <a:spLocks noGrp="1"/>
          </p:cNvSpPr>
          <p:nvPr>
            <p:ph type="title"/>
          </p:nvPr>
        </p:nvSpPr>
        <p:spPr>
          <a:xfrm>
            <a:off x="301752" y="228599"/>
            <a:ext cx="8534401" cy="758954"/>
          </a:xfrm>
          <a:prstGeom prst="rect">
            <a:avLst/>
          </a:prstGeom>
        </p:spPr>
        <p:txBody>
          <a:bodyPr>
            <a:normAutofit fontScale="90000"/>
          </a:bodyPr>
          <a:lstStyle/>
          <a:p>
            <a:pPr defTabSz="731520">
              <a:defRPr sz="2320"/>
            </a:pPr>
            <a:r>
              <a:t>The European Commission has taken the following measures  for all planned activities:</a:t>
            </a:r>
          </a:p>
        </p:txBody>
      </p:sp>
      <p:sp>
        <p:nvSpPr>
          <p:cNvPr id="186" name="2 - Θέση περιεχομένου"/>
          <p:cNvSpPr txBox="1">
            <a:spLocks noGrp="1"/>
          </p:cNvSpPr>
          <p:nvPr>
            <p:ph type="body" idx="1"/>
          </p:nvPr>
        </p:nvSpPr>
        <p:spPr>
          <a:xfrm>
            <a:off x="301752" y="1527047"/>
            <a:ext cx="8503920" cy="4572001"/>
          </a:xfrm>
          <a:prstGeom prst="rect">
            <a:avLst/>
          </a:prstGeom>
        </p:spPr>
        <p:txBody>
          <a:bodyPr/>
          <a:lstStyle/>
          <a:p>
            <a:pPr algn="just">
              <a:defRPr sz="2800">
                <a:latin typeface="+mj-lt"/>
                <a:ea typeface="+mj-ea"/>
                <a:cs typeface="+mj-cs"/>
                <a:sym typeface="Calibri"/>
              </a:defRPr>
            </a:pPr>
            <a:r>
              <a:rPr dirty="0"/>
              <a:t>Deadlines for all planned activities may be postponed </a:t>
            </a:r>
            <a:r>
              <a:rPr dirty="0" smtClean="0"/>
              <a:t> </a:t>
            </a:r>
            <a:r>
              <a:rPr dirty="0"/>
              <a:t>up to 12 months per project. The maximum length of the project cannot exceed 36 months.</a:t>
            </a:r>
          </a:p>
          <a:p>
            <a:pPr algn="just">
              <a:buSzTx/>
              <a:buFont typeface="Wingdings 2"/>
              <a:buNone/>
              <a:defRPr sz="2800">
                <a:latin typeface="+mj-lt"/>
                <a:ea typeface="+mj-ea"/>
                <a:cs typeface="+mj-cs"/>
                <a:sym typeface="Calibri"/>
              </a:defRPr>
            </a:pPr>
            <a:endParaRPr dirty="0"/>
          </a:p>
          <a:p>
            <a:pPr algn="just">
              <a:defRPr sz="2800">
                <a:latin typeface="+mj-lt"/>
                <a:ea typeface="+mj-ea"/>
                <a:cs typeface="+mj-cs"/>
                <a:sym typeface="Calibri"/>
              </a:defRPr>
            </a:pPr>
            <a:r>
              <a:rPr dirty="0"/>
              <a:t>Several thousand ongoing Erasmus+ partnership projects have the opportunity to reschedule activities that could not take place in Spring 2020</a:t>
            </a:r>
            <a:r>
              <a:rPr sz="2700" dirty="0">
                <a:latin typeface="Georgia"/>
                <a:ea typeface="Georgia"/>
                <a:cs typeface="Georgia"/>
                <a:sym typeface="Georgia"/>
              </a:rPr>
              <a:t>.</a:t>
            </a:r>
          </a:p>
        </p:txBody>
      </p:sp>
      <p:pic>
        <p:nvPicPr>
          <p:cNvPr id="187" name="Image" descr="Image"/>
          <p:cNvPicPr>
            <a:picLocks noChangeAspect="1"/>
          </p:cNvPicPr>
          <p:nvPr/>
        </p:nvPicPr>
        <p:blipFill>
          <a:blip r:embed="rId2" cstate="print">
            <a:extLst/>
          </a:blip>
          <a:stretch>
            <a:fillRect/>
          </a:stretch>
        </p:blipFill>
        <p:spPr>
          <a:xfrm>
            <a:off x="6320270" y="4939083"/>
            <a:ext cx="2413475" cy="1606058"/>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1 - Τίτλος"/>
          <p:cNvSpPr txBox="1">
            <a:spLocks noGrp="1"/>
          </p:cNvSpPr>
          <p:nvPr>
            <p:ph type="title"/>
          </p:nvPr>
        </p:nvSpPr>
        <p:spPr>
          <a:xfrm>
            <a:off x="301752" y="228599"/>
            <a:ext cx="8534401" cy="758954"/>
          </a:xfrm>
          <a:prstGeom prst="rect">
            <a:avLst/>
          </a:prstGeom>
        </p:spPr>
        <p:txBody>
          <a:bodyPr/>
          <a:lstStyle/>
          <a:p>
            <a:r>
              <a:t>In the field of Higher Education:</a:t>
            </a:r>
          </a:p>
        </p:txBody>
      </p:sp>
      <p:sp>
        <p:nvSpPr>
          <p:cNvPr id="190" name="2 - Θέση περιεχομένου"/>
          <p:cNvSpPr txBox="1">
            <a:spLocks noGrp="1"/>
          </p:cNvSpPr>
          <p:nvPr>
            <p:ph type="body" idx="1"/>
          </p:nvPr>
        </p:nvSpPr>
        <p:spPr>
          <a:xfrm>
            <a:off x="301752" y="1527047"/>
            <a:ext cx="8503920" cy="4572001"/>
          </a:xfrm>
          <a:prstGeom prst="rect">
            <a:avLst/>
          </a:prstGeom>
        </p:spPr>
        <p:txBody>
          <a:bodyPr/>
          <a:lstStyle/>
          <a:p>
            <a:pPr marL="268833" indent="-268833" algn="just" defTabSz="896111">
              <a:lnSpc>
                <a:spcPct val="90000"/>
              </a:lnSpc>
              <a:spcBef>
                <a:spcPts val="500"/>
              </a:spcBef>
              <a:defRPr sz="2352">
                <a:latin typeface="+mj-lt"/>
                <a:ea typeface="+mj-ea"/>
                <a:cs typeface="+mj-cs"/>
                <a:sym typeface="Calibri"/>
              </a:defRPr>
            </a:pPr>
            <a:r>
              <a:t>Higher education institutions are asked to be as flexible and pragmatic as possible to help students achieve the outcomes indicated in their learning agreements, regardless of the students’ geographical location, for example, through remote studying arrangements with the use of digital tools.</a:t>
            </a:r>
            <a:endParaRPr sz="2548"/>
          </a:p>
          <a:p>
            <a:pPr marL="268833" indent="-268833" algn="just" defTabSz="896111">
              <a:lnSpc>
                <a:spcPct val="90000"/>
              </a:lnSpc>
              <a:spcBef>
                <a:spcPts val="500"/>
              </a:spcBef>
              <a:defRPr sz="2352">
                <a:latin typeface="+mj-lt"/>
                <a:ea typeface="+mj-ea"/>
                <a:cs typeface="+mj-cs"/>
                <a:sym typeface="Calibri"/>
              </a:defRPr>
            </a:pPr>
            <a:r>
              <a:t>Recent graduates who need to postpone their planned placementts abroad will be allowed to take them up within 18 months of their graduation, instead of the normal 12-month timeframe.</a:t>
            </a:r>
            <a:endParaRPr sz="2548"/>
          </a:p>
          <a:p>
            <a:pPr marL="268833" indent="-268833" algn="just" defTabSz="896111">
              <a:lnSpc>
                <a:spcPct val="90000"/>
              </a:lnSpc>
              <a:spcBef>
                <a:spcPts val="500"/>
              </a:spcBef>
              <a:defRPr sz="2352">
                <a:latin typeface="+mj-lt"/>
                <a:ea typeface="+mj-ea"/>
                <a:cs typeface="+mj-cs"/>
                <a:sym typeface="Calibri"/>
              </a:defRPr>
            </a:pPr>
            <a:r>
              <a:t>Erasmus+ National Agencies and higher education institutions are encouraged to cooperate with local Erasmus Student Network sections and national students unions to support students on mobility.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2 - Θέση περιεχομένου"/>
          <p:cNvSpPr txBox="1">
            <a:spLocks noGrp="1"/>
          </p:cNvSpPr>
          <p:nvPr>
            <p:ph type="body" idx="1"/>
          </p:nvPr>
        </p:nvSpPr>
        <p:spPr>
          <a:xfrm>
            <a:off x="320040" y="1815073"/>
            <a:ext cx="8503920" cy="4572001"/>
          </a:xfrm>
          <a:prstGeom prst="rect">
            <a:avLst/>
          </a:prstGeom>
        </p:spPr>
        <p:txBody>
          <a:bodyPr/>
          <a:lstStyle/>
          <a:p>
            <a:pPr algn="just">
              <a:spcBef>
                <a:spcPts val="500"/>
              </a:spcBef>
              <a:defRPr sz="2400">
                <a:latin typeface="+mj-lt"/>
                <a:ea typeface="+mj-ea"/>
                <a:cs typeface="+mj-cs"/>
                <a:sym typeface="Calibri"/>
              </a:defRPr>
            </a:pPr>
            <a:r>
              <a:rPr dirty="0"/>
              <a:t>The </a:t>
            </a:r>
            <a:r>
              <a:rPr lang="en-US" dirty="0" smtClean="0"/>
              <a:t>G</a:t>
            </a:r>
            <a:r>
              <a:rPr dirty="0" smtClean="0"/>
              <a:t>reek </a:t>
            </a:r>
            <a:r>
              <a:rPr dirty="0"/>
              <a:t>National Agency continues to adapt to the new reality, adopting the motto #Continue Erasmus</a:t>
            </a:r>
            <a:r>
              <a:rPr dirty="0" smtClean="0"/>
              <a:t>!</a:t>
            </a:r>
            <a:r>
              <a:rPr lang="en-US" dirty="0" smtClean="0"/>
              <a:t>,</a:t>
            </a:r>
            <a:r>
              <a:rPr dirty="0" smtClean="0"/>
              <a:t> </a:t>
            </a:r>
            <a:r>
              <a:rPr dirty="0"/>
              <a:t>as well as the beneficiaries of the Program # continue Erasmus! </a:t>
            </a:r>
          </a:p>
          <a:p>
            <a:pPr algn="just">
              <a:spcBef>
                <a:spcPts val="500"/>
              </a:spcBef>
              <a:defRPr sz="2400">
                <a:latin typeface="+mj-lt"/>
                <a:ea typeface="+mj-ea"/>
                <a:cs typeface="+mj-cs"/>
                <a:sym typeface="Calibri"/>
              </a:defRPr>
            </a:pPr>
            <a:r>
              <a:rPr dirty="0"/>
              <a:t>Schools that participate in the Erasmus+ have adapted their activities to the current situation, have collaborated online with their colleagues </a:t>
            </a:r>
            <a:r>
              <a:rPr dirty="0" smtClean="0"/>
              <a:t> </a:t>
            </a:r>
            <a:r>
              <a:rPr dirty="0"/>
              <a:t>abroad and offered their pupils the chance to use digital tools to collaborate  with students </a:t>
            </a:r>
            <a:r>
              <a:rPr dirty="0" smtClean="0"/>
              <a:t> </a:t>
            </a:r>
            <a:r>
              <a:rPr dirty="0"/>
              <a:t>abroad.</a:t>
            </a:r>
          </a:p>
          <a:p>
            <a:pPr algn="just">
              <a:spcBef>
                <a:spcPts val="500"/>
              </a:spcBef>
              <a:defRPr sz="2400">
                <a:latin typeface="+mj-lt"/>
                <a:ea typeface="+mj-ea"/>
                <a:cs typeface="+mj-cs"/>
                <a:sym typeface="Calibri"/>
              </a:defRPr>
            </a:pPr>
            <a:r>
              <a:rPr dirty="0"/>
              <a:t> </a:t>
            </a:r>
            <a:r>
              <a:rPr/>
              <a:t>Many </a:t>
            </a:r>
            <a:r>
              <a:rPr lang="en-US" dirty="0" err="1" smtClean="0"/>
              <a:t>G</a:t>
            </a:r>
            <a:r>
              <a:rPr smtClean="0"/>
              <a:t>reek </a:t>
            </a:r>
            <a:r>
              <a:rPr dirty="0"/>
              <a:t>higher education institutions </a:t>
            </a:r>
            <a:r>
              <a:rPr dirty="0" smtClean="0"/>
              <a:t>offer </a:t>
            </a:r>
            <a:r>
              <a:rPr dirty="0"/>
              <a:t>online courses to Erasmus+ students, </a:t>
            </a:r>
            <a:r>
              <a:rPr dirty="0" smtClean="0"/>
              <a:t>wh</a:t>
            </a:r>
            <a:r>
              <a:rPr lang="en-US" dirty="0" smtClean="0"/>
              <a:t>o</a:t>
            </a:r>
            <a:r>
              <a:rPr dirty="0" smtClean="0"/>
              <a:t> </a:t>
            </a:r>
            <a:r>
              <a:rPr dirty="0"/>
              <a:t>either return to their homeland, or prefer to stay in Greece as a "safer country", but also information and  support to Greek Erasmus + students.</a:t>
            </a:r>
          </a:p>
        </p:txBody>
      </p:sp>
      <p:sp>
        <p:nvSpPr>
          <p:cNvPr id="193" name="1 - Τίτλος"/>
          <p:cNvSpPr txBox="1">
            <a:spLocks noGrp="1"/>
          </p:cNvSpPr>
          <p:nvPr>
            <p:ph type="title"/>
          </p:nvPr>
        </p:nvSpPr>
        <p:spPr>
          <a:xfrm>
            <a:off x="289559" y="317209"/>
            <a:ext cx="8534401" cy="758953"/>
          </a:xfrm>
          <a:prstGeom prst="rect">
            <a:avLst/>
          </a:prstGeom>
        </p:spPr>
        <p:txBody>
          <a:bodyPr/>
          <a:lstStyle/>
          <a:p>
            <a:pPr>
              <a:defRPr sz="3200" b="1">
                <a:latin typeface="+mj-lt"/>
                <a:ea typeface="+mj-ea"/>
                <a:cs typeface="+mj-cs"/>
                <a:sym typeface="Calibri"/>
              </a:defRPr>
            </a:pPr>
            <a:r>
              <a:t>#Continue Erasmus!</a:t>
            </a:r>
          </a:p>
        </p:txBody>
      </p:sp>
      <p:pic>
        <p:nvPicPr>
          <p:cNvPr id="194" name="Image" descr="Image"/>
          <p:cNvPicPr>
            <a:picLocks noChangeAspect="1"/>
          </p:cNvPicPr>
          <p:nvPr/>
        </p:nvPicPr>
        <p:blipFill>
          <a:blip r:embed="rId2" cstate="print">
            <a:extLst/>
          </a:blip>
          <a:stretch>
            <a:fillRect/>
          </a:stretch>
        </p:blipFill>
        <p:spPr>
          <a:xfrm>
            <a:off x="1344869" y="269677"/>
            <a:ext cx="854018" cy="854017"/>
          </a:xfrm>
          <a:prstGeom prst="rect">
            <a:avLst/>
          </a:prstGeom>
          <a:ln w="12700">
            <a:miter lim="400000"/>
          </a:ln>
        </p:spPr>
      </p:pic>
      <p:pic>
        <p:nvPicPr>
          <p:cNvPr id="195" name="Image" descr="Image"/>
          <p:cNvPicPr>
            <a:picLocks noChangeAspect="1"/>
          </p:cNvPicPr>
          <p:nvPr/>
        </p:nvPicPr>
        <p:blipFill>
          <a:blip r:embed="rId3" cstate="print">
            <a:extLst/>
          </a:blip>
          <a:stretch>
            <a:fillRect/>
          </a:stretch>
        </p:blipFill>
        <p:spPr>
          <a:xfrm rot="720000">
            <a:off x="7019006" y="269677"/>
            <a:ext cx="1362589" cy="85401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Δημοτικός">
  <a:themeElements>
    <a:clrScheme name="Δημοτικός">
      <a:dk1>
        <a:srgbClr val="000000"/>
      </a:dk1>
      <a:lt1>
        <a:srgbClr val="C5D1D7"/>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Δημοτικός">
      <a:majorFont>
        <a:latin typeface="Calibri"/>
        <a:ea typeface="Calibri"/>
        <a:cs typeface="Calibri"/>
      </a:majorFont>
      <a:minorFont>
        <a:latin typeface="Helvetica"/>
        <a:ea typeface="Helvetica"/>
        <a:cs typeface="Helvetica"/>
      </a:minorFont>
    </a:fontScheme>
    <a:fmtScheme name="Δημοτικό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blurRad="508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29" cap="flat">
          <a:solidFill>
            <a:schemeClr val="accent1"/>
          </a:solidFill>
          <a:prstDash val="sysDash"/>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Δημοτικός">
  <a:themeElements>
    <a:clrScheme name="Δημοτικός">
      <a:dk1>
        <a:srgbClr val="000000"/>
      </a:dk1>
      <a:lt1>
        <a:srgbClr val="FFFFFF"/>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Δημοτικός">
      <a:majorFont>
        <a:latin typeface="Calibri"/>
        <a:ea typeface="Calibri"/>
        <a:cs typeface="Calibri"/>
      </a:majorFont>
      <a:minorFont>
        <a:latin typeface="Helvetica"/>
        <a:ea typeface="Helvetica"/>
        <a:cs typeface="Helvetica"/>
      </a:minorFont>
    </a:fontScheme>
    <a:fmtScheme name="Δημοτικό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blurRad="508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29" cap="flat">
          <a:solidFill>
            <a:schemeClr val="accent1"/>
          </a:solidFill>
          <a:prstDash val="sysDash"/>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514</Words>
  <Application>Microsoft Office PowerPoint</Application>
  <PresentationFormat>Προβολή στην οθόνη (4:3)</PresentationFormat>
  <Paragraphs>39</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Δημοτικός</vt:lpstr>
      <vt:lpstr>Διαφάνεια 1</vt:lpstr>
      <vt:lpstr> The coronavirus pandemic and the Erasmus+ programme </vt:lpstr>
      <vt:lpstr>Care for individual participants </vt:lpstr>
      <vt:lpstr>Care for institutions</vt:lpstr>
      <vt:lpstr>  Care for beneficiary-and prospective beneficiary -organisations. </vt:lpstr>
      <vt:lpstr>The European Commission has taken the following measures :</vt:lpstr>
      <vt:lpstr>The European Commission has taken the following measures  for all planned activities:</vt:lpstr>
      <vt:lpstr>In the field of Higher Education:</vt:lpstr>
      <vt:lpstr>#Continue Erasmus!</vt:lpstr>
      <vt:lpstr>Thank you !  5th General Senior High School of Aigaleo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Dell</dc:creator>
  <cp:lastModifiedBy>Dell</cp:lastModifiedBy>
  <cp:revision>5</cp:revision>
  <dcterms:modified xsi:type="dcterms:W3CDTF">2020-06-21T17:30:50Z</dcterms:modified>
</cp:coreProperties>
</file>