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4"/>
  </p:notesMasterIdLst>
  <p:handoutMasterIdLst>
    <p:handoutMasterId r:id="rId15"/>
  </p:handoutMasterIdLst>
  <p:sldIdLst>
    <p:sldId id="256" r:id="rId5"/>
    <p:sldId id="260" r:id="rId6"/>
    <p:sldId id="263" r:id="rId7"/>
    <p:sldId id="261" r:id="rId8"/>
    <p:sldId id="262" r:id="rId9"/>
    <p:sldId id="258" r:id="rId10"/>
    <p:sldId id="259" r:id="rId11"/>
    <p:sldId id="264" r:id="rId12"/>
    <p:sldId id="257" r:id="rId13"/>
  </p:sldIdLst>
  <p:sldSz cx="12192000" cy="6858000"/>
  <p:notesSz cx="6858000" cy="9144000"/>
  <p:custDataLst>
    <p:tags r:id="rId16"/>
  </p:custDataLst>
  <p:defaultTextStyle>
    <a:defPPr rtl="0">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366" userDrawn="1">
          <p15:clr>
            <a:srgbClr val="A4A3A4"/>
          </p15:clr>
        </p15:guide>
        <p15:guide id="2" pos="4089"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BBBE"/>
    <a:srgbClr val="D24726"/>
    <a:srgbClr val="9F36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ECFB1-0245-48AE-9EDB-D416C495314B}" v="2799" dt="2018-05-31T02:19:06.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49" autoAdjust="0"/>
  </p:normalViewPr>
  <p:slideViewPr>
    <p:cSldViewPr snapToGrid="0">
      <p:cViewPr varScale="1">
        <p:scale>
          <a:sx n="72" d="100"/>
          <a:sy n="72" d="100"/>
        </p:scale>
        <p:origin x="-270" y="-96"/>
      </p:cViewPr>
      <p:guideLst>
        <p:guide orient="horz" pos="1366"/>
        <p:guide pos="4089"/>
      </p:guideLst>
    </p:cSldViewPr>
  </p:slideViewPr>
  <p:notesTextViewPr>
    <p:cViewPr>
      <p:scale>
        <a:sx n="1" d="1"/>
        <a:sy n="1" d="1"/>
      </p:scale>
      <p:origin x="0" y="0"/>
    </p:cViewPr>
  </p:notesText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a:extLst>
              <a:ext uri="{FF2B5EF4-FFF2-40B4-BE49-F238E27FC236}">
                <a16:creationId xmlns="" xmlns:a16="http://schemas.microsoft.com/office/drawing/2014/main" id="{721D7146-6230-41AF-90B9-BF0AE63423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noProof="1"/>
          </a:p>
        </p:txBody>
      </p:sp>
      <p:sp>
        <p:nvSpPr>
          <p:cNvPr id="3" name="Контейнер за дата 2">
            <a:extLst>
              <a:ext uri="{FF2B5EF4-FFF2-40B4-BE49-F238E27FC236}">
                <a16:creationId xmlns="" xmlns:a16="http://schemas.microsoft.com/office/drawing/2014/main" id="{2957259B-D34B-4910-BC15-2E6494243B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65865-9BDD-4317-9020-AE6A13946F3B}" type="datetime1">
              <a:rPr lang="bg-BG" noProof="1" smtClean="0"/>
              <a:pPr/>
              <a:t>1.10.2020 г.</a:t>
            </a:fld>
            <a:endParaRPr lang="bg-BG" noProof="1"/>
          </a:p>
        </p:txBody>
      </p:sp>
      <p:sp>
        <p:nvSpPr>
          <p:cNvPr id="4" name="Контейнер за долния колонтитул 3">
            <a:extLst>
              <a:ext uri="{FF2B5EF4-FFF2-40B4-BE49-F238E27FC236}">
                <a16:creationId xmlns="" xmlns:a16="http://schemas.microsoft.com/office/drawing/2014/main" id="{2B58C273-F5FE-4160-B870-B4BEAC080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noProof="1"/>
          </a:p>
        </p:txBody>
      </p:sp>
      <p:sp>
        <p:nvSpPr>
          <p:cNvPr id="5" name="Контейнер за номер на слайда 4">
            <a:extLst>
              <a:ext uri="{FF2B5EF4-FFF2-40B4-BE49-F238E27FC236}">
                <a16:creationId xmlns="" xmlns:a16="http://schemas.microsoft.com/office/drawing/2014/main" id="{C6206CC8-859E-4AA1-B4C4-77F932A0B6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A7092D-AB3E-474A-80DE-189275ED7C5A}" type="slidenum">
              <a:rPr lang="bg-BG" noProof="1" dirty="0" smtClean="0"/>
              <a:pPr/>
              <a:t>‹#›</a:t>
            </a:fld>
            <a:endParaRPr lang="bg-BG" noProof="1"/>
          </a:p>
        </p:txBody>
      </p:sp>
    </p:spTree>
    <p:extLst>
      <p:ext uri="{BB962C8B-B14F-4D97-AF65-F5344CB8AC3E}">
        <p14:creationId xmlns:p14="http://schemas.microsoft.com/office/powerpoint/2010/main" val="4117342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ен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bg-BG" noProof="1"/>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27A31FA-F479-47C9-B339-0E8739D6877C}" type="datetime1">
              <a:rPr lang="bg-BG" noProof="1" smtClean="0"/>
              <a:pPr rtl="0"/>
              <a:t>1.10.2020 г.</a:t>
            </a:fld>
            <a:endParaRPr lang="bg-BG" noProof="1"/>
          </a:p>
        </p:txBody>
      </p:sp>
      <p:sp>
        <p:nvSpPr>
          <p:cNvPr id="4" name="Контейнер за изображение на слайд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bg-BG" noProof="1"/>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6" name="Контейнер за долен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bg-BG" noProof="1"/>
          </a:p>
        </p:txBody>
      </p:sp>
      <p:sp>
        <p:nvSpPr>
          <p:cNvPr id="7" name="Контейнер за номер на слайд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4D86DC-9249-455E-8E04-D51A0B02A85F}" type="slidenum">
              <a:rPr lang="bg-BG" noProof="1" dirty="0" smtClean="0"/>
              <a:pPr rtl="0"/>
              <a:t>‹#›</a:t>
            </a:fld>
            <a:endParaRPr lang="bg-BG" noProof="1"/>
          </a:p>
        </p:txBody>
      </p:sp>
    </p:spTree>
    <p:extLst>
      <p:ext uri="{BB962C8B-B14F-4D97-AF65-F5344CB8AC3E}">
        <p14:creationId xmlns:p14="http://schemas.microsoft.com/office/powerpoint/2010/main" val="674516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 1"/>
          <p:cNvSpPr>
            <a:spLocks noGrp="1" noRot="1" noChangeAspect="1"/>
          </p:cNvSpPr>
          <p:nvPr>
            <p:ph type="sldImg"/>
          </p:nvPr>
        </p:nvSpPr>
        <p:spPr/>
      </p:sp>
      <p:sp>
        <p:nvSpPr>
          <p:cNvPr id="3" name="Контейнер за бележки 2"/>
          <p:cNvSpPr>
            <a:spLocks noGrp="1"/>
          </p:cNvSpPr>
          <p:nvPr>
            <p:ph type="body" idx="1"/>
          </p:nvPr>
        </p:nvSpPr>
        <p:spPr/>
        <p:txBody>
          <a:bodyPr rtlCol="0"/>
          <a:lstStyle/>
          <a:p>
            <a:pPr rtl="0"/>
            <a:endParaRPr lang="bg-BG" noProof="1"/>
          </a:p>
        </p:txBody>
      </p:sp>
      <p:sp>
        <p:nvSpPr>
          <p:cNvPr id="4" name="Контейнер за номер на слайд 3"/>
          <p:cNvSpPr>
            <a:spLocks noGrp="1"/>
          </p:cNvSpPr>
          <p:nvPr>
            <p:ph type="sldNum" sz="quarter" idx="5"/>
          </p:nvPr>
        </p:nvSpPr>
        <p:spPr/>
        <p:txBody>
          <a:bodyPr rtlCol="0"/>
          <a:lstStyle/>
          <a:p>
            <a:pPr rtl="0"/>
            <a:fld id="{BF4D86DC-9249-455E-8E04-D51A0B02A85F}" type="slidenum">
              <a:rPr lang="bg-BG" noProof="1" smtClean="0"/>
              <a:pPr rtl="0"/>
              <a:t>1</a:t>
            </a:fld>
            <a:endParaRPr lang="bg-BG" noProof="1"/>
          </a:p>
        </p:txBody>
      </p:sp>
    </p:spTree>
    <p:extLst>
      <p:ext uri="{BB962C8B-B14F-4D97-AF65-F5344CB8AC3E}">
        <p14:creationId xmlns:p14="http://schemas.microsoft.com/office/powerpoint/2010/main" val="2577872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grpSp>
        <p:nvGrpSpPr>
          <p:cNvPr id="7" name="Група 6">
            <a:extLst>
              <a:ext uri="{FF2B5EF4-FFF2-40B4-BE49-F238E27FC236}">
                <a16:creationId xmlns="" xmlns:a16="http://schemas.microsoft.com/office/drawing/2014/main" id="{94840A57-ED45-4577-A6C3-6E8A2A7C70FB}"/>
              </a:ext>
              <a:ext uri="{C183D7F6-B498-43B3-948B-1728B52AA6E4}">
                <adec:decorative xmlns="" xmlns:adec="http://schemas.microsoft.com/office/drawing/2017/decorative" val="1"/>
              </a:ext>
            </a:extLst>
          </p:cNvPr>
          <p:cNvGrpSpPr/>
          <p:nvPr userDrawn="1"/>
        </p:nvGrpSpPr>
        <p:grpSpPr>
          <a:xfrm>
            <a:off x="2982913" y="-574675"/>
            <a:ext cx="6216650" cy="1935163"/>
            <a:chOff x="2982913" y="-574675"/>
            <a:chExt cx="6216650" cy="1935163"/>
          </a:xfrm>
        </p:grpSpPr>
        <p:sp>
          <p:nvSpPr>
            <p:cNvPr id="8" name="Polyline: фигура 12">
              <a:extLst>
                <a:ext uri="{FF2B5EF4-FFF2-40B4-BE49-F238E27FC236}">
                  <a16:creationId xmlns="" xmlns:a16="http://schemas.microsoft.com/office/drawing/2014/main" id="{27C19608-955E-4979-AAD7-534C5FF661F9}"/>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9" name="Polyline: фигура 17">
              <a:extLst>
                <a:ext uri="{FF2B5EF4-FFF2-40B4-BE49-F238E27FC236}">
                  <a16:creationId xmlns="" xmlns:a16="http://schemas.microsoft.com/office/drawing/2014/main" id="{C85D7CDD-3B0F-4F6C-B050-0F2EF4B0E137}"/>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0" name="Polyline: фигура 15">
              <a:extLst>
                <a:ext uri="{FF2B5EF4-FFF2-40B4-BE49-F238E27FC236}">
                  <a16:creationId xmlns="" xmlns:a16="http://schemas.microsoft.com/office/drawing/2014/main" id="{F8689B7A-BE55-4367-ADC4-58EB6E53AE87}"/>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1" name="Polyline: фигура 10">
              <a:extLst>
                <a:ext uri="{FF2B5EF4-FFF2-40B4-BE49-F238E27FC236}">
                  <a16:creationId xmlns="" xmlns:a16="http://schemas.microsoft.com/office/drawing/2014/main" id="{06BBD61C-5472-4664-A66C-D0C974BAD725}"/>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2" name="Polyline: фигура 13">
              <a:extLst>
                <a:ext uri="{FF2B5EF4-FFF2-40B4-BE49-F238E27FC236}">
                  <a16:creationId xmlns="" xmlns:a16="http://schemas.microsoft.com/office/drawing/2014/main" id="{91B6E204-0BE4-463C-911E-AF3938617FD7}"/>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2" name="Заглавие 1">
            <a:extLst>
              <a:ext uri="{FF2B5EF4-FFF2-40B4-BE49-F238E27FC236}">
                <a16:creationId xmlns="" xmlns:a16="http://schemas.microsoft.com/office/drawing/2014/main" id="{2B695D73-111F-4E0A-B3EC-AD44D89CAD6D}"/>
              </a:ext>
            </a:extLst>
          </p:cNvPr>
          <p:cNvSpPr>
            <a:spLocks noGrp="1"/>
          </p:cNvSpPr>
          <p:nvPr>
            <p:ph type="ctrTitle" hasCustomPrompt="1"/>
          </p:nvPr>
        </p:nvSpPr>
        <p:spPr>
          <a:xfrm>
            <a:off x="1524000" y="1255713"/>
            <a:ext cx="9144000" cy="2387600"/>
          </a:xfrm>
          <a:prstGeom prst="rect">
            <a:avLst/>
          </a:prstGeom>
        </p:spPr>
        <p:txBody>
          <a:bodyPr rtlCol="0" anchor="b">
            <a:normAutofit/>
          </a:bodyPr>
          <a:lstStyle>
            <a:lvl1pPr algn="ctr">
              <a:defRPr sz="4800"/>
            </a:lvl1pPr>
          </a:lstStyle>
          <a:p>
            <a:pPr rtl="0"/>
            <a:r>
              <a:rPr lang="bg-BG" noProof="1"/>
              <a:t>ЩРАКНЕТЕ, ЗА ДА РЕДАКТИРАТЕ СТИЛА НА ЗАГЛАВИЕТО В ОБРАЗЕЦА</a:t>
            </a:r>
          </a:p>
        </p:txBody>
      </p:sp>
      <p:sp>
        <p:nvSpPr>
          <p:cNvPr id="3" name="Подзаглавие 2">
            <a:extLst>
              <a:ext uri="{FF2B5EF4-FFF2-40B4-BE49-F238E27FC236}">
                <a16:creationId xmlns="" xmlns:a16="http://schemas.microsoft.com/office/drawing/2014/main" id="{AF7F8827-A587-420C-8CA2-256B9F2B7C77}"/>
              </a:ext>
            </a:extLst>
          </p:cNvPr>
          <p:cNvSpPr>
            <a:spLocks noGrp="1"/>
          </p:cNvSpPr>
          <p:nvPr>
            <p:ph type="subTitle" idx="1"/>
          </p:nvPr>
        </p:nvSpPr>
        <p:spPr>
          <a:xfrm>
            <a:off x="1524000" y="3602038"/>
            <a:ext cx="9144000" cy="1655762"/>
          </a:xfrm>
        </p:spPr>
        <p:txBody>
          <a:bodyPr rtlCol="0">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bg-BG" noProof="1"/>
              <a:t>Щракнете, за да редактирате стила на подзаглавието в образеца</a:t>
            </a:r>
          </a:p>
        </p:txBody>
      </p:sp>
      <p:pic>
        <p:nvPicPr>
          <p:cNvPr id="13" name="Картина 12" descr="Емблема на PowerPoint">
            <a:extLst>
              <a:ext uri="{FF2B5EF4-FFF2-40B4-BE49-F238E27FC236}">
                <a16:creationId xmlns="" xmlns:a16="http://schemas.microsoft.com/office/drawing/2014/main" id="{0B454357-A4CF-4E5F-ACBE-F010393AB8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76590" y="5776320"/>
            <a:ext cx="2474189" cy="822960"/>
          </a:xfrm>
          <a:prstGeom prst="rect">
            <a:avLst/>
          </a:prstGeom>
        </p:spPr>
      </p:pic>
    </p:spTree>
    <p:extLst>
      <p:ext uri="{BB962C8B-B14F-4D97-AF65-F5344CB8AC3E}">
        <p14:creationId xmlns:p14="http://schemas.microsoft.com/office/powerpoint/2010/main" val="243490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разно">
    <p:spTree>
      <p:nvGrpSpPr>
        <p:cNvPr id="1" name=""/>
        <p:cNvGrpSpPr/>
        <p:nvPr/>
      </p:nvGrpSpPr>
      <p:grpSpPr>
        <a:xfrm>
          <a:off x="0" y="0"/>
          <a:ext cx="0" cy="0"/>
          <a:chOff x="0" y="0"/>
          <a:chExt cx="0" cy="0"/>
        </a:xfrm>
      </p:grpSpPr>
      <p:sp>
        <p:nvSpPr>
          <p:cNvPr id="2" name="Контейнер за дата 1">
            <a:extLst>
              <a:ext uri="{FF2B5EF4-FFF2-40B4-BE49-F238E27FC236}">
                <a16:creationId xmlns="" xmlns:a16="http://schemas.microsoft.com/office/drawing/2014/main" id="{5487A063-B7E8-41F0-B44C-CBAC34401771}"/>
              </a:ext>
            </a:extLst>
          </p:cNvPr>
          <p:cNvSpPr>
            <a:spLocks noGrp="1"/>
          </p:cNvSpPr>
          <p:nvPr>
            <p:ph type="dt" sz="half" idx="10"/>
          </p:nvPr>
        </p:nvSpPr>
        <p:spPr/>
        <p:txBody>
          <a:bodyPr rtlCol="0"/>
          <a:lstStyle/>
          <a:p>
            <a:pPr rtl="0"/>
            <a:fld id="{9DFB83DD-F80E-49F9-9DDC-D6D804CFCDA8}" type="datetime1">
              <a:rPr lang="bg-BG" noProof="1" smtClean="0"/>
              <a:pPr rtl="0"/>
              <a:t>1.10.2020 г.</a:t>
            </a:fld>
            <a:endParaRPr lang="bg-BG" noProof="1"/>
          </a:p>
        </p:txBody>
      </p:sp>
      <p:sp>
        <p:nvSpPr>
          <p:cNvPr id="3" name="Контейнер за долен колонтитул 2">
            <a:extLst>
              <a:ext uri="{FF2B5EF4-FFF2-40B4-BE49-F238E27FC236}">
                <a16:creationId xmlns="" xmlns:a16="http://schemas.microsoft.com/office/drawing/2014/main" id="{86125A8B-4E72-478E-913E-1FE1803D82FD}"/>
              </a:ext>
            </a:extLst>
          </p:cNvPr>
          <p:cNvSpPr>
            <a:spLocks noGrp="1"/>
          </p:cNvSpPr>
          <p:nvPr>
            <p:ph type="ftr" sz="quarter" idx="11"/>
          </p:nvPr>
        </p:nvSpPr>
        <p:spPr/>
        <p:txBody>
          <a:bodyPr rtlCol="0"/>
          <a:lstStyle/>
          <a:p>
            <a:pPr rtl="0"/>
            <a:endParaRPr lang="bg-BG" noProof="1"/>
          </a:p>
        </p:txBody>
      </p:sp>
      <p:sp>
        <p:nvSpPr>
          <p:cNvPr id="4" name="Контейнер за номер на слайд 3">
            <a:extLst>
              <a:ext uri="{FF2B5EF4-FFF2-40B4-BE49-F238E27FC236}">
                <a16:creationId xmlns="" xmlns:a16="http://schemas.microsoft.com/office/drawing/2014/main" id="{8C9F7F94-D56A-4F25-B310-06F1D7C0F6CC}"/>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251158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Стъпка 3">
    <p:spTree>
      <p:nvGrpSpPr>
        <p:cNvPr id="1" name=""/>
        <p:cNvGrpSpPr/>
        <p:nvPr/>
      </p:nvGrpSpPr>
      <p:grpSpPr>
        <a:xfrm>
          <a:off x="0" y="0"/>
          <a:ext cx="0" cy="0"/>
          <a:chOff x="0" y="0"/>
          <a:chExt cx="0" cy="0"/>
        </a:xfrm>
      </p:grpSpPr>
      <p:sp>
        <p:nvSpPr>
          <p:cNvPr id="5" name="Правоъгълник 4">
            <a:extLst>
              <a:ext uri="{FF2B5EF4-FFF2-40B4-BE49-F238E27FC236}">
                <a16:creationId xmlns="" xmlns:a16="http://schemas.microsoft.com/office/drawing/2014/main" id="{ABB2580B-041D-4851-8F8C-68136867413A}"/>
              </a:ext>
            </a:extLst>
          </p:cNvPr>
          <p:cNvSpPr/>
          <p:nvPr userDrawn="1"/>
        </p:nvSpPr>
        <p:spPr>
          <a:xfrm>
            <a:off x="11288256" y="-849"/>
            <a:ext cx="910600" cy="6858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noProof="1"/>
          </a:p>
        </p:txBody>
      </p:sp>
      <p:pic>
        <p:nvPicPr>
          <p:cNvPr id="6" name="Картина 5">
            <a:extLst>
              <a:ext uri="{FF2B5EF4-FFF2-40B4-BE49-F238E27FC236}">
                <a16:creationId xmlns="" xmlns:a16="http://schemas.microsoft.com/office/drawing/2014/main" id="{15DAF249-F087-486D-9373-D1D96AC5982F}"/>
              </a:ext>
              <a:ext uri="{C183D7F6-B498-43B3-948B-1728B52AA6E4}">
                <adec:decorative xmlns="" xmlns:adec="http://schemas.microsoft.com/office/drawing/2017/decorative" val="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849"/>
            <a:ext cx="11375568" cy="6857999"/>
          </a:xfrm>
          <a:prstGeom prst="rect">
            <a:avLst/>
          </a:prstGeom>
        </p:spPr>
      </p:pic>
      <p:sp>
        <p:nvSpPr>
          <p:cNvPr id="7" name="Успоредник 28">
            <a:extLst>
              <a:ext uri="{FF2B5EF4-FFF2-40B4-BE49-F238E27FC236}">
                <a16:creationId xmlns="" xmlns:a16="http://schemas.microsoft.com/office/drawing/2014/main" id="{40BE2EAE-DEF8-4547-9314-D5CC0A644219}"/>
              </a:ext>
              <a:ext uri="{C183D7F6-B498-43B3-948B-1728B52AA6E4}">
                <adec:decorative xmlns="" xmlns:adec="http://schemas.microsoft.com/office/drawing/2017/decorative" val="1"/>
              </a:ext>
            </a:extLst>
          </p:cNvPr>
          <p:cNvSpPr/>
          <p:nvPr userDrawn="1"/>
        </p:nvSpPr>
        <p:spPr>
          <a:xfrm rot="5400000">
            <a:off x="2667427" y="-2639256"/>
            <a:ext cx="6857150" cy="121919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50000"/>
              </a:lnSpc>
              <a:spcBef>
                <a:spcPts val="0"/>
              </a:spcBef>
              <a:spcAft>
                <a:spcPts val="0"/>
              </a:spcAft>
              <a:defRPr/>
            </a:pPr>
            <a:endParaRPr lang="bg-BG" sz="1400" noProof="1"/>
          </a:p>
        </p:txBody>
      </p:sp>
      <p:sp>
        <p:nvSpPr>
          <p:cNvPr id="9" name="Заглавие 8">
            <a:extLst>
              <a:ext uri="{FF2B5EF4-FFF2-40B4-BE49-F238E27FC236}">
                <a16:creationId xmlns="" xmlns:a16="http://schemas.microsoft.com/office/drawing/2014/main" id="{9425F7BC-88F1-4DEF-BE4F-66027E77832E}"/>
              </a:ext>
            </a:extLst>
          </p:cNvPr>
          <p:cNvSpPr>
            <a:spLocks noGrp="1"/>
          </p:cNvSpPr>
          <p:nvPr>
            <p:ph type="title" hasCustomPrompt="1"/>
          </p:nvPr>
        </p:nvSpPr>
        <p:spPr>
          <a:xfrm>
            <a:off x="6941058" y="400051"/>
            <a:ext cx="5145560" cy="798512"/>
          </a:xfrm>
        </p:spPr>
        <p:txBody>
          <a:bodyPr rtlCol="0">
            <a:normAutofit/>
          </a:bodyPr>
          <a:lstStyle>
            <a:lvl1pPr algn="l">
              <a:defRPr sz="4000"/>
            </a:lvl1pPr>
          </a:lstStyle>
          <a:p>
            <a:pPr rtl="0"/>
            <a:r>
              <a:rPr lang="bg-BG" noProof="1"/>
              <a:t>МАЛКО ЗАГЛАВИЕ</a:t>
            </a:r>
          </a:p>
        </p:txBody>
      </p:sp>
      <p:sp>
        <p:nvSpPr>
          <p:cNvPr id="11" name="Контейнер за текст 10">
            <a:extLst>
              <a:ext uri="{FF2B5EF4-FFF2-40B4-BE49-F238E27FC236}">
                <a16:creationId xmlns="" xmlns:a16="http://schemas.microsoft.com/office/drawing/2014/main" id="{6148BE13-086D-417C-8DA0-B1FEC9F7613F}"/>
              </a:ext>
            </a:extLst>
          </p:cNvPr>
          <p:cNvSpPr>
            <a:spLocks noGrp="1"/>
          </p:cNvSpPr>
          <p:nvPr>
            <p:ph type="body" sz="quarter" idx="10" hasCustomPrompt="1"/>
          </p:nvPr>
        </p:nvSpPr>
        <p:spPr>
          <a:xfrm>
            <a:off x="7950708" y="1217613"/>
            <a:ext cx="4135910" cy="971550"/>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grpSp>
        <p:nvGrpSpPr>
          <p:cNvPr id="24" name="Група 23">
            <a:extLst>
              <a:ext uri="{FF2B5EF4-FFF2-40B4-BE49-F238E27FC236}">
                <a16:creationId xmlns="" xmlns:a16="http://schemas.microsoft.com/office/drawing/2014/main" id="{0EFD3E4B-4FBF-493F-AD7A-B5E72CF3B1C3}"/>
              </a:ext>
              <a:ext uri="{C183D7F6-B498-43B3-948B-1728B52AA6E4}">
                <adec:decorative xmlns="" xmlns:adec="http://schemas.microsoft.com/office/drawing/2017/decorative" val="1"/>
              </a:ext>
            </a:extLst>
          </p:cNvPr>
          <p:cNvGrpSpPr/>
          <p:nvPr userDrawn="1"/>
        </p:nvGrpSpPr>
        <p:grpSpPr>
          <a:xfrm>
            <a:off x="2276407" y="0"/>
            <a:ext cx="9915593" cy="6858000"/>
            <a:chOff x="-6856" y="0"/>
            <a:chExt cx="9915593" cy="6858000"/>
          </a:xfrm>
        </p:grpSpPr>
        <p:sp>
          <p:nvSpPr>
            <p:cNvPr id="8" name="Успоредник 3">
              <a:extLst>
                <a:ext uri="{FF2B5EF4-FFF2-40B4-BE49-F238E27FC236}">
                  <a16:creationId xmlns="" xmlns:a16="http://schemas.microsoft.com/office/drawing/2014/main" id="{3B7727C9-7BD4-44DE-AB4D-DA388EC1790D}"/>
                </a:ext>
              </a:extLst>
            </p:cNvPr>
            <p:cNvSpPr/>
            <p:nvPr userDrawn="1"/>
          </p:nvSpPr>
          <p:spPr>
            <a:xfrm flipH="1">
              <a:off x="-6856" y="0"/>
              <a:ext cx="9915593" cy="6858000"/>
            </a:xfrm>
            <a:prstGeom prst="parallelogram">
              <a:avLst>
                <a:gd name="adj" fmla="val 92267"/>
              </a:avLst>
            </a:prstGeom>
            <a:gradFill>
              <a:gsLst>
                <a:gs pos="100000">
                  <a:srgbClr val="DE6346">
                    <a:alpha val="70000"/>
                  </a:srgbClr>
                </a:gs>
                <a:gs pos="0">
                  <a:srgbClr val="9F361D">
                    <a:alpha val="70000"/>
                  </a:srgbClr>
                </a:gs>
                <a:gs pos="73000">
                  <a:srgbClr val="D24726"/>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nvGrpSpPr>
            <p:cNvPr id="23" name="Група 22">
              <a:extLst>
                <a:ext uri="{FF2B5EF4-FFF2-40B4-BE49-F238E27FC236}">
                  <a16:creationId xmlns="" xmlns:a16="http://schemas.microsoft.com/office/drawing/2014/main" id="{01F9F0D4-886A-43C9-8B98-D75F3D123AD9}"/>
                </a:ext>
              </a:extLst>
            </p:cNvPr>
            <p:cNvGrpSpPr/>
            <p:nvPr userDrawn="1"/>
          </p:nvGrpSpPr>
          <p:grpSpPr>
            <a:xfrm flipH="1">
              <a:off x="1223136" y="1343920"/>
              <a:ext cx="4316824" cy="4477633"/>
              <a:chOff x="861186" y="1343920"/>
              <a:chExt cx="4316824" cy="4477633"/>
            </a:xfrm>
          </p:grpSpPr>
          <p:grpSp>
            <p:nvGrpSpPr>
              <p:cNvPr id="14" name="Група 13">
                <a:extLst>
                  <a:ext uri="{FF2B5EF4-FFF2-40B4-BE49-F238E27FC236}">
                    <a16:creationId xmlns="" xmlns:a16="http://schemas.microsoft.com/office/drawing/2014/main" id="{994A4E7F-BFC7-482F-A3ED-1094D73BE5C1}"/>
                  </a:ext>
                </a:extLst>
              </p:cNvPr>
              <p:cNvGrpSpPr/>
              <p:nvPr userDrawn="1"/>
            </p:nvGrpSpPr>
            <p:grpSpPr>
              <a:xfrm>
                <a:off x="4619831" y="1343920"/>
                <a:ext cx="558179" cy="468000"/>
                <a:chOff x="4388904" y="1577920"/>
                <a:chExt cx="558179" cy="468000"/>
              </a:xfrm>
            </p:grpSpPr>
            <p:sp>
              <p:nvSpPr>
                <p:cNvPr id="15" name="Елипса 25">
                  <a:extLst>
                    <a:ext uri="{FF2B5EF4-FFF2-40B4-BE49-F238E27FC236}">
                      <a16:creationId xmlns="" xmlns:a16="http://schemas.microsoft.com/office/drawing/2014/main" id="{76698BCA-19CB-41AE-BE78-374F5BA2E571}"/>
                    </a:ext>
                  </a:extLst>
                </p:cNvPr>
                <p:cNvSpPr>
                  <a:spLocks noChangeAspect="1"/>
                </p:cNvSpPr>
                <p:nvPr/>
              </p:nvSpPr>
              <p:spPr>
                <a:xfrm>
                  <a:off x="4430571" y="1577920"/>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6" name="Текстово поле 15" descr="Число 1">
                  <a:extLst>
                    <a:ext uri="{FF2B5EF4-FFF2-40B4-BE49-F238E27FC236}">
                      <a16:creationId xmlns="" xmlns:a16="http://schemas.microsoft.com/office/drawing/2014/main" id="{506F61CE-8084-4FB8-8576-90DE19C61BBC}"/>
                    </a:ext>
                  </a:extLst>
                </p:cNvPr>
                <p:cNvSpPr txBox="1"/>
                <p:nvPr/>
              </p:nvSpPr>
              <p:spPr bwMode="blackWhite">
                <a:xfrm>
                  <a:off x="4388904" y="1616760"/>
                  <a:ext cx="558179" cy="369332"/>
                </a:xfrm>
                <a:prstGeom prst="rect">
                  <a:avLst/>
                </a:prstGeom>
                <a:noFill/>
                <a:effectLst>
                  <a:glow rad="139700">
                    <a:schemeClr val="accent2">
                      <a:satMod val="175000"/>
                      <a:alpha val="40000"/>
                    </a:schemeClr>
                  </a:glow>
                </a:effectLst>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1</a:t>
                  </a:r>
                </a:p>
              </p:txBody>
            </p:sp>
          </p:grpSp>
          <p:grpSp>
            <p:nvGrpSpPr>
              <p:cNvPr id="17" name="Група 16">
                <a:extLst>
                  <a:ext uri="{FF2B5EF4-FFF2-40B4-BE49-F238E27FC236}">
                    <a16:creationId xmlns="" xmlns:a16="http://schemas.microsoft.com/office/drawing/2014/main" id="{E48597ED-A5D8-4E38-81E8-8DC0AD6A3937}"/>
                  </a:ext>
                </a:extLst>
              </p:cNvPr>
              <p:cNvGrpSpPr/>
              <p:nvPr userDrawn="1"/>
            </p:nvGrpSpPr>
            <p:grpSpPr>
              <a:xfrm>
                <a:off x="861186" y="5353553"/>
                <a:ext cx="558179" cy="468000"/>
                <a:chOff x="799474" y="5451491"/>
                <a:chExt cx="558179" cy="468000"/>
              </a:xfrm>
            </p:grpSpPr>
            <p:sp>
              <p:nvSpPr>
                <p:cNvPr id="18" name="Елипса 25">
                  <a:extLst>
                    <a:ext uri="{FF2B5EF4-FFF2-40B4-BE49-F238E27FC236}">
                      <a16:creationId xmlns="" xmlns:a16="http://schemas.microsoft.com/office/drawing/2014/main" id="{5016EDD9-EDAC-4A14-9CBF-5959078A0744}"/>
                    </a:ext>
                  </a:extLst>
                </p:cNvPr>
                <p:cNvSpPr>
                  <a:spLocks noChangeAspect="1"/>
                </p:cNvSpPr>
                <p:nvPr/>
              </p:nvSpPr>
              <p:spPr>
                <a:xfrm>
                  <a:off x="844564" y="5451491"/>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9" name="Текстово поле 18" descr="Цифрата 3">
                  <a:extLst>
                    <a:ext uri="{FF2B5EF4-FFF2-40B4-BE49-F238E27FC236}">
                      <a16:creationId xmlns="" xmlns:a16="http://schemas.microsoft.com/office/drawing/2014/main" id="{A537EC38-EF5B-4E6E-98E2-F890B5E42938}"/>
                    </a:ext>
                  </a:extLst>
                </p:cNvPr>
                <p:cNvSpPr txBox="1"/>
                <p:nvPr/>
              </p:nvSpPr>
              <p:spPr bwMode="blackWhite">
                <a:xfrm>
                  <a:off x="799474" y="5489939"/>
                  <a:ext cx="558179" cy="369332"/>
                </a:xfrm>
                <a:prstGeom prst="rect">
                  <a:avLst/>
                </a:prstGeom>
                <a:noFill/>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3</a:t>
                  </a:r>
                </a:p>
              </p:txBody>
            </p:sp>
          </p:grpSp>
          <p:grpSp>
            <p:nvGrpSpPr>
              <p:cNvPr id="20" name="Група 19">
                <a:extLst>
                  <a:ext uri="{FF2B5EF4-FFF2-40B4-BE49-F238E27FC236}">
                    <a16:creationId xmlns="" xmlns:a16="http://schemas.microsoft.com/office/drawing/2014/main" id="{261EFACB-8BDE-4751-BADB-F72B5A5F6679}"/>
                  </a:ext>
                </a:extLst>
              </p:cNvPr>
              <p:cNvGrpSpPr/>
              <p:nvPr userDrawn="1"/>
            </p:nvGrpSpPr>
            <p:grpSpPr>
              <a:xfrm>
                <a:off x="2800323" y="3270611"/>
                <a:ext cx="558179" cy="468000"/>
                <a:chOff x="2686835" y="3386632"/>
                <a:chExt cx="558179" cy="468000"/>
              </a:xfrm>
            </p:grpSpPr>
            <p:sp>
              <p:nvSpPr>
                <p:cNvPr id="21" name="Елипса 25">
                  <a:extLst>
                    <a:ext uri="{FF2B5EF4-FFF2-40B4-BE49-F238E27FC236}">
                      <a16:creationId xmlns="" xmlns:a16="http://schemas.microsoft.com/office/drawing/2014/main" id="{C123EE02-6890-4623-975A-A512E7D3B95A}"/>
                    </a:ext>
                  </a:extLst>
                </p:cNvPr>
                <p:cNvSpPr>
                  <a:spLocks noChangeAspect="1"/>
                </p:cNvSpPr>
                <p:nvPr/>
              </p:nvSpPr>
              <p:spPr>
                <a:xfrm>
                  <a:off x="2731925" y="3386632"/>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22" name="Текстово поле 21" descr="Цифрата 2">
                  <a:extLst>
                    <a:ext uri="{FF2B5EF4-FFF2-40B4-BE49-F238E27FC236}">
                      <a16:creationId xmlns="" xmlns:a16="http://schemas.microsoft.com/office/drawing/2014/main" id="{5850A4F0-C7C0-4DA2-A958-6C4289944D4A}"/>
                    </a:ext>
                  </a:extLst>
                </p:cNvPr>
                <p:cNvSpPr txBox="1"/>
                <p:nvPr/>
              </p:nvSpPr>
              <p:spPr bwMode="blackWhite">
                <a:xfrm>
                  <a:off x="2686835" y="3418440"/>
                  <a:ext cx="558179" cy="369332"/>
                </a:xfrm>
                <a:prstGeom prst="rect">
                  <a:avLst/>
                </a:prstGeom>
                <a:noFill/>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2</a:t>
                  </a:r>
                </a:p>
              </p:txBody>
            </p:sp>
          </p:grpSp>
        </p:grpSp>
      </p:grpSp>
      <p:sp>
        <p:nvSpPr>
          <p:cNvPr id="13" name="Контейнер за текст 12">
            <a:extLst>
              <a:ext uri="{FF2B5EF4-FFF2-40B4-BE49-F238E27FC236}">
                <a16:creationId xmlns="" xmlns:a16="http://schemas.microsoft.com/office/drawing/2014/main" id="{3F5DBF9D-19BF-4838-ACC4-D041EC29D3B9}"/>
              </a:ext>
            </a:extLst>
          </p:cNvPr>
          <p:cNvSpPr>
            <a:spLocks noGrp="1"/>
          </p:cNvSpPr>
          <p:nvPr>
            <p:ph type="body" sz="quarter" idx="11" hasCustomPrompt="1"/>
          </p:nvPr>
        </p:nvSpPr>
        <p:spPr>
          <a:xfrm>
            <a:off x="3343555" y="419100"/>
            <a:ext cx="2914650" cy="798513"/>
          </a:xfrm>
        </p:spPr>
        <p:txBody>
          <a:bodyPr rtlCol="0" anchor="ctr">
            <a:normAutofit/>
          </a:bodyPr>
          <a:lstStyle>
            <a:lvl1pPr marL="0" indent="0">
              <a:buNone/>
              <a:defRPr sz="2400"/>
            </a:lvl1pPr>
          </a:lstStyle>
          <a:p>
            <a:pPr lvl="0" rtl="0"/>
            <a:r>
              <a:rPr lang="bg-BG" noProof="1"/>
              <a:t>Стъпки отидете тук:</a:t>
            </a:r>
          </a:p>
        </p:txBody>
      </p:sp>
      <p:sp>
        <p:nvSpPr>
          <p:cNvPr id="27" name="Контейнер за текст 10">
            <a:extLst>
              <a:ext uri="{FF2B5EF4-FFF2-40B4-BE49-F238E27FC236}">
                <a16:creationId xmlns="" xmlns:a16="http://schemas.microsoft.com/office/drawing/2014/main" id="{34A318E2-038D-4EC3-9C69-CDCB53824BC2}"/>
              </a:ext>
            </a:extLst>
          </p:cNvPr>
          <p:cNvSpPr>
            <a:spLocks noGrp="1"/>
          </p:cNvSpPr>
          <p:nvPr>
            <p:ph type="body" sz="quarter" idx="14" hasCustomPrompt="1"/>
          </p:nvPr>
        </p:nvSpPr>
        <p:spPr>
          <a:xfrm>
            <a:off x="8085220" y="5335777"/>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
        <p:nvSpPr>
          <p:cNvPr id="28" name="Контейнер за текст 10">
            <a:extLst>
              <a:ext uri="{FF2B5EF4-FFF2-40B4-BE49-F238E27FC236}">
                <a16:creationId xmlns="" xmlns:a16="http://schemas.microsoft.com/office/drawing/2014/main" id="{800C0921-0E2A-4C67-860D-623087D48E58}"/>
              </a:ext>
            </a:extLst>
          </p:cNvPr>
          <p:cNvSpPr>
            <a:spLocks noGrp="1"/>
          </p:cNvSpPr>
          <p:nvPr>
            <p:ph type="body" sz="quarter" idx="15" hasCustomPrompt="1"/>
          </p:nvPr>
        </p:nvSpPr>
        <p:spPr>
          <a:xfrm>
            <a:off x="6039169" y="3361659"/>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
        <p:nvSpPr>
          <p:cNvPr id="29" name="Контейнер за текст 10">
            <a:extLst>
              <a:ext uri="{FF2B5EF4-FFF2-40B4-BE49-F238E27FC236}">
                <a16:creationId xmlns="" xmlns:a16="http://schemas.microsoft.com/office/drawing/2014/main" id="{F08FCE70-FA2D-482A-A164-4D0C4D6A3365}"/>
              </a:ext>
            </a:extLst>
          </p:cNvPr>
          <p:cNvSpPr>
            <a:spLocks noGrp="1"/>
          </p:cNvSpPr>
          <p:nvPr>
            <p:ph type="body" sz="quarter" idx="16" hasCustomPrompt="1"/>
          </p:nvPr>
        </p:nvSpPr>
        <p:spPr>
          <a:xfrm>
            <a:off x="4241293" y="1420093"/>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Tree>
    <p:extLst>
      <p:ext uri="{BB962C8B-B14F-4D97-AF65-F5344CB8AC3E}">
        <p14:creationId xmlns:p14="http://schemas.microsoft.com/office/powerpoint/2010/main" val="4016456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стъпка Alt">
    <p:spTree>
      <p:nvGrpSpPr>
        <p:cNvPr id="1" name=""/>
        <p:cNvGrpSpPr/>
        <p:nvPr/>
      </p:nvGrpSpPr>
      <p:grpSpPr>
        <a:xfrm>
          <a:off x="0" y="0"/>
          <a:ext cx="0" cy="0"/>
          <a:chOff x="0" y="0"/>
          <a:chExt cx="0" cy="0"/>
        </a:xfrm>
      </p:grpSpPr>
      <p:sp>
        <p:nvSpPr>
          <p:cNvPr id="5" name="Правоъгълник 4">
            <a:extLst>
              <a:ext uri="{FF2B5EF4-FFF2-40B4-BE49-F238E27FC236}">
                <a16:creationId xmlns="" xmlns:a16="http://schemas.microsoft.com/office/drawing/2014/main" id="{ABB2580B-041D-4851-8F8C-68136867413A}"/>
              </a:ext>
            </a:extLst>
          </p:cNvPr>
          <p:cNvSpPr/>
          <p:nvPr userDrawn="1"/>
        </p:nvSpPr>
        <p:spPr>
          <a:xfrm>
            <a:off x="11288256" y="-849"/>
            <a:ext cx="910600" cy="6858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noProof="1"/>
          </a:p>
        </p:txBody>
      </p:sp>
      <p:pic>
        <p:nvPicPr>
          <p:cNvPr id="6" name="Картина 5">
            <a:extLst>
              <a:ext uri="{FF2B5EF4-FFF2-40B4-BE49-F238E27FC236}">
                <a16:creationId xmlns="" xmlns:a16="http://schemas.microsoft.com/office/drawing/2014/main" id="{15DAF249-F087-486D-9373-D1D96AC5982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849"/>
            <a:ext cx="11375568" cy="6857999"/>
          </a:xfrm>
          <a:prstGeom prst="rect">
            <a:avLst/>
          </a:prstGeom>
        </p:spPr>
      </p:pic>
      <p:sp>
        <p:nvSpPr>
          <p:cNvPr id="7" name="Успоредник 28">
            <a:extLst>
              <a:ext uri="{FF2B5EF4-FFF2-40B4-BE49-F238E27FC236}">
                <a16:creationId xmlns="" xmlns:a16="http://schemas.microsoft.com/office/drawing/2014/main" id="{40BE2EAE-DEF8-4547-9314-D5CC0A644219}"/>
              </a:ext>
            </a:extLst>
          </p:cNvPr>
          <p:cNvSpPr/>
          <p:nvPr userDrawn="1"/>
        </p:nvSpPr>
        <p:spPr>
          <a:xfrm rot="5400000">
            <a:off x="2667425" y="-2667425"/>
            <a:ext cx="6857150" cy="121919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50000"/>
              </a:lnSpc>
              <a:spcBef>
                <a:spcPts val="0"/>
              </a:spcBef>
              <a:spcAft>
                <a:spcPts val="0"/>
              </a:spcAft>
              <a:defRPr/>
            </a:pPr>
            <a:endParaRPr lang="bg-BG" sz="1400" noProof="1"/>
          </a:p>
        </p:txBody>
      </p:sp>
      <p:sp>
        <p:nvSpPr>
          <p:cNvPr id="9" name="Заглавие 8">
            <a:extLst>
              <a:ext uri="{FF2B5EF4-FFF2-40B4-BE49-F238E27FC236}">
                <a16:creationId xmlns="" xmlns:a16="http://schemas.microsoft.com/office/drawing/2014/main" id="{9425F7BC-88F1-4DEF-BE4F-66027E77832E}"/>
              </a:ext>
            </a:extLst>
          </p:cNvPr>
          <p:cNvSpPr>
            <a:spLocks noGrp="1"/>
          </p:cNvSpPr>
          <p:nvPr>
            <p:ph type="title" hasCustomPrompt="1"/>
          </p:nvPr>
        </p:nvSpPr>
        <p:spPr>
          <a:xfrm>
            <a:off x="605026" y="400051"/>
            <a:ext cx="5145560" cy="798512"/>
          </a:xfrm>
        </p:spPr>
        <p:txBody>
          <a:bodyPr rtlCol="0">
            <a:normAutofit/>
          </a:bodyPr>
          <a:lstStyle>
            <a:lvl1pPr algn="l">
              <a:defRPr sz="4000"/>
            </a:lvl1pPr>
          </a:lstStyle>
          <a:p>
            <a:pPr rtl="0"/>
            <a:r>
              <a:rPr lang="bg-BG" noProof="1"/>
              <a:t>МАЛКО ЗАГЛАВИЕ</a:t>
            </a:r>
          </a:p>
        </p:txBody>
      </p:sp>
      <p:sp>
        <p:nvSpPr>
          <p:cNvPr id="11" name="Контейнер за текст 10">
            <a:extLst>
              <a:ext uri="{FF2B5EF4-FFF2-40B4-BE49-F238E27FC236}">
                <a16:creationId xmlns="" xmlns:a16="http://schemas.microsoft.com/office/drawing/2014/main" id="{6148BE13-086D-417C-8DA0-B1FEC9F7613F}"/>
              </a:ext>
            </a:extLst>
          </p:cNvPr>
          <p:cNvSpPr>
            <a:spLocks noGrp="1"/>
          </p:cNvSpPr>
          <p:nvPr>
            <p:ph type="body" sz="quarter" idx="10" hasCustomPrompt="1"/>
          </p:nvPr>
        </p:nvSpPr>
        <p:spPr>
          <a:xfrm>
            <a:off x="605026" y="1217613"/>
            <a:ext cx="4135910" cy="971550"/>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
        <p:nvSpPr>
          <p:cNvPr id="8" name="Успоредник 3">
            <a:extLst>
              <a:ext uri="{FF2B5EF4-FFF2-40B4-BE49-F238E27FC236}">
                <a16:creationId xmlns="" xmlns:a16="http://schemas.microsoft.com/office/drawing/2014/main" id="{3B7727C9-7BD4-44DE-AB4D-DA388EC1790D}"/>
              </a:ext>
            </a:extLst>
          </p:cNvPr>
          <p:cNvSpPr/>
          <p:nvPr userDrawn="1"/>
        </p:nvSpPr>
        <p:spPr>
          <a:xfrm>
            <a:off x="-28643" y="0"/>
            <a:ext cx="9915593" cy="6858000"/>
          </a:xfrm>
          <a:prstGeom prst="parallelogram">
            <a:avLst>
              <a:gd name="adj" fmla="val 92267"/>
            </a:avLst>
          </a:prstGeom>
          <a:gradFill>
            <a:gsLst>
              <a:gs pos="100000">
                <a:srgbClr val="DE6346">
                  <a:alpha val="70000"/>
                </a:srgbClr>
              </a:gs>
              <a:gs pos="0">
                <a:srgbClr val="9F361D">
                  <a:alpha val="70000"/>
                </a:srgbClr>
              </a:gs>
              <a:gs pos="73000">
                <a:srgbClr val="D24726"/>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nvGrpSpPr>
          <p:cNvPr id="23" name="Група 22">
            <a:extLst>
              <a:ext uri="{FF2B5EF4-FFF2-40B4-BE49-F238E27FC236}">
                <a16:creationId xmlns="" xmlns:a16="http://schemas.microsoft.com/office/drawing/2014/main" id="{01F9F0D4-886A-43C9-8B98-D75F3D123AD9}"/>
              </a:ext>
            </a:extLst>
          </p:cNvPr>
          <p:cNvGrpSpPr/>
          <p:nvPr userDrawn="1"/>
        </p:nvGrpSpPr>
        <p:grpSpPr>
          <a:xfrm>
            <a:off x="853063" y="1343920"/>
            <a:ext cx="4316824" cy="4477633"/>
            <a:chOff x="861186" y="1343920"/>
            <a:chExt cx="4316824" cy="4477633"/>
          </a:xfrm>
        </p:grpSpPr>
        <p:grpSp>
          <p:nvGrpSpPr>
            <p:cNvPr id="14" name="Група 13">
              <a:extLst>
                <a:ext uri="{FF2B5EF4-FFF2-40B4-BE49-F238E27FC236}">
                  <a16:creationId xmlns="" xmlns:a16="http://schemas.microsoft.com/office/drawing/2014/main" id="{994A4E7F-BFC7-482F-A3ED-1094D73BE5C1}"/>
                </a:ext>
              </a:extLst>
            </p:cNvPr>
            <p:cNvGrpSpPr/>
            <p:nvPr userDrawn="1"/>
          </p:nvGrpSpPr>
          <p:grpSpPr>
            <a:xfrm>
              <a:off x="4619831" y="1343920"/>
              <a:ext cx="558179" cy="468000"/>
              <a:chOff x="4388904" y="1577920"/>
              <a:chExt cx="558179" cy="468000"/>
            </a:xfrm>
          </p:grpSpPr>
          <p:sp>
            <p:nvSpPr>
              <p:cNvPr id="15" name="Елипса 25">
                <a:extLst>
                  <a:ext uri="{FF2B5EF4-FFF2-40B4-BE49-F238E27FC236}">
                    <a16:creationId xmlns="" xmlns:a16="http://schemas.microsoft.com/office/drawing/2014/main" id="{76698BCA-19CB-41AE-BE78-374F5BA2E571}"/>
                  </a:ext>
                </a:extLst>
              </p:cNvPr>
              <p:cNvSpPr>
                <a:spLocks noChangeAspect="1"/>
              </p:cNvSpPr>
              <p:nvPr/>
            </p:nvSpPr>
            <p:spPr>
              <a:xfrm>
                <a:off x="4430571" y="1577920"/>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6" name="Текстово поле 15" descr="Число 1">
                <a:extLst>
                  <a:ext uri="{FF2B5EF4-FFF2-40B4-BE49-F238E27FC236}">
                    <a16:creationId xmlns="" xmlns:a16="http://schemas.microsoft.com/office/drawing/2014/main" id="{506F61CE-8084-4FB8-8576-90DE19C61BBC}"/>
                  </a:ext>
                </a:extLst>
              </p:cNvPr>
              <p:cNvSpPr txBox="1"/>
              <p:nvPr/>
            </p:nvSpPr>
            <p:spPr bwMode="blackWhite">
              <a:xfrm>
                <a:off x="4388904" y="1616760"/>
                <a:ext cx="558179" cy="369332"/>
              </a:xfrm>
              <a:prstGeom prst="rect">
                <a:avLst/>
              </a:prstGeom>
              <a:noFill/>
              <a:effectLst>
                <a:glow rad="139700">
                  <a:schemeClr val="accent2">
                    <a:satMod val="175000"/>
                    <a:alpha val="40000"/>
                  </a:schemeClr>
                </a:glow>
              </a:effectLst>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1</a:t>
                </a:r>
              </a:p>
            </p:txBody>
          </p:sp>
        </p:grpSp>
        <p:grpSp>
          <p:nvGrpSpPr>
            <p:cNvPr id="17" name="Група 16">
              <a:extLst>
                <a:ext uri="{FF2B5EF4-FFF2-40B4-BE49-F238E27FC236}">
                  <a16:creationId xmlns="" xmlns:a16="http://schemas.microsoft.com/office/drawing/2014/main" id="{E48597ED-A5D8-4E38-81E8-8DC0AD6A3937}"/>
                </a:ext>
              </a:extLst>
            </p:cNvPr>
            <p:cNvGrpSpPr/>
            <p:nvPr userDrawn="1"/>
          </p:nvGrpSpPr>
          <p:grpSpPr>
            <a:xfrm>
              <a:off x="861186" y="5353553"/>
              <a:ext cx="558179" cy="468000"/>
              <a:chOff x="799474" y="5451491"/>
              <a:chExt cx="558179" cy="468000"/>
            </a:xfrm>
          </p:grpSpPr>
          <p:sp>
            <p:nvSpPr>
              <p:cNvPr id="18" name="Елипса 25">
                <a:extLst>
                  <a:ext uri="{FF2B5EF4-FFF2-40B4-BE49-F238E27FC236}">
                    <a16:creationId xmlns="" xmlns:a16="http://schemas.microsoft.com/office/drawing/2014/main" id="{5016EDD9-EDAC-4A14-9CBF-5959078A0744}"/>
                  </a:ext>
                </a:extLst>
              </p:cNvPr>
              <p:cNvSpPr>
                <a:spLocks noChangeAspect="1"/>
              </p:cNvSpPr>
              <p:nvPr/>
            </p:nvSpPr>
            <p:spPr>
              <a:xfrm>
                <a:off x="844564" y="5451491"/>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9" name="Текстово поле 18" descr="Цифрата 3">
                <a:extLst>
                  <a:ext uri="{FF2B5EF4-FFF2-40B4-BE49-F238E27FC236}">
                    <a16:creationId xmlns="" xmlns:a16="http://schemas.microsoft.com/office/drawing/2014/main" id="{A537EC38-EF5B-4E6E-98E2-F890B5E42938}"/>
                  </a:ext>
                </a:extLst>
              </p:cNvPr>
              <p:cNvSpPr txBox="1"/>
              <p:nvPr/>
            </p:nvSpPr>
            <p:spPr bwMode="blackWhite">
              <a:xfrm>
                <a:off x="799474" y="5489939"/>
                <a:ext cx="558179" cy="369332"/>
              </a:xfrm>
              <a:prstGeom prst="rect">
                <a:avLst/>
              </a:prstGeom>
              <a:noFill/>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3</a:t>
                </a:r>
              </a:p>
            </p:txBody>
          </p:sp>
        </p:grpSp>
        <p:grpSp>
          <p:nvGrpSpPr>
            <p:cNvPr id="20" name="Група 19">
              <a:extLst>
                <a:ext uri="{FF2B5EF4-FFF2-40B4-BE49-F238E27FC236}">
                  <a16:creationId xmlns="" xmlns:a16="http://schemas.microsoft.com/office/drawing/2014/main" id="{261EFACB-8BDE-4751-BADB-F72B5A5F6679}"/>
                </a:ext>
              </a:extLst>
            </p:cNvPr>
            <p:cNvGrpSpPr/>
            <p:nvPr userDrawn="1"/>
          </p:nvGrpSpPr>
          <p:grpSpPr>
            <a:xfrm>
              <a:off x="2800323" y="3270611"/>
              <a:ext cx="558179" cy="468000"/>
              <a:chOff x="2686835" y="3386632"/>
              <a:chExt cx="558179" cy="468000"/>
            </a:xfrm>
          </p:grpSpPr>
          <p:sp>
            <p:nvSpPr>
              <p:cNvPr id="21" name="Елипса 25">
                <a:extLst>
                  <a:ext uri="{FF2B5EF4-FFF2-40B4-BE49-F238E27FC236}">
                    <a16:creationId xmlns="" xmlns:a16="http://schemas.microsoft.com/office/drawing/2014/main" id="{C123EE02-6890-4623-975A-A512E7D3B95A}"/>
                  </a:ext>
                </a:extLst>
              </p:cNvPr>
              <p:cNvSpPr>
                <a:spLocks noChangeAspect="1"/>
              </p:cNvSpPr>
              <p:nvPr/>
            </p:nvSpPr>
            <p:spPr>
              <a:xfrm>
                <a:off x="2731925" y="3386632"/>
                <a:ext cx="468000" cy="468000"/>
              </a:xfrm>
              <a:prstGeom prst="ellipse">
                <a:avLst/>
              </a:prstGeom>
              <a:solidFill>
                <a:srgbClr val="9F361D"/>
              </a:solidFill>
              <a:ln>
                <a:noFill/>
              </a:ln>
              <a:effectLst>
                <a:glow rad="101600">
                  <a:srgbClr val="9F361D">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22" name="Текстово поле 21" descr="Цифрата 2">
                <a:extLst>
                  <a:ext uri="{FF2B5EF4-FFF2-40B4-BE49-F238E27FC236}">
                    <a16:creationId xmlns="" xmlns:a16="http://schemas.microsoft.com/office/drawing/2014/main" id="{5850A4F0-C7C0-4DA2-A958-6C4289944D4A}"/>
                  </a:ext>
                </a:extLst>
              </p:cNvPr>
              <p:cNvSpPr txBox="1"/>
              <p:nvPr/>
            </p:nvSpPr>
            <p:spPr bwMode="blackWhite">
              <a:xfrm>
                <a:off x="2686835" y="3418440"/>
                <a:ext cx="558179" cy="369332"/>
              </a:xfrm>
              <a:prstGeom prst="rect">
                <a:avLst/>
              </a:prstGeom>
              <a:noFill/>
            </p:spPr>
            <p:txBody>
              <a:bodyPr wrap="square" rtlCol="0">
                <a:spAutoFit/>
              </a:bodyPr>
              <a:lstStyle/>
              <a:p>
                <a:pPr algn="ctr" rtl="0"/>
                <a:r>
                  <a:rPr lang="bg-BG" b="1" noProof="1">
                    <a:solidFill>
                      <a:schemeClr val="bg1"/>
                    </a:solidFill>
                    <a:latin typeface="Century Gothic" panose="020B0502020202020204" pitchFamily="34" charset="0"/>
                    <a:cs typeface="Segoe UI Semibold" panose="020B0702040204020203" pitchFamily="34" charset="0"/>
                  </a:rPr>
                  <a:t>2</a:t>
                </a:r>
              </a:p>
            </p:txBody>
          </p:sp>
        </p:grpSp>
      </p:grpSp>
      <p:sp>
        <p:nvSpPr>
          <p:cNvPr id="13" name="Контейнер за текст 12">
            <a:extLst>
              <a:ext uri="{FF2B5EF4-FFF2-40B4-BE49-F238E27FC236}">
                <a16:creationId xmlns="" xmlns:a16="http://schemas.microsoft.com/office/drawing/2014/main" id="{3F5DBF9D-19BF-4838-ACC4-D041EC29D3B9}"/>
              </a:ext>
            </a:extLst>
          </p:cNvPr>
          <p:cNvSpPr>
            <a:spLocks noGrp="1"/>
          </p:cNvSpPr>
          <p:nvPr userDrawn="1">
            <p:ph type="body" sz="quarter" idx="11" hasCustomPrompt="1"/>
          </p:nvPr>
        </p:nvSpPr>
        <p:spPr>
          <a:xfrm>
            <a:off x="5923191" y="419100"/>
            <a:ext cx="2914650" cy="798513"/>
          </a:xfrm>
        </p:spPr>
        <p:txBody>
          <a:bodyPr rtlCol="0" anchor="ctr">
            <a:normAutofit/>
          </a:bodyPr>
          <a:lstStyle>
            <a:lvl1pPr marL="0" indent="0">
              <a:buNone/>
              <a:defRPr sz="2400"/>
            </a:lvl1pPr>
          </a:lstStyle>
          <a:p>
            <a:pPr lvl="0" rtl="0"/>
            <a:r>
              <a:rPr lang="bg-BG" noProof="1"/>
              <a:t>Стъпки отидете тук:</a:t>
            </a:r>
          </a:p>
        </p:txBody>
      </p:sp>
      <p:sp>
        <p:nvSpPr>
          <p:cNvPr id="27" name="Контейнер за текст 10">
            <a:extLst>
              <a:ext uri="{FF2B5EF4-FFF2-40B4-BE49-F238E27FC236}">
                <a16:creationId xmlns="" xmlns:a16="http://schemas.microsoft.com/office/drawing/2014/main" id="{34A318E2-038D-4EC3-9C69-CDCB53824BC2}"/>
              </a:ext>
            </a:extLst>
          </p:cNvPr>
          <p:cNvSpPr>
            <a:spLocks noGrp="1"/>
          </p:cNvSpPr>
          <p:nvPr userDrawn="1">
            <p:ph type="body" sz="quarter" idx="14" hasCustomPrompt="1"/>
          </p:nvPr>
        </p:nvSpPr>
        <p:spPr>
          <a:xfrm>
            <a:off x="1356431" y="5335777"/>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
        <p:nvSpPr>
          <p:cNvPr id="28" name="Контейнер за текст 10">
            <a:extLst>
              <a:ext uri="{FF2B5EF4-FFF2-40B4-BE49-F238E27FC236}">
                <a16:creationId xmlns="" xmlns:a16="http://schemas.microsoft.com/office/drawing/2014/main" id="{800C0921-0E2A-4C67-860D-623087D48E58}"/>
              </a:ext>
            </a:extLst>
          </p:cNvPr>
          <p:cNvSpPr>
            <a:spLocks noGrp="1"/>
          </p:cNvSpPr>
          <p:nvPr userDrawn="1">
            <p:ph type="body" sz="quarter" idx="15" hasCustomPrompt="1"/>
          </p:nvPr>
        </p:nvSpPr>
        <p:spPr>
          <a:xfrm>
            <a:off x="3317799" y="3361659"/>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
        <p:nvSpPr>
          <p:cNvPr id="29" name="Контейнер за текст 10">
            <a:extLst>
              <a:ext uri="{FF2B5EF4-FFF2-40B4-BE49-F238E27FC236}">
                <a16:creationId xmlns="" xmlns:a16="http://schemas.microsoft.com/office/drawing/2014/main" id="{F08FCE70-FA2D-482A-A164-4D0C4D6A3365}"/>
              </a:ext>
            </a:extLst>
          </p:cNvPr>
          <p:cNvSpPr>
            <a:spLocks noGrp="1"/>
          </p:cNvSpPr>
          <p:nvPr userDrawn="1">
            <p:ph type="body" sz="quarter" idx="16" hasCustomPrompt="1"/>
          </p:nvPr>
        </p:nvSpPr>
        <p:spPr>
          <a:xfrm>
            <a:off x="5175878" y="1420093"/>
            <a:ext cx="2871537" cy="1337739"/>
          </a:xfrm>
        </p:spPr>
        <p:txBody>
          <a:bodyPr rtlCol="0">
            <a:normAutofit/>
          </a:bodyPr>
          <a:lstStyle>
            <a:lvl1pPr marL="0" indent="0">
              <a:lnSpc>
                <a:spcPct val="100000"/>
              </a:lnSpc>
              <a:spcAft>
                <a:spcPts val="2000"/>
              </a:spcAft>
              <a:buNone/>
              <a:defRPr lang="en-US" sz="1400" kern="1200" dirty="0">
                <a:solidFill>
                  <a:schemeClr val="bg1"/>
                </a:solidFill>
                <a:latin typeface="Century Gothic" panose="020B0502020202020204" pitchFamily="34" charset="0"/>
                <a:ea typeface="+mn-ea"/>
                <a:cs typeface="Segoe UI" panose="020B0502040204020203" pitchFamily="34" charset="0"/>
              </a:defRPr>
            </a:lvl1pPr>
          </a:lstStyle>
          <a:p>
            <a:pPr lvl="0" rtl="0"/>
            <a:r>
              <a:rPr lang="bg-BG" noProof="1"/>
              <a:t>Редактиране на стиловете на текста на образеца</a:t>
            </a:r>
          </a:p>
        </p:txBody>
      </p:sp>
    </p:spTree>
    <p:extLst>
      <p:ext uri="{BB962C8B-B14F-4D97-AF65-F5344CB8AC3E}">
        <p14:creationId xmlns:p14="http://schemas.microsoft.com/office/powerpoint/2010/main" val="378899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Съдържание с надпис">
    <p:spTree>
      <p:nvGrpSpPr>
        <p:cNvPr id="1" name=""/>
        <p:cNvGrpSpPr/>
        <p:nvPr/>
      </p:nvGrpSpPr>
      <p:grpSpPr>
        <a:xfrm>
          <a:off x="0" y="0"/>
          <a:ext cx="0" cy="0"/>
          <a:chOff x="0" y="0"/>
          <a:chExt cx="0" cy="0"/>
        </a:xfrm>
      </p:grpSpPr>
      <p:pic>
        <p:nvPicPr>
          <p:cNvPr id="16" name="Картина 15">
            <a:extLst>
              <a:ext uri="{FF2B5EF4-FFF2-40B4-BE49-F238E27FC236}">
                <a16:creationId xmlns="" xmlns:a16="http://schemas.microsoft.com/office/drawing/2014/main" id="{6D6D913A-C186-4F8A-82A2-48D38C0610C4}"/>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6335074" y="980189"/>
            <a:ext cx="6857999" cy="4897623"/>
          </a:xfrm>
          <a:prstGeom prst="rect">
            <a:avLst/>
          </a:prstGeom>
        </p:spPr>
      </p:pic>
      <p:sp>
        <p:nvSpPr>
          <p:cNvPr id="15" name="Правоъгълник 14">
            <a:extLst>
              <a:ext uri="{FF2B5EF4-FFF2-40B4-BE49-F238E27FC236}">
                <a16:creationId xmlns="" xmlns:a16="http://schemas.microsoft.com/office/drawing/2014/main" id="{EA497B4B-92CE-4375-9EFC-1FCED23B3755}"/>
              </a:ext>
              <a:ext uri="{C183D7F6-B498-43B3-948B-1728B52AA6E4}">
                <adec:decorative xmlns="" xmlns:adec="http://schemas.microsoft.com/office/drawing/2017/decorative" val="1"/>
              </a:ext>
            </a:extLst>
          </p:cNvPr>
          <p:cNvSpPr/>
          <p:nvPr userDrawn="1"/>
        </p:nvSpPr>
        <p:spPr>
          <a:xfrm>
            <a:off x="7308043" y="-7144"/>
            <a:ext cx="4883957" cy="6857998"/>
          </a:xfrm>
          <a:prstGeom prst="rect">
            <a:avLst/>
          </a:prstGeom>
          <a:solidFill>
            <a:srgbClr val="0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sz="100" noProof="1"/>
          </a:p>
        </p:txBody>
      </p:sp>
      <p:grpSp>
        <p:nvGrpSpPr>
          <p:cNvPr id="8" name="Група 7">
            <a:extLst>
              <a:ext uri="{FF2B5EF4-FFF2-40B4-BE49-F238E27FC236}">
                <a16:creationId xmlns="" xmlns:a16="http://schemas.microsoft.com/office/drawing/2014/main" id="{29F6BF0A-340E-4923-AF94-305730065DA2}"/>
              </a:ext>
              <a:ext uri="{C183D7F6-B498-43B3-948B-1728B52AA6E4}">
                <adec:decorative xmlns="" xmlns:adec="http://schemas.microsoft.com/office/drawing/2017/decorative" val="1"/>
              </a:ext>
            </a:extLst>
          </p:cNvPr>
          <p:cNvGrpSpPr/>
          <p:nvPr userDrawn="1"/>
        </p:nvGrpSpPr>
        <p:grpSpPr>
          <a:xfrm rot="16200000" flipH="1">
            <a:off x="-2712790" y="2451892"/>
            <a:ext cx="6216650" cy="1935163"/>
            <a:chOff x="2982913" y="-574675"/>
            <a:chExt cx="6216650" cy="1935163"/>
          </a:xfrm>
        </p:grpSpPr>
        <p:sp>
          <p:nvSpPr>
            <p:cNvPr id="9" name="Polyline: фигура 12">
              <a:extLst>
                <a:ext uri="{FF2B5EF4-FFF2-40B4-BE49-F238E27FC236}">
                  <a16:creationId xmlns="" xmlns:a16="http://schemas.microsoft.com/office/drawing/2014/main" id="{EDBA056C-5C3C-483A-ADBB-6ECE967BF9FC}"/>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0" name="Polyline: фигура 17">
              <a:extLst>
                <a:ext uri="{FF2B5EF4-FFF2-40B4-BE49-F238E27FC236}">
                  <a16:creationId xmlns="" xmlns:a16="http://schemas.microsoft.com/office/drawing/2014/main" id="{C8A6DF64-EFDA-4FDC-95F2-CA9E904935A9}"/>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1" name="Polyline: фигура 15">
              <a:extLst>
                <a:ext uri="{FF2B5EF4-FFF2-40B4-BE49-F238E27FC236}">
                  <a16:creationId xmlns="" xmlns:a16="http://schemas.microsoft.com/office/drawing/2014/main" id="{05041C2C-ACC8-4BF3-B916-0896FA1039FB}"/>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2" name="Polyline: фигура 10">
              <a:extLst>
                <a:ext uri="{FF2B5EF4-FFF2-40B4-BE49-F238E27FC236}">
                  <a16:creationId xmlns="" xmlns:a16="http://schemas.microsoft.com/office/drawing/2014/main" id="{DC952B2D-D957-40DF-9D4E-84F7C8140911}"/>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3" name="Polyline: фигура 13">
              <a:extLst>
                <a:ext uri="{FF2B5EF4-FFF2-40B4-BE49-F238E27FC236}">
                  <a16:creationId xmlns="" xmlns:a16="http://schemas.microsoft.com/office/drawing/2014/main" id="{42223152-ED82-47B8-AA28-8E45BF4F6FDB}"/>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grpSp>
      <p:sp>
        <p:nvSpPr>
          <p:cNvPr id="2" name="Заглавие 1">
            <a:extLst>
              <a:ext uri="{FF2B5EF4-FFF2-40B4-BE49-F238E27FC236}">
                <a16:creationId xmlns="" xmlns:a16="http://schemas.microsoft.com/office/drawing/2014/main" id="{CC046739-1F33-449F-A734-551C23673626}"/>
              </a:ext>
            </a:extLst>
          </p:cNvPr>
          <p:cNvSpPr>
            <a:spLocks noGrp="1"/>
          </p:cNvSpPr>
          <p:nvPr>
            <p:ph type="title" hasCustomPrompt="1"/>
          </p:nvPr>
        </p:nvSpPr>
        <p:spPr>
          <a:xfrm rot="16200000">
            <a:off x="-2034651" y="2598008"/>
            <a:ext cx="5955956" cy="1600200"/>
          </a:xfrm>
          <a:prstGeom prst="rect">
            <a:avLst/>
          </a:prstGeom>
        </p:spPr>
        <p:txBody>
          <a:bodyPr rtlCol="0" anchor="b">
            <a:normAutofit/>
          </a:bodyPr>
          <a:lstStyle>
            <a:lvl1pPr algn="ctr">
              <a:defRPr sz="3600"/>
            </a:lvl1pPr>
          </a:lstStyle>
          <a:p>
            <a:pPr rtl="0"/>
            <a:r>
              <a:rPr lang="bg-BG" noProof="1"/>
              <a:t>КЛИКНЕТЕ, ЗА ДА РЕДАКТИРАТЕ СТИЛА НА ГЛАВНОТО ЗАГЛАВИЕ</a:t>
            </a:r>
          </a:p>
        </p:txBody>
      </p:sp>
      <p:sp>
        <p:nvSpPr>
          <p:cNvPr id="3" name="Контейнер на съдържание 2">
            <a:extLst>
              <a:ext uri="{FF2B5EF4-FFF2-40B4-BE49-F238E27FC236}">
                <a16:creationId xmlns="" xmlns:a16="http://schemas.microsoft.com/office/drawing/2014/main" id="{55F87EE7-5848-4A7E-8CDC-C84A4100EAD2}"/>
              </a:ext>
            </a:extLst>
          </p:cNvPr>
          <p:cNvSpPr>
            <a:spLocks noGrp="1"/>
          </p:cNvSpPr>
          <p:nvPr>
            <p:ph idx="1" hasCustomPrompt="1"/>
          </p:nvPr>
        </p:nvSpPr>
        <p:spPr>
          <a:xfrm>
            <a:off x="1797858" y="420130"/>
            <a:ext cx="5438826" cy="5955956"/>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18" name="Контейнер за текст 17">
            <a:extLst>
              <a:ext uri="{FF2B5EF4-FFF2-40B4-BE49-F238E27FC236}">
                <a16:creationId xmlns="" xmlns:a16="http://schemas.microsoft.com/office/drawing/2014/main" id="{7C2A2BF6-6B6F-4FDE-9C94-76A56291F77A}"/>
              </a:ext>
            </a:extLst>
          </p:cNvPr>
          <p:cNvSpPr>
            <a:spLocks noGrp="1"/>
          </p:cNvSpPr>
          <p:nvPr>
            <p:ph type="body" sz="quarter" idx="10" hasCustomPrompt="1"/>
          </p:nvPr>
        </p:nvSpPr>
        <p:spPr>
          <a:xfrm>
            <a:off x="7940842" y="1089395"/>
            <a:ext cx="3657600" cy="5286692"/>
          </a:xfrm>
        </p:spPr>
        <p:txBody>
          <a:bodyPr rtlCol="0"/>
          <a:lstStyle>
            <a:lvl1pPr marL="0" indent="0">
              <a:buFont typeface="Century Gothic" panose="020B0502020202020204" pitchFamily="34" charset="0"/>
              <a:buChar char=" "/>
              <a:defRPr sz="1400"/>
            </a:lvl1pPr>
            <a:lvl2pPr marL="223838" indent="-163513">
              <a:buClr>
                <a:schemeClr val="bg1"/>
              </a:buClr>
              <a:buFont typeface="Century Gothic" panose="020B0502020202020204" pitchFamily="34" charset="0"/>
              <a:buChar char="&gt;"/>
              <a:defRPr sz="1400"/>
            </a:lvl2pPr>
            <a:lvl3pPr marL="0" indent="0">
              <a:spcBef>
                <a:spcPts val="2400"/>
              </a:spcBef>
              <a:buFont typeface="Century Gothic" panose="020B0502020202020204" pitchFamily="34" charset="0"/>
              <a:buChar char=" "/>
              <a:defRPr sz="1400"/>
            </a:lvl3pPr>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p:txBody>
      </p:sp>
      <p:cxnSp>
        <p:nvCxnSpPr>
          <p:cNvPr id="19" name="Право съединение 24">
            <a:extLst>
              <a:ext uri="{FF2B5EF4-FFF2-40B4-BE49-F238E27FC236}">
                <a16:creationId xmlns="" xmlns:a16="http://schemas.microsoft.com/office/drawing/2014/main" id="{B3938D53-967E-448F-8242-8981B708525E}"/>
              </a:ext>
            </a:extLst>
          </p:cNvPr>
          <p:cNvCxnSpPr>
            <a:cxnSpLocks/>
          </p:cNvCxnSpPr>
          <p:nvPr userDrawn="1"/>
        </p:nvCxnSpPr>
        <p:spPr>
          <a:xfrm flipH="1">
            <a:off x="7301596" y="-423"/>
            <a:ext cx="13668" cy="6858423"/>
          </a:xfrm>
          <a:prstGeom prst="line">
            <a:avLst/>
          </a:prstGeom>
          <a:ln w="28575">
            <a:solidFill>
              <a:srgbClr val="9F361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39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pic>
        <p:nvPicPr>
          <p:cNvPr id="8" name="Картина 7">
            <a:extLst>
              <a:ext uri="{FF2B5EF4-FFF2-40B4-BE49-F238E27FC236}">
                <a16:creationId xmlns="" xmlns:a16="http://schemas.microsoft.com/office/drawing/2014/main" id="{C300AE21-3EF4-4016-A377-C1F84210F81E}"/>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6733" cy="6842789"/>
          </a:xfrm>
          <a:prstGeom prst="rect">
            <a:avLst/>
          </a:prstGeom>
        </p:spPr>
      </p:pic>
      <p:sp>
        <p:nvSpPr>
          <p:cNvPr id="9" name="Правоъгълник 8">
            <a:extLst>
              <a:ext uri="{FF2B5EF4-FFF2-40B4-BE49-F238E27FC236}">
                <a16:creationId xmlns="" xmlns:a16="http://schemas.microsoft.com/office/drawing/2014/main" id="{42C0D740-CFC6-474B-AA47-789146626F71}"/>
              </a:ext>
              <a:ext uri="{C183D7F6-B498-43B3-948B-1728B52AA6E4}">
                <adec:decorative xmlns="" xmlns:adec="http://schemas.microsoft.com/office/drawing/2017/decorative" val="1"/>
              </a:ext>
            </a:extLst>
          </p:cNvPr>
          <p:cNvSpPr/>
          <p:nvPr userDrawn="1"/>
        </p:nvSpPr>
        <p:spPr>
          <a:xfrm>
            <a:off x="0" y="0"/>
            <a:ext cx="12206733" cy="6858000"/>
          </a:xfrm>
          <a:prstGeom prst="rect">
            <a:avLst/>
          </a:prstGeom>
          <a:solidFill>
            <a:srgbClr val="00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sz="100" noProof="1"/>
          </a:p>
        </p:txBody>
      </p:sp>
      <p:grpSp>
        <p:nvGrpSpPr>
          <p:cNvPr id="10" name="Група 9">
            <a:extLst>
              <a:ext uri="{FF2B5EF4-FFF2-40B4-BE49-F238E27FC236}">
                <a16:creationId xmlns="" xmlns:a16="http://schemas.microsoft.com/office/drawing/2014/main" id="{7105DCB4-B5F3-4093-A18D-14AC000228F0}"/>
              </a:ext>
              <a:ext uri="{C183D7F6-B498-43B3-948B-1728B52AA6E4}">
                <adec:decorative xmlns="" xmlns:adec="http://schemas.microsoft.com/office/drawing/2017/decorative" val="1"/>
              </a:ext>
            </a:extLst>
          </p:cNvPr>
          <p:cNvGrpSpPr/>
          <p:nvPr userDrawn="1"/>
        </p:nvGrpSpPr>
        <p:grpSpPr>
          <a:xfrm>
            <a:off x="6664025" y="1843967"/>
            <a:ext cx="211015" cy="5006440"/>
            <a:chOff x="6664025" y="1843967"/>
            <a:chExt cx="211015" cy="5006440"/>
          </a:xfrm>
        </p:grpSpPr>
        <p:cxnSp>
          <p:nvCxnSpPr>
            <p:cNvPr id="11" name="Право съединение 24">
              <a:extLst>
                <a:ext uri="{FF2B5EF4-FFF2-40B4-BE49-F238E27FC236}">
                  <a16:creationId xmlns="" xmlns:a16="http://schemas.microsoft.com/office/drawing/2014/main" id="{9D622328-32D2-48BE-BE48-E20E4D2770BD}"/>
                </a:ext>
              </a:extLst>
            </p:cNvPr>
            <p:cNvCxnSpPr>
              <a:cxnSpLocks/>
            </p:cNvCxnSpPr>
            <p:nvPr/>
          </p:nvCxnSpPr>
          <p:spPr>
            <a:xfrm>
              <a:off x="6768172" y="2026407"/>
              <a:ext cx="777" cy="4824000"/>
            </a:xfrm>
            <a:prstGeom prst="line">
              <a:avLst/>
            </a:prstGeom>
            <a:ln w="28575">
              <a:solidFill>
                <a:srgbClr val="9F361D"/>
              </a:solidFill>
            </a:ln>
          </p:spPr>
          <p:style>
            <a:lnRef idx="1">
              <a:schemeClr val="accent1"/>
            </a:lnRef>
            <a:fillRef idx="0">
              <a:schemeClr val="accent1"/>
            </a:fillRef>
            <a:effectRef idx="0">
              <a:schemeClr val="accent1"/>
            </a:effectRef>
            <a:fontRef idx="minor">
              <a:schemeClr val="tx1"/>
            </a:fontRef>
          </p:style>
        </p:cxnSp>
        <p:sp>
          <p:nvSpPr>
            <p:cNvPr id="12" name="Елипса 25">
              <a:extLst>
                <a:ext uri="{FF2B5EF4-FFF2-40B4-BE49-F238E27FC236}">
                  <a16:creationId xmlns="" xmlns:a16="http://schemas.microsoft.com/office/drawing/2014/main" id="{018BA51A-7B76-4EEB-A0C9-847FAD3535A4}"/>
                </a:ext>
              </a:extLst>
            </p:cNvPr>
            <p:cNvSpPr/>
            <p:nvPr/>
          </p:nvSpPr>
          <p:spPr>
            <a:xfrm>
              <a:off x="6664025" y="1843967"/>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4" name="Контейнер за текст 3">
            <a:extLst>
              <a:ext uri="{FF2B5EF4-FFF2-40B4-BE49-F238E27FC236}">
                <a16:creationId xmlns="" xmlns:a16="http://schemas.microsoft.com/office/drawing/2014/main" id="{E0F076A3-68F3-44B3-A396-9AD3AB00F247}"/>
              </a:ext>
            </a:extLst>
          </p:cNvPr>
          <p:cNvSpPr>
            <a:spLocks noGrp="1"/>
          </p:cNvSpPr>
          <p:nvPr>
            <p:ph type="body" sz="half" idx="2"/>
          </p:nvPr>
        </p:nvSpPr>
        <p:spPr>
          <a:xfrm>
            <a:off x="7412274" y="2026406"/>
            <a:ext cx="4136491" cy="439344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bg-BG" noProof="1"/>
              <a:t>Щракнете, за да редактирате стиловете на текста в образеца</a:t>
            </a:r>
          </a:p>
        </p:txBody>
      </p:sp>
      <p:grpSp>
        <p:nvGrpSpPr>
          <p:cNvPr id="13" name="Група 12">
            <a:extLst>
              <a:ext uri="{FF2B5EF4-FFF2-40B4-BE49-F238E27FC236}">
                <a16:creationId xmlns="" xmlns:a16="http://schemas.microsoft.com/office/drawing/2014/main" id="{1E079420-586F-4241-8C4B-7F975FA292CD}"/>
              </a:ext>
              <a:ext uri="{C183D7F6-B498-43B3-948B-1728B52AA6E4}">
                <adec:decorative xmlns="" xmlns:adec="http://schemas.microsoft.com/office/drawing/2017/decorative" val="1"/>
              </a:ext>
            </a:extLst>
          </p:cNvPr>
          <p:cNvGrpSpPr/>
          <p:nvPr userDrawn="1"/>
        </p:nvGrpSpPr>
        <p:grpSpPr>
          <a:xfrm rot="16200000" flipH="1">
            <a:off x="-2723676" y="2451892"/>
            <a:ext cx="6216650" cy="1935163"/>
            <a:chOff x="2982913" y="-574675"/>
            <a:chExt cx="6216650" cy="1935163"/>
          </a:xfrm>
        </p:grpSpPr>
        <p:sp>
          <p:nvSpPr>
            <p:cNvPr id="14" name="Polyline: фигура 12">
              <a:extLst>
                <a:ext uri="{FF2B5EF4-FFF2-40B4-BE49-F238E27FC236}">
                  <a16:creationId xmlns="" xmlns:a16="http://schemas.microsoft.com/office/drawing/2014/main" id="{7D4FA2E5-B76B-46E4-A9F9-D3A4F16AE985}"/>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5" name="Polyline: фигура 17">
              <a:extLst>
                <a:ext uri="{FF2B5EF4-FFF2-40B4-BE49-F238E27FC236}">
                  <a16:creationId xmlns="" xmlns:a16="http://schemas.microsoft.com/office/drawing/2014/main" id="{AF8A5FC5-DA44-4DC9-BE1D-E197C2FEE718}"/>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6" name="Polyline: фигура 15">
              <a:extLst>
                <a:ext uri="{FF2B5EF4-FFF2-40B4-BE49-F238E27FC236}">
                  <a16:creationId xmlns="" xmlns:a16="http://schemas.microsoft.com/office/drawing/2014/main" id="{417543D0-FB8E-45DF-A0E5-77677BB5D2C4}"/>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7" name="Polyline: фигура 10">
              <a:extLst>
                <a:ext uri="{FF2B5EF4-FFF2-40B4-BE49-F238E27FC236}">
                  <a16:creationId xmlns="" xmlns:a16="http://schemas.microsoft.com/office/drawing/2014/main" id="{90773D28-8713-4BC5-8C28-12EFA9D642E4}"/>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sp>
          <p:nvSpPr>
            <p:cNvPr id="18" name="Polyline: фигура 13">
              <a:extLst>
                <a:ext uri="{FF2B5EF4-FFF2-40B4-BE49-F238E27FC236}">
                  <a16:creationId xmlns="" xmlns:a16="http://schemas.microsoft.com/office/drawing/2014/main" id="{E5988930-A431-49B8-98E5-D19F5AD532DB}"/>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sz="100" noProof="1"/>
            </a:p>
          </p:txBody>
        </p:sp>
      </p:grpSp>
      <p:sp>
        <p:nvSpPr>
          <p:cNvPr id="2" name="Заглавие 1">
            <a:extLst>
              <a:ext uri="{FF2B5EF4-FFF2-40B4-BE49-F238E27FC236}">
                <a16:creationId xmlns="" xmlns:a16="http://schemas.microsoft.com/office/drawing/2014/main" id="{C5BF968F-DC3B-47B0-A915-BC962A8121FA}"/>
              </a:ext>
            </a:extLst>
          </p:cNvPr>
          <p:cNvSpPr>
            <a:spLocks noGrp="1"/>
          </p:cNvSpPr>
          <p:nvPr>
            <p:ph type="title" hasCustomPrompt="1"/>
          </p:nvPr>
        </p:nvSpPr>
        <p:spPr>
          <a:xfrm>
            <a:off x="190500" y="247650"/>
            <a:ext cx="117919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lvl1pPr>
              <a:defRPr lang="en-US" sz="3600" dirty="0">
                <a:latin typeface="Century Gothic" panose="020B0502020202020204" pitchFamily="34" charset="0"/>
                <a:ea typeface="+mn-ea"/>
                <a:cs typeface="+mn-cs"/>
              </a:defRPr>
            </a:lvl1pPr>
          </a:lstStyle>
          <a:p>
            <a:pPr marL="0" lvl="0" algn="ctr" rtl="0"/>
            <a:r>
              <a:rPr lang="bg-BG" noProof="1"/>
              <a:t>КЛИКНЕТЕ, ЗА ДА РЕДАКТИРАТЕ СТИЛА НА ГЛАВНОТО ЗАГЛАВИЕ</a:t>
            </a:r>
          </a:p>
        </p:txBody>
      </p:sp>
      <p:sp>
        <p:nvSpPr>
          <p:cNvPr id="3" name="Контейнер за картина 2">
            <a:extLst>
              <a:ext uri="{FF2B5EF4-FFF2-40B4-BE49-F238E27FC236}">
                <a16:creationId xmlns="" xmlns:a16="http://schemas.microsoft.com/office/drawing/2014/main" id="{2073B4B5-F598-4588-AB55-17DD140BEE94}"/>
              </a:ext>
            </a:extLst>
          </p:cNvPr>
          <p:cNvSpPr>
            <a:spLocks noGrp="1"/>
          </p:cNvSpPr>
          <p:nvPr>
            <p:ph type="pic" idx="1"/>
          </p:nvPr>
        </p:nvSpPr>
        <p:spPr>
          <a:xfrm>
            <a:off x="511187" y="2026407"/>
            <a:ext cx="5957300" cy="439344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bg-BG" noProof="1"/>
              <a:t>Щракнете върху иконата, за да добавите картина</a:t>
            </a:r>
          </a:p>
        </p:txBody>
      </p:sp>
    </p:spTree>
    <p:extLst>
      <p:ext uri="{BB962C8B-B14F-4D97-AF65-F5344CB8AC3E}">
        <p14:creationId xmlns:p14="http://schemas.microsoft.com/office/powerpoint/2010/main" val="28646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065492B5-4202-4E05-955A-BCC88BCF9134}"/>
              </a:ext>
            </a:extLst>
          </p:cNvPr>
          <p:cNvSpPr>
            <a:spLocks noGrp="1"/>
          </p:cNvSpPr>
          <p:nvPr>
            <p:ph type="title" hasCustomPrompt="1"/>
          </p:nvPr>
        </p:nvSpPr>
        <p:spPr>
          <a:xfrm>
            <a:off x="838200" y="365125"/>
            <a:ext cx="10515600" cy="1325563"/>
          </a:xfrm>
          <a:prstGeom prst="rect">
            <a:avLst/>
          </a:prstGeom>
        </p:spPr>
        <p:txBody>
          <a:bodyPr rtlCol="0"/>
          <a:lstStyle/>
          <a:p>
            <a:pPr rtl="0"/>
            <a:r>
              <a:rPr lang="bg-BG" noProof="1"/>
              <a:t>Щракнете, за да редактирате стила на заглавието в образеца</a:t>
            </a:r>
          </a:p>
        </p:txBody>
      </p:sp>
      <p:sp>
        <p:nvSpPr>
          <p:cNvPr id="3" name="Контейнер за вертикален текст 2">
            <a:extLst>
              <a:ext uri="{FF2B5EF4-FFF2-40B4-BE49-F238E27FC236}">
                <a16:creationId xmlns="" xmlns:a16="http://schemas.microsoft.com/office/drawing/2014/main" id="{7B50F2F1-0BC2-4DA5-99FF-AC3AFB8AE8D0}"/>
              </a:ext>
            </a:extLst>
          </p:cNvPr>
          <p:cNvSpPr>
            <a:spLocks noGrp="1"/>
          </p:cNvSpPr>
          <p:nvPr>
            <p:ph type="body" orient="vert" idx="1" hasCustomPrompt="1"/>
          </p:nvPr>
        </p:nvSpPr>
        <p:spPr/>
        <p:txBody>
          <a:bodyPr vert="eaVert"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4" name="Контейнер за дата 3">
            <a:extLst>
              <a:ext uri="{FF2B5EF4-FFF2-40B4-BE49-F238E27FC236}">
                <a16:creationId xmlns="" xmlns:a16="http://schemas.microsoft.com/office/drawing/2014/main" id="{D47BB791-2B25-469E-A2FB-030A202080BF}"/>
              </a:ext>
            </a:extLst>
          </p:cNvPr>
          <p:cNvSpPr>
            <a:spLocks noGrp="1"/>
          </p:cNvSpPr>
          <p:nvPr>
            <p:ph type="dt" sz="half" idx="10"/>
          </p:nvPr>
        </p:nvSpPr>
        <p:spPr/>
        <p:txBody>
          <a:bodyPr rtlCol="0"/>
          <a:lstStyle/>
          <a:p>
            <a:pPr rtl="0"/>
            <a:fld id="{00AA221A-488A-4E32-8B5A-CA99DF28FC99}" type="datetime1">
              <a:rPr lang="bg-BG" noProof="1" smtClean="0"/>
              <a:pPr rtl="0"/>
              <a:t>1.10.2020 г.</a:t>
            </a:fld>
            <a:endParaRPr lang="bg-BG" noProof="1"/>
          </a:p>
        </p:txBody>
      </p:sp>
      <p:sp>
        <p:nvSpPr>
          <p:cNvPr id="5" name="Контейнер за долен колонтитул 4">
            <a:extLst>
              <a:ext uri="{FF2B5EF4-FFF2-40B4-BE49-F238E27FC236}">
                <a16:creationId xmlns="" xmlns:a16="http://schemas.microsoft.com/office/drawing/2014/main" id="{B107A826-7098-45C8-B7AF-F326A685C6C7}"/>
              </a:ext>
            </a:extLst>
          </p:cNvPr>
          <p:cNvSpPr>
            <a:spLocks noGrp="1"/>
          </p:cNvSpPr>
          <p:nvPr>
            <p:ph type="ftr" sz="quarter" idx="11"/>
          </p:nvPr>
        </p:nvSpPr>
        <p:spPr/>
        <p:txBody>
          <a:bodyPr rtlCol="0"/>
          <a:lstStyle/>
          <a:p>
            <a:pPr rtl="0"/>
            <a:endParaRPr lang="bg-BG" noProof="1"/>
          </a:p>
        </p:txBody>
      </p:sp>
      <p:sp>
        <p:nvSpPr>
          <p:cNvPr id="6" name="Контейнер за номер на слайд 5">
            <a:extLst>
              <a:ext uri="{FF2B5EF4-FFF2-40B4-BE49-F238E27FC236}">
                <a16:creationId xmlns="" xmlns:a16="http://schemas.microsoft.com/office/drawing/2014/main" id="{998BA3E7-DD95-4E3C-8510-00C7127C8A15}"/>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257911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 xmlns:a16="http://schemas.microsoft.com/office/drawing/2014/main" id="{17D59EE0-0BA2-496F-B99C-5F84840697A5}"/>
              </a:ext>
            </a:extLst>
          </p:cNvPr>
          <p:cNvSpPr>
            <a:spLocks noGrp="1"/>
          </p:cNvSpPr>
          <p:nvPr>
            <p:ph type="title" orient="vert" hasCustomPrompt="1"/>
          </p:nvPr>
        </p:nvSpPr>
        <p:spPr>
          <a:xfrm>
            <a:off x="8724900" y="365125"/>
            <a:ext cx="2628900" cy="5811838"/>
          </a:xfrm>
          <a:prstGeom prst="rect">
            <a:avLst/>
          </a:prstGeom>
        </p:spPr>
        <p:txBody>
          <a:bodyPr vert="eaVert" rtlCol="0"/>
          <a:lstStyle/>
          <a:p>
            <a:pPr rtl="0"/>
            <a:r>
              <a:rPr lang="bg-BG" noProof="1"/>
              <a:t>Щракнете, за да редактирате стила на заглавието в образеца</a:t>
            </a:r>
          </a:p>
        </p:txBody>
      </p:sp>
      <p:sp>
        <p:nvSpPr>
          <p:cNvPr id="3" name="Контейнер за вертикален текст 2">
            <a:extLst>
              <a:ext uri="{FF2B5EF4-FFF2-40B4-BE49-F238E27FC236}">
                <a16:creationId xmlns="" xmlns:a16="http://schemas.microsoft.com/office/drawing/2014/main" id="{16EE6E64-1F1C-4242-8541-3DEA5DB65231}"/>
              </a:ext>
            </a:extLst>
          </p:cNvPr>
          <p:cNvSpPr>
            <a:spLocks noGrp="1"/>
          </p:cNvSpPr>
          <p:nvPr>
            <p:ph type="body" orient="vert" idx="1" hasCustomPrompt="1"/>
          </p:nvPr>
        </p:nvSpPr>
        <p:spPr>
          <a:xfrm>
            <a:off x="838200" y="365125"/>
            <a:ext cx="7734300" cy="5811838"/>
          </a:xfrm>
        </p:spPr>
        <p:txBody>
          <a:bodyPr vert="eaVert"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4" name="Контейнер за дата 3">
            <a:extLst>
              <a:ext uri="{FF2B5EF4-FFF2-40B4-BE49-F238E27FC236}">
                <a16:creationId xmlns="" xmlns:a16="http://schemas.microsoft.com/office/drawing/2014/main" id="{CCCF158B-D8F2-44E0-A203-26B9C216464B}"/>
              </a:ext>
            </a:extLst>
          </p:cNvPr>
          <p:cNvSpPr>
            <a:spLocks noGrp="1"/>
          </p:cNvSpPr>
          <p:nvPr>
            <p:ph type="dt" sz="half" idx="10"/>
          </p:nvPr>
        </p:nvSpPr>
        <p:spPr/>
        <p:txBody>
          <a:bodyPr rtlCol="0"/>
          <a:lstStyle/>
          <a:p>
            <a:pPr rtl="0"/>
            <a:fld id="{4C742F6C-755A-419E-91F7-A9C0BD123AEE}" type="datetime1">
              <a:rPr lang="bg-BG" noProof="1" smtClean="0"/>
              <a:pPr rtl="0"/>
              <a:t>1.10.2020 г.</a:t>
            </a:fld>
            <a:endParaRPr lang="bg-BG" noProof="1"/>
          </a:p>
        </p:txBody>
      </p:sp>
      <p:sp>
        <p:nvSpPr>
          <p:cNvPr id="5" name="Контейнер за долен колонтитул 4">
            <a:extLst>
              <a:ext uri="{FF2B5EF4-FFF2-40B4-BE49-F238E27FC236}">
                <a16:creationId xmlns="" xmlns:a16="http://schemas.microsoft.com/office/drawing/2014/main" id="{5509F92F-25D5-4883-B6E2-764273F62430}"/>
              </a:ext>
            </a:extLst>
          </p:cNvPr>
          <p:cNvSpPr>
            <a:spLocks noGrp="1"/>
          </p:cNvSpPr>
          <p:nvPr>
            <p:ph type="ftr" sz="quarter" idx="11"/>
          </p:nvPr>
        </p:nvSpPr>
        <p:spPr/>
        <p:txBody>
          <a:bodyPr rtlCol="0"/>
          <a:lstStyle/>
          <a:p>
            <a:pPr rtl="0"/>
            <a:endParaRPr lang="bg-BG" noProof="1"/>
          </a:p>
        </p:txBody>
      </p:sp>
      <p:sp>
        <p:nvSpPr>
          <p:cNvPr id="6" name="Контейнер за номер на слайд 5">
            <a:extLst>
              <a:ext uri="{FF2B5EF4-FFF2-40B4-BE49-F238E27FC236}">
                <a16:creationId xmlns="" xmlns:a16="http://schemas.microsoft.com/office/drawing/2014/main" id="{CB506F29-CD1B-4F5C-A56D-0E4674657F02}"/>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324582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CC1E15F3-6153-4920-9215-37FB6FEE6242}"/>
              </a:ext>
            </a:extLst>
          </p:cNvPr>
          <p:cNvSpPr>
            <a:spLocks noGrp="1"/>
          </p:cNvSpPr>
          <p:nvPr>
            <p:ph type="title" hasCustomPrompt="1"/>
          </p:nvPr>
        </p:nvSpPr>
        <p:spPr>
          <a:xfrm>
            <a:off x="838200" y="365125"/>
            <a:ext cx="10515600" cy="1325563"/>
          </a:xfrm>
          <a:prstGeom prst="rect">
            <a:avLst/>
          </a:prstGeom>
        </p:spPr>
        <p:txBody>
          <a:bodyPr rtlCol="0"/>
          <a:lstStyle/>
          <a:p>
            <a:pPr rtl="0"/>
            <a:r>
              <a:rPr lang="bg-BG" noProof="1"/>
              <a:t>Щракнете, за да редактирате стила на заглавието в образеца</a:t>
            </a:r>
          </a:p>
        </p:txBody>
      </p:sp>
      <p:sp>
        <p:nvSpPr>
          <p:cNvPr id="3" name="Контейнер на съдържание 2">
            <a:extLst>
              <a:ext uri="{FF2B5EF4-FFF2-40B4-BE49-F238E27FC236}">
                <a16:creationId xmlns="" xmlns:a16="http://schemas.microsoft.com/office/drawing/2014/main" id="{B7773680-9C95-4B11-A93A-964E768D4822}"/>
              </a:ext>
            </a:extLst>
          </p:cNvPr>
          <p:cNvSpPr>
            <a:spLocks noGrp="1"/>
          </p:cNvSpPr>
          <p:nvPr>
            <p:ph idx="1" hasCustomPrompt="1"/>
          </p:nvPr>
        </p:nvSpPr>
        <p:spPr/>
        <p:txBody>
          <a:bodyPr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4" name="Контейнер за дата 3">
            <a:extLst>
              <a:ext uri="{FF2B5EF4-FFF2-40B4-BE49-F238E27FC236}">
                <a16:creationId xmlns="" xmlns:a16="http://schemas.microsoft.com/office/drawing/2014/main" id="{A1230B09-428D-49DB-A70F-9B5D5B643155}"/>
              </a:ext>
            </a:extLst>
          </p:cNvPr>
          <p:cNvSpPr>
            <a:spLocks noGrp="1"/>
          </p:cNvSpPr>
          <p:nvPr>
            <p:ph type="dt" sz="half" idx="10"/>
          </p:nvPr>
        </p:nvSpPr>
        <p:spPr/>
        <p:txBody>
          <a:bodyPr rtlCol="0"/>
          <a:lstStyle/>
          <a:p>
            <a:pPr rtl="0"/>
            <a:fld id="{D8C50A00-2374-4AA6-A620-B663DC5E4EE4}" type="datetime1">
              <a:rPr lang="bg-BG" noProof="1" smtClean="0"/>
              <a:pPr rtl="0"/>
              <a:t>1.10.2020 г.</a:t>
            </a:fld>
            <a:endParaRPr lang="bg-BG" noProof="1"/>
          </a:p>
        </p:txBody>
      </p:sp>
      <p:sp>
        <p:nvSpPr>
          <p:cNvPr id="5" name="Контейнер за долен колонтитул 4">
            <a:extLst>
              <a:ext uri="{FF2B5EF4-FFF2-40B4-BE49-F238E27FC236}">
                <a16:creationId xmlns="" xmlns:a16="http://schemas.microsoft.com/office/drawing/2014/main" id="{C61014F3-CC9D-4417-A30E-980283F40426}"/>
              </a:ext>
            </a:extLst>
          </p:cNvPr>
          <p:cNvSpPr>
            <a:spLocks noGrp="1"/>
          </p:cNvSpPr>
          <p:nvPr>
            <p:ph type="ftr" sz="quarter" idx="11"/>
          </p:nvPr>
        </p:nvSpPr>
        <p:spPr/>
        <p:txBody>
          <a:bodyPr rtlCol="0"/>
          <a:lstStyle/>
          <a:p>
            <a:pPr rtl="0"/>
            <a:endParaRPr lang="bg-BG" noProof="1"/>
          </a:p>
        </p:txBody>
      </p:sp>
      <p:sp>
        <p:nvSpPr>
          <p:cNvPr id="6" name="Контейнер за номер на слайд 5">
            <a:extLst>
              <a:ext uri="{FF2B5EF4-FFF2-40B4-BE49-F238E27FC236}">
                <a16:creationId xmlns="" xmlns:a16="http://schemas.microsoft.com/office/drawing/2014/main" id="{FFDA1EAA-1E73-4FD7-A64E-3954838305E9}"/>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172892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раздел">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378DC432-3ED5-4249-A6F4-B401195E7252}"/>
              </a:ext>
            </a:extLst>
          </p:cNvPr>
          <p:cNvSpPr>
            <a:spLocks noGrp="1"/>
          </p:cNvSpPr>
          <p:nvPr>
            <p:ph type="title" hasCustomPrompt="1"/>
          </p:nvPr>
        </p:nvSpPr>
        <p:spPr>
          <a:xfrm>
            <a:off x="831850" y="1709738"/>
            <a:ext cx="10515600" cy="2852737"/>
          </a:xfrm>
          <a:prstGeom prst="rect">
            <a:avLst/>
          </a:prstGeom>
        </p:spPr>
        <p:txBody>
          <a:bodyPr rtlCol="0" anchor="b"/>
          <a:lstStyle>
            <a:lvl1pPr>
              <a:defRPr sz="6000"/>
            </a:lvl1pPr>
          </a:lstStyle>
          <a:p>
            <a:pPr rtl="0"/>
            <a:r>
              <a:rPr lang="bg-BG" noProof="1"/>
              <a:t>Щракнете, за да редактирате стила на заглавието в образеца</a:t>
            </a:r>
          </a:p>
        </p:txBody>
      </p:sp>
      <p:sp>
        <p:nvSpPr>
          <p:cNvPr id="3" name="Контейнер за текст 2">
            <a:extLst>
              <a:ext uri="{FF2B5EF4-FFF2-40B4-BE49-F238E27FC236}">
                <a16:creationId xmlns="" xmlns:a16="http://schemas.microsoft.com/office/drawing/2014/main" id="{AB5DB306-4D71-45DD-8F3E-4BA097C0E9D3}"/>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bg-BG" noProof="1"/>
              <a:t>Редактиране на стиловете на текста на образеца</a:t>
            </a:r>
          </a:p>
        </p:txBody>
      </p:sp>
      <p:sp>
        <p:nvSpPr>
          <p:cNvPr id="4" name="Контейнер за дата 3">
            <a:extLst>
              <a:ext uri="{FF2B5EF4-FFF2-40B4-BE49-F238E27FC236}">
                <a16:creationId xmlns="" xmlns:a16="http://schemas.microsoft.com/office/drawing/2014/main" id="{E1E781BC-C016-4DDC-B809-DEFFF125F0C5}"/>
              </a:ext>
            </a:extLst>
          </p:cNvPr>
          <p:cNvSpPr>
            <a:spLocks noGrp="1"/>
          </p:cNvSpPr>
          <p:nvPr>
            <p:ph type="dt" sz="half" idx="10"/>
          </p:nvPr>
        </p:nvSpPr>
        <p:spPr/>
        <p:txBody>
          <a:bodyPr rtlCol="0"/>
          <a:lstStyle/>
          <a:p>
            <a:pPr rtl="0"/>
            <a:fld id="{D39F1FCB-4934-42C4-BD75-EC2A39ED770B}" type="datetime1">
              <a:rPr lang="bg-BG" noProof="1" smtClean="0"/>
              <a:pPr rtl="0"/>
              <a:t>1.10.2020 г.</a:t>
            </a:fld>
            <a:endParaRPr lang="bg-BG" noProof="1"/>
          </a:p>
        </p:txBody>
      </p:sp>
      <p:sp>
        <p:nvSpPr>
          <p:cNvPr id="5" name="Контейнер за долен колонтитул 4">
            <a:extLst>
              <a:ext uri="{FF2B5EF4-FFF2-40B4-BE49-F238E27FC236}">
                <a16:creationId xmlns="" xmlns:a16="http://schemas.microsoft.com/office/drawing/2014/main" id="{AAAEDCB5-3A50-4889-A2E3-EF35E63BC584}"/>
              </a:ext>
            </a:extLst>
          </p:cNvPr>
          <p:cNvSpPr>
            <a:spLocks noGrp="1"/>
          </p:cNvSpPr>
          <p:nvPr>
            <p:ph type="ftr" sz="quarter" idx="11"/>
          </p:nvPr>
        </p:nvSpPr>
        <p:spPr/>
        <p:txBody>
          <a:bodyPr rtlCol="0"/>
          <a:lstStyle/>
          <a:p>
            <a:pPr rtl="0"/>
            <a:endParaRPr lang="bg-BG" noProof="1"/>
          </a:p>
        </p:txBody>
      </p:sp>
      <p:sp>
        <p:nvSpPr>
          <p:cNvPr id="6" name="Контейнер за номер на слайд 5">
            <a:extLst>
              <a:ext uri="{FF2B5EF4-FFF2-40B4-BE49-F238E27FC236}">
                <a16:creationId xmlns="" xmlns:a16="http://schemas.microsoft.com/office/drawing/2014/main" id="{97E403CA-B97A-47FF-9E5A-713E611BFA81}"/>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260404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6D76BCCB-3456-4052-A4E4-EA266DD58355}"/>
              </a:ext>
            </a:extLst>
          </p:cNvPr>
          <p:cNvSpPr>
            <a:spLocks noGrp="1"/>
          </p:cNvSpPr>
          <p:nvPr>
            <p:ph type="title" hasCustomPrompt="1"/>
          </p:nvPr>
        </p:nvSpPr>
        <p:spPr>
          <a:xfrm>
            <a:off x="838200" y="365125"/>
            <a:ext cx="10515600" cy="1325563"/>
          </a:xfrm>
          <a:prstGeom prst="rect">
            <a:avLst/>
          </a:prstGeom>
        </p:spPr>
        <p:txBody>
          <a:bodyPr rtlCol="0"/>
          <a:lstStyle/>
          <a:p>
            <a:pPr rtl="0"/>
            <a:r>
              <a:rPr lang="bg-BG" noProof="1"/>
              <a:t>Щракнете, за да редактирате стила на заглавието в образеца</a:t>
            </a:r>
          </a:p>
        </p:txBody>
      </p:sp>
      <p:sp>
        <p:nvSpPr>
          <p:cNvPr id="3" name="Контейнер на съдържание 2">
            <a:extLst>
              <a:ext uri="{FF2B5EF4-FFF2-40B4-BE49-F238E27FC236}">
                <a16:creationId xmlns="" xmlns:a16="http://schemas.microsoft.com/office/drawing/2014/main" id="{D618EE68-9DBE-4064-9EFE-6831F07C8EB2}"/>
              </a:ext>
            </a:extLst>
          </p:cNvPr>
          <p:cNvSpPr>
            <a:spLocks noGrp="1"/>
          </p:cNvSpPr>
          <p:nvPr>
            <p:ph sz="half" idx="1" hasCustomPrompt="1"/>
          </p:nvPr>
        </p:nvSpPr>
        <p:spPr>
          <a:xfrm>
            <a:off x="838200" y="1825625"/>
            <a:ext cx="5181600" cy="4351338"/>
          </a:xfrm>
        </p:spPr>
        <p:txBody>
          <a:bodyPr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4" name="Контейнер на съдържание 3">
            <a:extLst>
              <a:ext uri="{FF2B5EF4-FFF2-40B4-BE49-F238E27FC236}">
                <a16:creationId xmlns="" xmlns:a16="http://schemas.microsoft.com/office/drawing/2014/main" id="{5A9FC4AA-0528-44A7-A668-82566CA656FD}"/>
              </a:ext>
            </a:extLst>
          </p:cNvPr>
          <p:cNvSpPr>
            <a:spLocks noGrp="1"/>
          </p:cNvSpPr>
          <p:nvPr>
            <p:ph sz="half" idx="2" hasCustomPrompt="1"/>
          </p:nvPr>
        </p:nvSpPr>
        <p:spPr>
          <a:xfrm>
            <a:off x="6172200" y="1825625"/>
            <a:ext cx="5181600" cy="4351338"/>
          </a:xfrm>
        </p:spPr>
        <p:txBody>
          <a:bodyPr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5" name="Контейнер за дата 4">
            <a:extLst>
              <a:ext uri="{FF2B5EF4-FFF2-40B4-BE49-F238E27FC236}">
                <a16:creationId xmlns="" xmlns:a16="http://schemas.microsoft.com/office/drawing/2014/main" id="{9B95E6DA-294A-4BA2-9D6D-4FB5D9120078}"/>
              </a:ext>
            </a:extLst>
          </p:cNvPr>
          <p:cNvSpPr>
            <a:spLocks noGrp="1"/>
          </p:cNvSpPr>
          <p:nvPr>
            <p:ph type="dt" sz="half" idx="10"/>
          </p:nvPr>
        </p:nvSpPr>
        <p:spPr/>
        <p:txBody>
          <a:bodyPr rtlCol="0"/>
          <a:lstStyle/>
          <a:p>
            <a:pPr rtl="0"/>
            <a:fld id="{7404951D-F2A0-4CB4-BE66-A050B10A4A4D}" type="datetime1">
              <a:rPr lang="bg-BG" noProof="1" smtClean="0"/>
              <a:pPr rtl="0"/>
              <a:t>1.10.2020 г.</a:t>
            </a:fld>
            <a:endParaRPr lang="bg-BG" noProof="1"/>
          </a:p>
        </p:txBody>
      </p:sp>
      <p:sp>
        <p:nvSpPr>
          <p:cNvPr id="6" name="Контейнер за долен колонтитул 5">
            <a:extLst>
              <a:ext uri="{FF2B5EF4-FFF2-40B4-BE49-F238E27FC236}">
                <a16:creationId xmlns="" xmlns:a16="http://schemas.microsoft.com/office/drawing/2014/main" id="{25B14D15-996B-4F82-86E9-1CB9B772BDCA}"/>
              </a:ext>
            </a:extLst>
          </p:cNvPr>
          <p:cNvSpPr>
            <a:spLocks noGrp="1"/>
          </p:cNvSpPr>
          <p:nvPr>
            <p:ph type="ftr" sz="quarter" idx="11"/>
          </p:nvPr>
        </p:nvSpPr>
        <p:spPr/>
        <p:txBody>
          <a:bodyPr rtlCol="0"/>
          <a:lstStyle/>
          <a:p>
            <a:pPr rtl="0"/>
            <a:endParaRPr lang="bg-BG" noProof="1"/>
          </a:p>
        </p:txBody>
      </p:sp>
      <p:sp>
        <p:nvSpPr>
          <p:cNvPr id="7" name="Контейнер за номер на слайд 6">
            <a:extLst>
              <a:ext uri="{FF2B5EF4-FFF2-40B4-BE49-F238E27FC236}">
                <a16:creationId xmlns="" xmlns:a16="http://schemas.microsoft.com/office/drawing/2014/main" id="{527D4331-BD36-4470-BD66-88E877C0E989}"/>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235084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DD1541A4-ADE5-467D-98FD-BC676FB645F6}"/>
              </a:ext>
            </a:extLst>
          </p:cNvPr>
          <p:cNvSpPr>
            <a:spLocks noGrp="1"/>
          </p:cNvSpPr>
          <p:nvPr>
            <p:ph type="title" hasCustomPrompt="1"/>
          </p:nvPr>
        </p:nvSpPr>
        <p:spPr>
          <a:xfrm>
            <a:off x="839788" y="365125"/>
            <a:ext cx="10515600" cy="1325563"/>
          </a:xfrm>
          <a:prstGeom prst="rect">
            <a:avLst/>
          </a:prstGeom>
        </p:spPr>
        <p:txBody>
          <a:bodyPr rtlCol="0"/>
          <a:lstStyle/>
          <a:p>
            <a:pPr rtl="0"/>
            <a:r>
              <a:rPr lang="bg-BG" noProof="1"/>
              <a:t>Щракнете, за да редактирате стила на заглавието в образеца</a:t>
            </a:r>
          </a:p>
        </p:txBody>
      </p:sp>
      <p:sp>
        <p:nvSpPr>
          <p:cNvPr id="3" name="Контейнер за текст 2">
            <a:extLst>
              <a:ext uri="{FF2B5EF4-FFF2-40B4-BE49-F238E27FC236}">
                <a16:creationId xmlns="" xmlns:a16="http://schemas.microsoft.com/office/drawing/2014/main" id="{F44C8244-8B7F-44F3-B790-7BF369A5D771}"/>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bg-BG" noProof="1"/>
              <a:t>Редактиране на стиловете на текста на образеца</a:t>
            </a:r>
          </a:p>
        </p:txBody>
      </p:sp>
      <p:sp>
        <p:nvSpPr>
          <p:cNvPr id="4" name="Контейнер на съдържание 3">
            <a:extLst>
              <a:ext uri="{FF2B5EF4-FFF2-40B4-BE49-F238E27FC236}">
                <a16:creationId xmlns="" xmlns:a16="http://schemas.microsoft.com/office/drawing/2014/main" id="{58D953E4-37A4-4867-87B9-7AFE9A91BE44}"/>
              </a:ext>
            </a:extLst>
          </p:cNvPr>
          <p:cNvSpPr>
            <a:spLocks noGrp="1"/>
          </p:cNvSpPr>
          <p:nvPr>
            <p:ph sz="half" idx="2" hasCustomPrompt="1"/>
          </p:nvPr>
        </p:nvSpPr>
        <p:spPr>
          <a:xfrm>
            <a:off x="839788" y="2505075"/>
            <a:ext cx="5157787" cy="3684588"/>
          </a:xfrm>
        </p:spPr>
        <p:txBody>
          <a:bodyPr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5" name="Контейнер за текст 4">
            <a:extLst>
              <a:ext uri="{FF2B5EF4-FFF2-40B4-BE49-F238E27FC236}">
                <a16:creationId xmlns="" xmlns:a16="http://schemas.microsoft.com/office/drawing/2014/main" id="{6FB24DA5-4DCA-4576-91E1-99C3DB97B816}"/>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bg-BG" noProof="1"/>
              <a:t>Редактиране на стиловете на текста на образеца</a:t>
            </a:r>
          </a:p>
        </p:txBody>
      </p:sp>
      <p:sp>
        <p:nvSpPr>
          <p:cNvPr id="6" name="Контейнер на съдържание 5">
            <a:extLst>
              <a:ext uri="{FF2B5EF4-FFF2-40B4-BE49-F238E27FC236}">
                <a16:creationId xmlns="" xmlns:a16="http://schemas.microsoft.com/office/drawing/2014/main" id="{1E4C1378-E382-4AA3-BAB8-83E617AB484B}"/>
              </a:ext>
            </a:extLst>
          </p:cNvPr>
          <p:cNvSpPr>
            <a:spLocks noGrp="1"/>
          </p:cNvSpPr>
          <p:nvPr>
            <p:ph sz="quarter" idx="4" hasCustomPrompt="1"/>
          </p:nvPr>
        </p:nvSpPr>
        <p:spPr>
          <a:xfrm>
            <a:off x="6172200" y="2505075"/>
            <a:ext cx="5183188" cy="3684588"/>
          </a:xfrm>
        </p:spPr>
        <p:txBody>
          <a:bodyPr rtlCol="0"/>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7" name="Контейнер за дата 6">
            <a:extLst>
              <a:ext uri="{FF2B5EF4-FFF2-40B4-BE49-F238E27FC236}">
                <a16:creationId xmlns="" xmlns:a16="http://schemas.microsoft.com/office/drawing/2014/main" id="{786E27DF-9480-4360-86F9-51F40AC7C758}"/>
              </a:ext>
            </a:extLst>
          </p:cNvPr>
          <p:cNvSpPr>
            <a:spLocks noGrp="1"/>
          </p:cNvSpPr>
          <p:nvPr>
            <p:ph type="dt" sz="half" idx="10"/>
          </p:nvPr>
        </p:nvSpPr>
        <p:spPr/>
        <p:txBody>
          <a:bodyPr rtlCol="0"/>
          <a:lstStyle/>
          <a:p>
            <a:pPr rtl="0"/>
            <a:fld id="{824C621B-2C88-4ECC-98A7-F39430230988}" type="datetime1">
              <a:rPr lang="bg-BG" noProof="1" smtClean="0"/>
              <a:pPr rtl="0"/>
              <a:t>1.10.2020 г.</a:t>
            </a:fld>
            <a:endParaRPr lang="bg-BG" noProof="1"/>
          </a:p>
        </p:txBody>
      </p:sp>
      <p:sp>
        <p:nvSpPr>
          <p:cNvPr id="8" name="Контейнер за долен колонтитул 7">
            <a:extLst>
              <a:ext uri="{FF2B5EF4-FFF2-40B4-BE49-F238E27FC236}">
                <a16:creationId xmlns="" xmlns:a16="http://schemas.microsoft.com/office/drawing/2014/main" id="{8FEF10D3-8F6F-4F83-9883-BC1C71C91D8D}"/>
              </a:ext>
            </a:extLst>
          </p:cNvPr>
          <p:cNvSpPr>
            <a:spLocks noGrp="1"/>
          </p:cNvSpPr>
          <p:nvPr>
            <p:ph type="ftr" sz="quarter" idx="11"/>
          </p:nvPr>
        </p:nvSpPr>
        <p:spPr/>
        <p:txBody>
          <a:bodyPr rtlCol="0"/>
          <a:lstStyle/>
          <a:p>
            <a:pPr rtl="0"/>
            <a:endParaRPr lang="bg-BG" noProof="1"/>
          </a:p>
        </p:txBody>
      </p:sp>
      <p:sp>
        <p:nvSpPr>
          <p:cNvPr id="9" name="Контейнер за номер на слайд 8">
            <a:extLst>
              <a:ext uri="{FF2B5EF4-FFF2-40B4-BE49-F238E27FC236}">
                <a16:creationId xmlns="" xmlns:a16="http://schemas.microsoft.com/office/drawing/2014/main" id="{88898A3E-09E5-4135-B474-7F1AAA0A456D}"/>
              </a:ext>
            </a:extLst>
          </p:cNvPr>
          <p:cNvSpPr>
            <a:spLocks noGrp="1"/>
          </p:cNvSpPr>
          <p:nvPr>
            <p:ph type="sldNum" sz="quarter" idx="12"/>
          </p:nvPr>
        </p:nvSpPr>
        <p:spPr/>
        <p:txBody>
          <a:bodyPr rtlCol="0"/>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3530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амо заглавие">
    <p:spTree>
      <p:nvGrpSpPr>
        <p:cNvPr id="1" name=""/>
        <p:cNvGrpSpPr/>
        <p:nvPr/>
      </p:nvGrpSpPr>
      <p:grpSpPr>
        <a:xfrm>
          <a:off x="0" y="0"/>
          <a:ext cx="0" cy="0"/>
          <a:chOff x="0" y="0"/>
          <a:chExt cx="0" cy="0"/>
        </a:xfrm>
      </p:grpSpPr>
      <p:grpSp>
        <p:nvGrpSpPr>
          <p:cNvPr id="6" name="Група 5">
            <a:extLst>
              <a:ext uri="{FF2B5EF4-FFF2-40B4-BE49-F238E27FC236}">
                <a16:creationId xmlns="" xmlns:a16="http://schemas.microsoft.com/office/drawing/2014/main" id="{C0DA365B-2628-4BCE-9E67-2F0D16C47BD3}"/>
              </a:ext>
            </a:extLst>
          </p:cNvPr>
          <p:cNvGrpSpPr/>
          <p:nvPr userDrawn="1"/>
        </p:nvGrpSpPr>
        <p:grpSpPr>
          <a:xfrm>
            <a:off x="2982913" y="-574675"/>
            <a:ext cx="6216650" cy="1935163"/>
            <a:chOff x="2982913" y="-574675"/>
            <a:chExt cx="6216650" cy="1935163"/>
          </a:xfrm>
        </p:grpSpPr>
        <p:sp>
          <p:nvSpPr>
            <p:cNvPr id="7" name="Polyline: фигура 12">
              <a:extLst>
                <a:ext uri="{FF2B5EF4-FFF2-40B4-BE49-F238E27FC236}">
                  <a16:creationId xmlns="" xmlns:a16="http://schemas.microsoft.com/office/drawing/2014/main" id="{1F2267F0-4480-4BD7-BD96-BEF5488A1F5E}"/>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8" name="Polyline: фигура 17">
              <a:extLst>
                <a:ext uri="{FF2B5EF4-FFF2-40B4-BE49-F238E27FC236}">
                  <a16:creationId xmlns="" xmlns:a16="http://schemas.microsoft.com/office/drawing/2014/main" id="{76B36DBC-DC07-4F87-90B2-0249EC01293E}"/>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9" name="Polyline: фигура 15">
              <a:extLst>
                <a:ext uri="{FF2B5EF4-FFF2-40B4-BE49-F238E27FC236}">
                  <a16:creationId xmlns="" xmlns:a16="http://schemas.microsoft.com/office/drawing/2014/main" id="{16D55E62-E1AE-4B3D-A734-C19E272D1572}"/>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0" name="Polyline: фигура 10">
              <a:extLst>
                <a:ext uri="{FF2B5EF4-FFF2-40B4-BE49-F238E27FC236}">
                  <a16:creationId xmlns="" xmlns:a16="http://schemas.microsoft.com/office/drawing/2014/main" id="{65A6F525-77E9-4B88-8E70-21DBA057EA63}"/>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1" name="Polyline: фигура 13">
              <a:extLst>
                <a:ext uri="{FF2B5EF4-FFF2-40B4-BE49-F238E27FC236}">
                  <a16:creationId xmlns="" xmlns:a16="http://schemas.microsoft.com/office/drawing/2014/main" id="{ACD258A8-5300-4D12-968F-5FEBDC16AE29}"/>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grpSp>
        <p:nvGrpSpPr>
          <p:cNvPr id="12" name="Група 11">
            <a:extLst>
              <a:ext uri="{FF2B5EF4-FFF2-40B4-BE49-F238E27FC236}">
                <a16:creationId xmlns="" xmlns:a16="http://schemas.microsoft.com/office/drawing/2014/main" id="{E039D421-3580-462F-85CF-DD9732A68A94}"/>
              </a:ext>
            </a:extLst>
          </p:cNvPr>
          <p:cNvGrpSpPr/>
          <p:nvPr userDrawn="1"/>
        </p:nvGrpSpPr>
        <p:grpSpPr>
          <a:xfrm>
            <a:off x="533563" y="1885850"/>
            <a:ext cx="211015" cy="4944470"/>
            <a:chOff x="533563" y="1885850"/>
            <a:chExt cx="211015" cy="4944470"/>
          </a:xfrm>
        </p:grpSpPr>
        <p:cxnSp>
          <p:nvCxnSpPr>
            <p:cNvPr id="13" name="Право съединение 24">
              <a:extLst>
                <a:ext uri="{FF2B5EF4-FFF2-40B4-BE49-F238E27FC236}">
                  <a16:creationId xmlns="" xmlns:a16="http://schemas.microsoft.com/office/drawing/2014/main" id="{DE8E9744-8CDB-421C-962A-44A5120AF055}"/>
                </a:ext>
              </a:extLst>
            </p:cNvPr>
            <p:cNvCxnSpPr>
              <a:cxnSpLocks/>
            </p:cNvCxnSpPr>
            <p:nvPr/>
          </p:nvCxnSpPr>
          <p:spPr>
            <a:xfrm>
              <a:off x="628962" y="1970320"/>
              <a:ext cx="0" cy="4860000"/>
            </a:xfrm>
            <a:prstGeom prst="line">
              <a:avLst/>
            </a:prstGeom>
            <a:ln w="28575">
              <a:solidFill>
                <a:srgbClr val="9F361D"/>
              </a:solidFill>
            </a:ln>
          </p:spPr>
          <p:style>
            <a:lnRef idx="1">
              <a:schemeClr val="accent1"/>
            </a:lnRef>
            <a:fillRef idx="0">
              <a:schemeClr val="accent1"/>
            </a:fillRef>
            <a:effectRef idx="0">
              <a:schemeClr val="accent1"/>
            </a:effectRef>
            <a:fontRef idx="minor">
              <a:schemeClr val="tx1"/>
            </a:fontRef>
          </p:style>
        </p:cxnSp>
        <p:sp>
          <p:nvSpPr>
            <p:cNvPr id="14" name="Елипса 25">
              <a:extLst>
                <a:ext uri="{FF2B5EF4-FFF2-40B4-BE49-F238E27FC236}">
                  <a16:creationId xmlns="" xmlns:a16="http://schemas.microsoft.com/office/drawing/2014/main" id="{C8931D30-63ED-42E9-BEDB-9DAED42116D2}"/>
                </a:ext>
              </a:extLst>
            </p:cNvPr>
            <p:cNvSpPr/>
            <p:nvPr/>
          </p:nvSpPr>
          <p:spPr>
            <a:xfrm>
              <a:off x="533563" y="1885850"/>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15" name="Заглавие 14">
            <a:extLst>
              <a:ext uri="{FF2B5EF4-FFF2-40B4-BE49-F238E27FC236}">
                <a16:creationId xmlns="" xmlns:a16="http://schemas.microsoft.com/office/drawing/2014/main" id="{45EEAC38-1AB2-4532-9A19-2A4A9572548D}"/>
              </a:ext>
            </a:extLst>
          </p:cNvPr>
          <p:cNvSpPr>
            <a:spLocks noGrp="1"/>
          </p:cNvSpPr>
          <p:nvPr>
            <p:ph type="title" hasCustomPrompt="1"/>
          </p:nvPr>
        </p:nvSpPr>
        <p:spPr/>
        <p:txBody>
          <a:bodyPr rtlCol="0"/>
          <a:lstStyle/>
          <a:p>
            <a:pPr rtl="0"/>
            <a:r>
              <a:rPr lang="bg-BG" noProof="1"/>
              <a:t>Щракнете, за да редактирате стила на заглавието в образеца</a:t>
            </a:r>
          </a:p>
        </p:txBody>
      </p:sp>
    </p:spTree>
    <p:extLst>
      <p:ext uri="{BB962C8B-B14F-4D97-AF65-F5344CB8AC3E}">
        <p14:creationId xmlns:p14="http://schemas.microsoft.com/office/powerpoint/2010/main" val="3527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Само заглавие">
    <p:spTree>
      <p:nvGrpSpPr>
        <p:cNvPr id="1" name=""/>
        <p:cNvGrpSpPr/>
        <p:nvPr/>
      </p:nvGrpSpPr>
      <p:grpSpPr>
        <a:xfrm>
          <a:off x="0" y="0"/>
          <a:ext cx="0" cy="0"/>
          <a:chOff x="0" y="0"/>
          <a:chExt cx="0" cy="0"/>
        </a:xfrm>
      </p:grpSpPr>
      <p:pic>
        <p:nvPicPr>
          <p:cNvPr id="6" name="Картина 5">
            <a:extLst>
              <a:ext uri="{FF2B5EF4-FFF2-40B4-BE49-F238E27FC236}">
                <a16:creationId xmlns="" xmlns:a16="http://schemas.microsoft.com/office/drawing/2014/main" id="{137103A1-DF4D-40E5-A136-6F81F519BAD6}"/>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84"/>
            <a:ext cx="12219634" cy="6850716"/>
          </a:xfrm>
          <a:prstGeom prst="rect">
            <a:avLst/>
          </a:prstGeom>
        </p:spPr>
      </p:pic>
      <p:sp>
        <p:nvSpPr>
          <p:cNvPr id="7" name="Правоъгълник 6">
            <a:extLst>
              <a:ext uri="{FF2B5EF4-FFF2-40B4-BE49-F238E27FC236}">
                <a16:creationId xmlns="" xmlns:a16="http://schemas.microsoft.com/office/drawing/2014/main" id="{18D119E2-27F0-4487-97B0-3946CF088773}"/>
              </a:ext>
              <a:ext uri="{C183D7F6-B498-43B3-948B-1728B52AA6E4}">
                <adec:decorative xmlns="" xmlns:adec="http://schemas.microsoft.com/office/drawing/2017/decorative" val="1"/>
              </a:ext>
            </a:extLst>
          </p:cNvPr>
          <p:cNvSpPr/>
          <p:nvPr userDrawn="1"/>
        </p:nvSpPr>
        <p:spPr>
          <a:xfrm>
            <a:off x="0" y="7284"/>
            <a:ext cx="12219634" cy="6858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noProof="1"/>
          </a:p>
        </p:txBody>
      </p:sp>
      <p:grpSp>
        <p:nvGrpSpPr>
          <p:cNvPr id="9" name="Група 8">
            <a:extLst>
              <a:ext uri="{FF2B5EF4-FFF2-40B4-BE49-F238E27FC236}">
                <a16:creationId xmlns="" xmlns:a16="http://schemas.microsoft.com/office/drawing/2014/main" id="{64590D09-FA3B-44CC-96EF-33D91DC4DD35}"/>
              </a:ext>
              <a:ext uri="{C183D7F6-B498-43B3-948B-1728B52AA6E4}">
                <adec:decorative xmlns="" xmlns:adec="http://schemas.microsoft.com/office/drawing/2017/decorative" val="1"/>
              </a:ext>
            </a:extLst>
          </p:cNvPr>
          <p:cNvGrpSpPr/>
          <p:nvPr userDrawn="1"/>
        </p:nvGrpSpPr>
        <p:grpSpPr>
          <a:xfrm>
            <a:off x="2982913" y="-574675"/>
            <a:ext cx="6216650" cy="1935163"/>
            <a:chOff x="2982913" y="-574675"/>
            <a:chExt cx="6216650" cy="1935163"/>
          </a:xfrm>
        </p:grpSpPr>
        <p:sp>
          <p:nvSpPr>
            <p:cNvPr id="10" name="Polyline: фигура 12">
              <a:extLst>
                <a:ext uri="{FF2B5EF4-FFF2-40B4-BE49-F238E27FC236}">
                  <a16:creationId xmlns="" xmlns:a16="http://schemas.microsoft.com/office/drawing/2014/main" id="{94A02721-97E9-46DF-B841-E96AA5D8407F}"/>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1" name="Polyline: фигура 17">
              <a:extLst>
                <a:ext uri="{FF2B5EF4-FFF2-40B4-BE49-F238E27FC236}">
                  <a16:creationId xmlns="" xmlns:a16="http://schemas.microsoft.com/office/drawing/2014/main" id="{9CBD4741-3905-4C18-AF83-7B2862B6B4D6}"/>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2" name="Polyline: фигура 15">
              <a:extLst>
                <a:ext uri="{FF2B5EF4-FFF2-40B4-BE49-F238E27FC236}">
                  <a16:creationId xmlns="" xmlns:a16="http://schemas.microsoft.com/office/drawing/2014/main" id="{9FFBF496-E52B-4CCD-A98B-DAD2A160B55C}"/>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3" name="Polyline: фигура 10">
              <a:extLst>
                <a:ext uri="{FF2B5EF4-FFF2-40B4-BE49-F238E27FC236}">
                  <a16:creationId xmlns="" xmlns:a16="http://schemas.microsoft.com/office/drawing/2014/main" id="{032D964C-FD06-4C06-B517-6D08BB5431EC}"/>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4" name="Polyline: фигура 13">
              <a:extLst>
                <a:ext uri="{FF2B5EF4-FFF2-40B4-BE49-F238E27FC236}">
                  <a16:creationId xmlns="" xmlns:a16="http://schemas.microsoft.com/office/drawing/2014/main" id="{4D920134-19B1-4459-9D8B-1166D2DBD703}"/>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grpSp>
        <p:nvGrpSpPr>
          <p:cNvPr id="16" name="Група 15">
            <a:extLst>
              <a:ext uri="{FF2B5EF4-FFF2-40B4-BE49-F238E27FC236}">
                <a16:creationId xmlns="" xmlns:a16="http://schemas.microsoft.com/office/drawing/2014/main" id="{128083C5-58EB-4807-9B60-116294635AC3}"/>
              </a:ext>
              <a:ext uri="{C183D7F6-B498-43B3-948B-1728B52AA6E4}">
                <adec:decorative xmlns="" xmlns:adec="http://schemas.microsoft.com/office/drawing/2017/decorative" val="1"/>
              </a:ext>
            </a:extLst>
          </p:cNvPr>
          <p:cNvGrpSpPr/>
          <p:nvPr userDrawn="1"/>
        </p:nvGrpSpPr>
        <p:grpSpPr>
          <a:xfrm>
            <a:off x="533563" y="1733444"/>
            <a:ext cx="211015" cy="5117787"/>
            <a:chOff x="533563" y="1733444"/>
            <a:chExt cx="211015" cy="5117787"/>
          </a:xfrm>
        </p:grpSpPr>
        <p:cxnSp>
          <p:nvCxnSpPr>
            <p:cNvPr id="17" name="Право съединение 24">
              <a:extLst>
                <a:ext uri="{FF2B5EF4-FFF2-40B4-BE49-F238E27FC236}">
                  <a16:creationId xmlns="" xmlns:a16="http://schemas.microsoft.com/office/drawing/2014/main" id="{DF34E1D4-A43E-4BE1-A890-D3ADB1CB4CAF}"/>
                </a:ext>
              </a:extLst>
            </p:cNvPr>
            <p:cNvCxnSpPr>
              <a:cxnSpLocks/>
            </p:cNvCxnSpPr>
            <p:nvPr/>
          </p:nvCxnSpPr>
          <p:spPr>
            <a:xfrm>
              <a:off x="628962" y="1883231"/>
              <a:ext cx="0" cy="4968000"/>
            </a:xfrm>
            <a:prstGeom prst="line">
              <a:avLst/>
            </a:prstGeom>
            <a:ln w="28575">
              <a:solidFill>
                <a:srgbClr val="9F361D"/>
              </a:solidFill>
            </a:ln>
          </p:spPr>
          <p:style>
            <a:lnRef idx="1">
              <a:schemeClr val="accent1"/>
            </a:lnRef>
            <a:fillRef idx="0">
              <a:schemeClr val="accent1"/>
            </a:fillRef>
            <a:effectRef idx="0">
              <a:schemeClr val="accent1"/>
            </a:effectRef>
            <a:fontRef idx="minor">
              <a:schemeClr val="tx1"/>
            </a:fontRef>
          </p:style>
        </p:cxnSp>
        <p:sp>
          <p:nvSpPr>
            <p:cNvPr id="18" name="Елипса 25">
              <a:extLst>
                <a:ext uri="{FF2B5EF4-FFF2-40B4-BE49-F238E27FC236}">
                  <a16:creationId xmlns="" xmlns:a16="http://schemas.microsoft.com/office/drawing/2014/main" id="{C2281663-16EA-4AFF-9606-50708C41AEC6}"/>
                </a:ext>
              </a:extLst>
            </p:cNvPr>
            <p:cNvSpPr/>
            <p:nvPr/>
          </p:nvSpPr>
          <p:spPr>
            <a:xfrm>
              <a:off x="533563" y="1733444"/>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19" name="Заглавие 18">
            <a:extLst>
              <a:ext uri="{FF2B5EF4-FFF2-40B4-BE49-F238E27FC236}">
                <a16:creationId xmlns="" xmlns:a16="http://schemas.microsoft.com/office/drawing/2014/main" id="{905A2929-5718-4963-B98D-6EA11DCB8A24}"/>
              </a:ext>
            </a:extLst>
          </p:cNvPr>
          <p:cNvSpPr>
            <a:spLocks noGrp="1"/>
          </p:cNvSpPr>
          <p:nvPr>
            <p:ph type="title" hasCustomPrompt="1"/>
          </p:nvPr>
        </p:nvSpPr>
        <p:spPr/>
        <p:txBody>
          <a:bodyPr rtlCol="0"/>
          <a:lstStyle/>
          <a:p>
            <a:pPr rtl="0"/>
            <a:r>
              <a:rPr lang="bg-BG" noProof="1"/>
              <a:t>Щракнете, за да редактирате стила на заглавието в образеца</a:t>
            </a:r>
          </a:p>
        </p:txBody>
      </p:sp>
    </p:spTree>
    <p:extLst>
      <p:ext uri="{BB962C8B-B14F-4D97-AF65-F5344CB8AC3E}">
        <p14:creationId xmlns:p14="http://schemas.microsoft.com/office/powerpoint/2010/main" val="280930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амо заглавие 2">
    <p:spTree>
      <p:nvGrpSpPr>
        <p:cNvPr id="1" name=""/>
        <p:cNvGrpSpPr/>
        <p:nvPr/>
      </p:nvGrpSpPr>
      <p:grpSpPr>
        <a:xfrm>
          <a:off x="0" y="0"/>
          <a:ext cx="0" cy="0"/>
          <a:chOff x="0" y="0"/>
          <a:chExt cx="0" cy="0"/>
        </a:xfrm>
      </p:grpSpPr>
      <p:pic>
        <p:nvPicPr>
          <p:cNvPr id="30" name="Картина 29" descr="Картина с интериор, маса&#10;&#10;Описание, генерирано с много високо доверие">
            <a:extLst>
              <a:ext uri="{FF2B5EF4-FFF2-40B4-BE49-F238E27FC236}">
                <a16:creationId xmlns="" xmlns:a16="http://schemas.microsoft.com/office/drawing/2014/main" id="{448817BC-829F-446B-8111-48BB9B96757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89665" cy="6858000"/>
          </a:xfrm>
          <a:prstGeom prst="rect">
            <a:avLst/>
          </a:prstGeom>
        </p:spPr>
      </p:pic>
      <p:sp>
        <p:nvSpPr>
          <p:cNvPr id="7" name="Правоъгълник 6">
            <a:extLst>
              <a:ext uri="{FF2B5EF4-FFF2-40B4-BE49-F238E27FC236}">
                <a16:creationId xmlns="" xmlns:a16="http://schemas.microsoft.com/office/drawing/2014/main" id="{18D119E2-27F0-4487-97B0-3946CF088773}"/>
              </a:ext>
              <a:ext uri="{C183D7F6-B498-43B3-948B-1728B52AA6E4}">
                <adec:decorative xmlns="" xmlns:adec="http://schemas.microsoft.com/office/drawing/2017/decorative" val="1"/>
              </a:ext>
            </a:extLst>
          </p:cNvPr>
          <p:cNvSpPr/>
          <p:nvPr userDrawn="1"/>
        </p:nvSpPr>
        <p:spPr>
          <a:xfrm>
            <a:off x="-29970" y="-23479"/>
            <a:ext cx="12219634" cy="6858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bg-BG" noProof="1"/>
          </a:p>
        </p:txBody>
      </p:sp>
      <p:grpSp>
        <p:nvGrpSpPr>
          <p:cNvPr id="9" name="Група 8">
            <a:extLst>
              <a:ext uri="{FF2B5EF4-FFF2-40B4-BE49-F238E27FC236}">
                <a16:creationId xmlns="" xmlns:a16="http://schemas.microsoft.com/office/drawing/2014/main" id="{64590D09-FA3B-44CC-96EF-33D91DC4DD35}"/>
              </a:ext>
              <a:ext uri="{C183D7F6-B498-43B3-948B-1728B52AA6E4}">
                <adec:decorative xmlns="" xmlns:adec="http://schemas.microsoft.com/office/drawing/2017/decorative" val="1"/>
              </a:ext>
            </a:extLst>
          </p:cNvPr>
          <p:cNvGrpSpPr/>
          <p:nvPr userDrawn="1"/>
        </p:nvGrpSpPr>
        <p:grpSpPr>
          <a:xfrm>
            <a:off x="2986506" y="-602457"/>
            <a:ext cx="6216650" cy="1935163"/>
            <a:chOff x="2982913" y="-574675"/>
            <a:chExt cx="6216650" cy="1935163"/>
          </a:xfrm>
        </p:grpSpPr>
        <p:sp>
          <p:nvSpPr>
            <p:cNvPr id="10" name="Polyline: фигура 12">
              <a:extLst>
                <a:ext uri="{FF2B5EF4-FFF2-40B4-BE49-F238E27FC236}">
                  <a16:creationId xmlns="" xmlns:a16="http://schemas.microsoft.com/office/drawing/2014/main" id="{94A02721-97E9-46DF-B841-E96AA5D8407F}"/>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1" name="Polyline: фигура 17">
              <a:extLst>
                <a:ext uri="{FF2B5EF4-FFF2-40B4-BE49-F238E27FC236}">
                  <a16:creationId xmlns="" xmlns:a16="http://schemas.microsoft.com/office/drawing/2014/main" id="{9CBD4741-3905-4C18-AF83-7B2862B6B4D6}"/>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2" name="Polyline: фигура 15">
              <a:extLst>
                <a:ext uri="{FF2B5EF4-FFF2-40B4-BE49-F238E27FC236}">
                  <a16:creationId xmlns="" xmlns:a16="http://schemas.microsoft.com/office/drawing/2014/main" id="{9FFBF496-E52B-4CCD-A98B-DAD2A160B55C}"/>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3" name="Polyline: фигура 10">
              <a:extLst>
                <a:ext uri="{FF2B5EF4-FFF2-40B4-BE49-F238E27FC236}">
                  <a16:creationId xmlns="" xmlns:a16="http://schemas.microsoft.com/office/drawing/2014/main" id="{032D964C-FD06-4C06-B517-6D08BB5431EC}"/>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4" name="Polyline: фигура 13">
              <a:extLst>
                <a:ext uri="{FF2B5EF4-FFF2-40B4-BE49-F238E27FC236}">
                  <a16:creationId xmlns="" xmlns:a16="http://schemas.microsoft.com/office/drawing/2014/main" id="{4D920134-19B1-4459-9D8B-1166D2DBD703}"/>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grpSp>
        <p:nvGrpSpPr>
          <p:cNvPr id="19" name="Група 18">
            <a:extLst>
              <a:ext uri="{FF2B5EF4-FFF2-40B4-BE49-F238E27FC236}">
                <a16:creationId xmlns="" xmlns:a16="http://schemas.microsoft.com/office/drawing/2014/main" id="{BA435ADD-3DA5-488B-901F-80987E4C4D13}"/>
              </a:ext>
              <a:ext uri="{C183D7F6-B498-43B3-948B-1728B52AA6E4}">
                <adec:decorative xmlns="" xmlns:adec="http://schemas.microsoft.com/office/drawing/2017/decorative" val="1"/>
              </a:ext>
            </a:extLst>
          </p:cNvPr>
          <p:cNvGrpSpPr/>
          <p:nvPr userDrawn="1"/>
        </p:nvGrpSpPr>
        <p:grpSpPr>
          <a:xfrm>
            <a:off x="6664025" y="1985485"/>
            <a:ext cx="211015" cy="4880010"/>
            <a:chOff x="6664025" y="1985485"/>
            <a:chExt cx="211015" cy="4880010"/>
          </a:xfrm>
        </p:grpSpPr>
        <p:cxnSp>
          <p:nvCxnSpPr>
            <p:cNvPr id="20" name="Право съединение 24">
              <a:extLst>
                <a:ext uri="{FF2B5EF4-FFF2-40B4-BE49-F238E27FC236}">
                  <a16:creationId xmlns="" xmlns:a16="http://schemas.microsoft.com/office/drawing/2014/main" id="{5204A592-8C68-4CFA-907A-F19D90792A93}"/>
                </a:ext>
              </a:extLst>
            </p:cNvPr>
            <p:cNvCxnSpPr>
              <a:cxnSpLocks/>
            </p:cNvCxnSpPr>
            <p:nvPr/>
          </p:nvCxnSpPr>
          <p:spPr>
            <a:xfrm>
              <a:off x="6768172" y="2113495"/>
              <a:ext cx="777" cy="4752000"/>
            </a:xfrm>
            <a:prstGeom prst="line">
              <a:avLst/>
            </a:prstGeom>
            <a:ln w="28575">
              <a:solidFill>
                <a:srgbClr val="9F361D"/>
              </a:solidFill>
            </a:ln>
          </p:spPr>
          <p:style>
            <a:lnRef idx="1">
              <a:schemeClr val="accent1"/>
            </a:lnRef>
            <a:fillRef idx="0">
              <a:schemeClr val="accent1"/>
            </a:fillRef>
            <a:effectRef idx="0">
              <a:schemeClr val="accent1"/>
            </a:effectRef>
            <a:fontRef idx="minor">
              <a:schemeClr val="tx1"/>
            </a:fontRef>
          </p:style>
        </p:cxnSp>
        <p:sp>
          <p:nvSpPr>
            <p:cNvPr id="21" name="Елипса 25">
              <a:extLst>
                <a:ext uri="{FF2B5EF4-FFF2-40B4-BE49-F238E27FC236}">
                  <a16:creationId xmlns="" xmlns:a16="http://schemas.microsoft.com/office/drawing/2014/main" id="{28DD267A-7BED-4CDD-A8C6-BCB3BA7E115C}"/>
                </a:ext>
              </a:extLst>
            </p:cNvPr>
            <p:cNvSpPr/>
            <p:nvPr/>
          </p:nvSpPr>
          <p:spPr>
            <a:xfrm>
              <a:off x="6664025" y="1985485"/>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grpSp>
        <p:nvGrpSpPr>
          <p:cNvPr id="24" name="Група 23">
            <a:extLst>
              <a:ext uri="{FF2B5EF4-FFF2-40B4-BE49-F238E27FC236}">
                <a16:creationId xmlns="" xmlns:a16="http://schemas.microsoft.com/office/drawing/2014/main" id="{C4A5DD35-8E86-48A0-9E99-EC32FE854506}"/>
              </a:ext>
              <a:ext uri="{C183D7F6-B498-43B3-948B-1728B52AA6E4}">
                <adec:decorative xmlns="" xmlns:adec="http://schemas.microsoft.com/office/drawing/2017/decorative" val="1"/>
              </a:ext>
            </a:extLst>
          </p:cNvPr>
          <p:cNvGrpSpPr/>
          <p:nvPr userDrawn="1"/>
        </p:nvGrpSpPr>
        <p:grpSpPr>
          <a:xfrm>
            <a:off x="513107" y="1983818"/>
            <a:ext cx="233210" cy="4850703"/>
            <a:chOff x="513107" y="1983818"/>
            <a:chExt cx="233210" cy="4850703"/>
          </a:xfrm>
        </p:grpSpPr>
        <p:grpSp>
          <p:nvGrpSpPr>
            <p:cNvPr id="25" name="Група 24">
              <a:extLst>
                <a:ext uri="{FF2B5EF4-FFF2-40B4-BE49-F238E27FC236}">
                  <a16:creationId xmlns="" xmlns:a16="http://schemas.microsoft.com/office/drawing/2014/main" id="{242094EE-7AAD-4966-A387-46F52C1A3321}"/>
                </a:ext>
              </a:extLst>
            </p:cNvPr>
            <p:cNvGrpSpPr/>
            <p:nvPr/>
          </p:nvGrpSpPr>
          <p:grpSpPr>
            <a:xfrm>
              <a:off x="522677" y="1983818"/>
              <a:ext cx="211015" cy="4850703"/>
              <a:chOff x="522677" y="1983818"/>
              <a:chExt cx="211015" cy="4850703"/>
            </a:xfrm>
          </p:grpSpPr>
          <p:cxnSp>
            <p:nvCxnSpPr>
              <p:cNvPr id="28" name="Право съединение 24">
                <a:extLst>
                  <a:ext uri="{FF2B5EF4-FFF2-40B4-BE49-F238E27FC236}">
                    <a16:creationId xmlns="" xmlns:a16="http://schemas.microsoft.com/office/drawing/2014/main" id="{F8A50289-0D7C-4CB6-B611-F1B59469F5EF}"/>
                  </a:ext>
                </a:extLst>
              </p:cNvPr>
              <p:cNvCxnSpPr>
                <a:cxnSpLocks/>
              </p:cNvCxnSpPr>
              <p:nvPr/>
            </p:nvCxnSpPr>
            <p:spPr>
              <a:xfrm>
                <a:off x="628962" y="2046521"/>
                <a:ext cx="0" cy="4788000"/>
              </a:xfrm>
              <a:prstGeom prst="line">
                <a:avLst/>
              </a:prstGeom>
              <a:ln w="28575">
                <a:solidFill>
                  <a:srgbClr val="9F361D"/>
                </a:solidFill>
              </a:ln>
            </p:spPr>
            <p:style>
              <a:lnRef idx="1">
                <a:schemeClr val="accent1"/>
              </a:lnRef>
              <a:fillRef idx="0">
                <a:schemeClr val="accent1"/>
              </a:fillRef>
              <a:effectRef idx="0">
                <a:schemeClr val="accent1"/>
              </a:effectRef>
              <a:fontRef idx="minor">
                <a:schemeClr val="tx1"/>
              </a:fontRef>
            </p:style>
          </p:cxnSp>
          <p:sp>
            <p:nvSpPr>
              <p:cNvPr id="29" name="Елипса 25">
                <a:extLst>
                  <a:ext uri="{FF2B5EF4-FFF2-40B4-BE49-F238E27FC236}">
                    <a16:creationId xmlns="" xmlns:a16="http://schemas.microsoft.com/office/drawing/2014/main" id="{ED9778AE-B266-4533-AFF5-015D5DB95FAF}"/>
                  </a:ext>
                </a:extLst>
              </p:cNvPr>
              <p:cNvSpPr/>
              <p:nvPr/>
            </p:nvSpPr>
            <p:spPr>
              <a:xfrm>
                <a:off x="522677" y="1983818"/>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26" name="Елипса 25">
              <a:extLst>
                <a:ext uri="{FF2B5EF4-FFF2-40B4-BE49-F238E27FC236}">
                  <a16:creationId xmlns="" xmlns:a16="http://schemas.microsoft.com/office/drawing/2014/main" id="{B90273CC-5219-4CE8-80C8-BAD7F5A00FDA}"/>
                </a:ext>
              </a:extLst>
            </p:cNvPr>
            <p:cNvSpPr/>
            <p:nvPr/>
          </p:nvSpPr>
          <p:spPr>
            <a:xfrm>
              <a:off x="513107" y="3358697"/>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27" name="Елипса 25">
              <a:extLst>
                <a:ext uri="{FF2B5EF4-FFF2-40B4-BE49-F238E27FC236}">
                  <a16:creationId xmlns="" xmlns:a16="http://schemas.microsoft.com/office/drawing/2014/main" id="{6362A1A3-959F-429A-959F-0A9201D7DD92}"/>
                </a:ext>
              </a:extLst>
            </p:cNvPr>
            <p:cNvSpPr/>
            <p:nvPr/>
          </p:nvSpPr>
          <p:spPr>
            <a:xfrm>
              <a:off x="535302" y="5365684"/>
              <a:ext cx="211015" cy="211015"/>
            </a:xfrm>
            <a:prstGeom prst="ellipse">
              <a:avLst/>
            </a:prstGeom>
            <a:solidFill>
              <a:srgbClr val="9F361D"/>
            </a:solidFill>
            <a:ln>
              <a:noFill/>
            </a:ln>
            <a:effectLst>
              <a:glow rad="101600">
                <a:srgbClr val="9F361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2" name="Заглавие 1">
            <a:extLst>
              <a:ext uri="{FF2B5EF4-FFF2-40B4-BE49-F238E27FC236}">
                <a16:creationId xmlns="" xmlns:a16="http://schemas.microsoft.com/office/drawing/2014/main" id="{A185DC86-E263-4A34-85B6-3E9B74B807B7}"/>
              </a:ext>
            </a:extLst>
          </p:cNvPr>
          <p:cNvSpPr>
            <a:spLocks noGrp="1"/>
          </p:cNvSpPr>
          <p:nvPr>
            <p:ph type="title" hasCustomPrompt="1"/>
          </p:nvPr>
        </p:nvSpPr>
        <p:spPr/>
        <p:txBody>
          <a:bodyPr rtlCol="0"/>
          <a:lstStyle/>
          <a:p>
            <a:pPr rtl="0"/>
            <a:r>
              <a:rPr lang="bg-BG" noProof="1"/>
              <a:t>Щракнете, за да редактирате стила на заглавието в образеца</a:t>
            </a:r>
          </a:p>
        </p:txBody>
      </p:sp>
    </p:spTree>
    <p:extLst>
      <p:ext uri="{BB962C8B-B14F-4D97-AF65-F5344CB8AC3E}">
        <p14:creationId xmlns:p14="http://schemas.microsoft.com/office/powerpoint/2010/main" val="81250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Заглавие + 3">
    <p:spTree>
      <p:nvGrpSpPr>
        <p:cNvPr id="1" name=""/>
        <p:cNvGrpSpPr/>
        <p:nvPr/>
      </p:nvGrpSpPr>
      <p:grpSpPr>
        <a:xfrm>
          <a:off x="0" y="0"/>
          <a:ext cx="0" cy="0"/>
          <a:chOff x="0" y="0"/>
          <a:chExt cx="0" cy="0"/>
        </a:xfrm>
      </p:grpSpPr>
      <p:pic>
        <p:nvPicPr>
          <p:cNvPr id="12" name="Контейнер за картина 2">
            <a:extLst>
              <a:ext uri="{FF2B5EF4-FFF2-40B4-BE49-F238E27FC236}">
                <a16:creationId xmlns="" xmlns:a16="http://schemas.microsoft.com/office/drawing/2014/main" id="{97FF772A-2519-497D-8276-4E705BD222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2580374" y="0"/>
            <a:ext cx="9611625" cy="6858000"/>
          </a:xfrm>
          <a:prstGeom prst="rect">
            <a:avLst/>
          </a:prstGeom>
        </p:spPr>
      </p:pic>
      <p:sp>
        <p:nvSpPr>
          <p:cNvPr id="14" name="Правоъгълник 50">
            <a:extLst>
              <a:ext uri="{FF2B5EF4-FFF2-40B4-BE49-F238E27FC236}">
                <a16:creationId xmlns="" xmlns:a16="http://schemas.microsoft.com/office/drawing/2014/main" id="{C1EA4F75-7A14-4E4E-A3B8-54293D94FFEA}"/>
              </a:ext>
            </a:extLst>
          </p:cNvPr>
          <p:cNvSpPr/>
          <p:nvPr userDrawn="1"/>
        </p:nvSpPr>
        <p:spPr>
          <a:xfrm>
            <a:off x="2580374" y="-2381"/>
            <a:ext cx="9611628"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nvGrpSpPr>
          <p:cNvPr id="6" name="Група 5">
            <a:extLst>
              <a:ext uri="{FF2B5EF4-FFF2-40B4-BE49-F238E27FC236}">
                <a16:creationId xmlns="" xmlns:a16="http://schemas.microsoft.com/office/drawing/2014/main" id="{E8E8743F-2E52-4860-9798-A13AA2B1A9FA}"/>
              </a:ext>
            </a:extLst>
          </p:cNvPr>
          <p:cNvGrpSpPr/>
          <p:nvPr userDrawn="1"/>
        </p:nvGrpSpPr>
        <p:grpSpPr>
          <a:xfrm rot="16200000">
            <a:off x="-2712402" y="2461418"/>
            <a:ext cx="6216650" cy="1935163"/>
            <a:chOff x="2982913" y="-574675"/>
            <a:chExt cx="6216650" cy="1935163"/>
          </a:xfrm>
        </p:grpSpPr>
        <p:sp>
          <p:nvSpPr>
            <p:cNvPr id="7" name="Polyline: фигура 12">
              <a:extLst>
                <a:ext uri="{FF2B5EF4-FFF2-40B4-BE49-F238E27FC236}">
                  <a16:creationId xmlns="" xmlns:a16="http://schemas.microsoft.com/office/drawing/2014/main" id="{0B4C606D-CB17-4FF1-B300-8551BB9C7C52}"/>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8" name="Polyline: фигура 17">
              <a:extLst>
                <a:ext uri="{FF2B5EF4-FFF2-40B4-BE49-F238E27FC236}">
                  <a16:creationId xmlns="" xmlns:a16="http://schemas.microsoft.com/office/drawing/2014/main" id="{D20F56BD-D4E9-49D7-9636-6CB1E745F754}"/>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9" name="Polyline: фигура 15">
              <a:extLst>
                <a:ext uri="{FF2B5EF4-FFF2-40B4-BE49-F238E27FC236}">
                  <a16:creationId xmlns="" xmlns:a16="http://schemas.microsoft.com/office/drawing/2014/main" id="{EEC14485-F263-4BA9-B5C6-C6C2DA8B5560}"/>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0" name="Polyline: фигура 10">
              <a:extLst>
                <a:ext uri="{FF2B5EF4-FFF2-40B4-BE49-F238E27FC236}">
                  <a16:creationId xmlns="" xmlns:a16="http://schemas.microsoft.com/office/drawing/2014/main" id="{8D44ACC6-1029-45CC-B1FF-DCDEC55BBEBC}"/>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sp>
          <p:nvSpPr>
            <p:cNvPr id="11" name="Polyline: фигура 13">
              <a:extLst>
                <a:ext uri="{FF2B5EF4-FFF2-40B4-BE49-F238E27FC236}">
                  <a16:creationId xmlns="" xmlns:a16="http://schemas.microsoft.com/office/drawing/2014/main" id="{640BDE84-9E6B-4DC1-B057-62246AD285B7}"/>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9F3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bg-BG" noProof="1"/>
            </a:p>
          </p:txBody>
        </p:sp>
      </p:grpSp>
      <p:sp>
        <p:nvSpPr>
          <p:cNvPr id="2" name="Заглавие 1">
            <a:extLst>
              <a:ext uri="{FF2B5EF4-FFF2-40B4-BE49-F238E27FC236}">
                <a16:creationId xmlns="" xmlns:a16="http://schemas.microsoft.com/office/drawing/2014/main" id="{A1D727FB-12F2-4B00-B9B4-2E85DBE8E83C}"/>
              </a:ext>
            </a:extLst>
          </p:cNvPr>
          <p:cNvSpPr>
            <a:spLocks noGrp="1"/>
          </p:cNvSpPr>
          <p:nvPr>
            <p:ph type="title" hasCustomPrompt="1"/>
          </p:nvPr>
        </p:nvSpPr>
        <p:spPr>
          <a:xfrm rot="16200000">
            <a:off x="-1345368" y="2655089"/>
            <a:ext cx="5652795" cy="1465563"/>
          </a:xfrm>
          <a:prstGeom prst="rect">
            <a:avLst/>
          </a:prstGeom>
        </p:spPr>
        <p:txBody>
          <a:bodyPr rtlCol="0">
            <a:normAutofit/>
          </a:bodyPr>
          <a:lstStyle>
            <a:lvl1pPr algn="ctr">
              <a:defRPr sz="3600"/>
            </a:lvl1pPr>
          </a:lstStyle>
          <a:p>
            <a:pPr rtl="0"/>
            <a:r>
              <a:rPr lang="bg-BG" noProof="1"/>
              <a:t>КЛИКНЕТЕ, ЗА ДА РЕДАКТИРАТЕ СТИЛА НА ГЛАВНОТО ЗАГЛАВИЕ</a:t>
            </a:r>
          </a:p>
        </p:txBody>
      </p:sp>
      <p:cxnSp>
        <p:nvCxnSpPr>
          <p:cNvPr id="15" name="Право съединение 14">
            <a:extLst>
              <a:ext uri="{FF2B5EF4-FFF2-40B4-BE49-F238E27FC236}">
                <a16:creationId xmlns="" xmlns:a16="http://schemas.microsoft.com/office/drawing/2014/main" id="{AE74B823-46AD-4B07-AE84-16F0BBC8FE2E}"/>
              </a:ext>
            </a:extLst>
          </p:cNvPr>
          <p:cNvCxnSpPr/>
          <p:nvPr userDrawn="1"/>
        </p:nvCxnSpPr>
        <p:spPr>
          <a:xfrm>
            <a:off x="5969975" y="2519320"/>
            <a:ext cx="0" cy="1819360"/>
          </a:xfrm>
          <a:prstGeom prst="line">
            <a:avLst/>
          </a:prstGeom>
          <a:ln>
            <a:solidFill>
              <a:srgbClr val="D24726"/>
            </a:solidFill>
          </a:ln>
        </p:spPr>
        <p:style>
          <a:lnRef idx="1">
            <a:schemeClr val="accent1"/>
          </a:lnRef>
          <a:fillRef idx="0">
            <a:schemeClr val="accent1"/>
          </a:fillRef>
          <a:effectRef idx="0">
            <a:schemeClr val="accent1"/>
          </a:effectRef>
          <a:fontRef idx="minor">
            <a:schemeClr val="tx1"/>
          </a:fontRef>
        </p:style>
      </p:cxnSp>
      <p:cxnSp>
        <p:nvCxnSpPr>
          <p:cNvPr id="16" name="Право съединение 15">
            <a:extLst>
              <a:ext uri="{FF2B5EF4-FFF2-40B4-BE49-F238E27FC236}">
                <a16:creationId xmlns="" xmlns:a16="http://schemas.microsoft.com/office/drawing/2014/main" id="{07E61A4E-1F41-4137-801F-C544DE0CAF4D}"/>
              </a:ext>
            </a:extLst>
          </p:cNvPr>
          <p:cNvCxnSpPr/>
          <p:nvPr userDrawn="1"/>
        </p:nvCxnSpPr>
        <p:spPr>
          <a:xfrm>
            <a:off x="8927119" y="2519320"/>
            <a:ext cx="0" cy="1819360"/>
          </a:xfrm>
          <a:prstGeom prst="line">
            <a:avLst/>
          </a:prstGeom>
          <a:ln>
            <a:solidFill>
              <a:srgbClr val="D24726"/>
            </a:solidFill>
          </a:ln>
        </p:spPr>
        <p:style>
          <a:lnRef idx="1">
            <a:schemeClr val="accent1"/>
          </a:lnRef>
          <a:fillRef idx="0">
            <a:schemeClr val="accent1"/>
          </a:fillRef>
          <a:effectRef idx="0">
            <a:schemeClr val="accent1"/>
          </a:effectRef>
          <a:fontRef idx="minor">
            <a:schemeClr val="tx1"/>
          </a:fontRef>
        </p:style>
      </p:cxnSp>
      <p:sp>
        <p:nvSpPr>
          <p:cNvPr id="18" name="Контейнер за текст 17">
            <a:extLst>
              <a:ext uri="{FF2B5EF4-FFF2-40B4-BE49-F238E27FC236}">
                <a16:creationId xmlns="" xmlns:a16="http://schemas.microsoft.com/office/drawing/2014/main" id="{3C9CAFD8-EA4C-4E12-AA33-925E9BCE83CB}"/>
              </a:ext>
            </a:extLst>
          </p:cNvPr>
          <p:cNvSpPr>
            <a:spLocks noGrp="1"/>
          </p:cNvSpPr>
          <p:nvPr>
            <p:ph type="body" sz="quarter" idx="10" hasCustomPrompt="1"/>
          </p:nvPr>
        </p:nvSpPr>
        <p:spPr>
          <a:xfrm>
            <a:off x="3256581" y="2656923"/>
            <a:ext cx="2405647" cy="1523880"/>
          </a:xfrm>
        </p:spPr>
        <p:txBody>
          <a:bodyPr rtlCol="0" anchor="ctr">
            <a:normAutofit/>
          </a:bodyPr>
          <a:lstStyle>
            <a:lvl1pPr marL="0" indent="0" algn="ctr">
              <a:buNone/>
              <a:defRPr sz="1400"/>
            </a:lvl1pPr>
          </a:lstStyle>
          <a:p>
            <a:pPr lvl="0" rtl="0"/>
            <a:r>
              <a:rPr lang="bg-BG" noProof="1"/>
              <a:t>Редактиране на стиловете на текста на образеца</a:t>
            </a:r>
          </a:p>
        </p:txBody>
      </p:sp>
      <p:sp>
        <p:nvSpPr>
          <p:cNvPr id="19" name="Контейнер за текст 17">
            <a:extLst>
              <a:ext uri="{FF2B5EF4-FFF2-40B4-BE49-F238E27FC236}">
                <a16:creationId xmlns="" xmlns:a16="http://schemas.microsoft.com/office/drawing/2014/main" id="{EE33737E-752D-419F-8F18-E35609CCAD6F}"/>
              </a:ext>
            </a:extLst>
          </p:cNvPr>
          <p:cNvSpPr>
            <a:spLocks noGrp="1"/>
          </p:cNvSpPr>
          <p:nvPr>
            <p:ph type="body" sz="quarter" idx="11" hasCustomPrompt="1"/>
          </p:nvPr>
        </p:nvSpPr>
        <p:spPr>
          <a:xfrm>
            <a:off x="6245724" y="2656923"/>
            <a:ext cx="2405647" cy="1523880"/>
          </a:xfrm>
        </p:spPr>
        <p:txBody>
          <a:bodyPr rtlCol="0" anchor="ctr">
            <a:normAutofit/>
          </a:bodyPr>
          <a:lstStyle>
            <a:lvl1pPr marL="0" indent="0" algn="ctr">
              <a:buNone/>
              <a:defRPr sz="1400"/>
            </a:lvl1pPr>
          </a:lstStyle>
          <a:p>
            <a:pPr lvl="0" rtl="0"/>
            <a:r>
              <a:rPr lang="bg-BG" noProof="1"/>
              <a:t>Редактиране на стиловете на текста на образеца</a:t>
            </a:r>
          </a:p>
        </p:txBody>
      </p:sp>
      <p:sp>
        <p:nvSpPr>
          <p:cNvPr id="21" name="Контейнер за текст 17">
            <a:extLst>
              <a:ext uri="{FF2B5EF4-FFF2-40B4-BE49-F238E27FC236}">
                <a16:creationId xmlns="" xmlns:a16="http://schemas.microsoft.com/office/drawing/2014/main" id="{AE07EDA3-09AD-4BC4-92A5-720E8D8ECDD9}"/>
              </a:ext>
            </a:extLst>
          </p:cNvPr>
          <p:cNvSpPr>
            <a:spLocks noGrp="1"/>
          </p:cNvSpPr>
          <p:nvPr>
            <p:ph type="body" sz="quarter" idx="12" hasCustomPrompt="1"/>
          </p:nvPr>
        </p:nvSpPr>
        <p:spPr>
          <a:xfrm>
            <a:off x="9153248" y="2656923"/>
            <a:ext cx="2405647" cy="1523880"/>
          </a:xfrm>
        </p:spPr>
        <p:txBody>
          <a:bodyPr rtlCol="0" anchor="ctr">
            <a:normAutofit/>
          </a:bodyPr>
          <a:lstStyle>
            <a:lvl1pPr marL="0" indent="0" algn="ctr">
              <a:buNone/>
              <a:defRPr sz="1400"/>
            </a:lvl1pPr>
          </a:lstStyle>
          <a:p>
            <a:pPr lvl="0" rtl="0"/>
            <a:r>
              <a:rPr lang="bg-BG" noProof="1"/>
              <a:t>Редактиране на стиловете на текста на образеца</a:t>
            </a:r>
          </a:p>
        </p:txBody>
      </p:sp>
    </p:spTree>
    <p:extLst>
      <p:ext uri="{BB962C8B-B14F-4D97-AF65-F5344CB8AC3E}">
        <p14:creationId xmlns:p14="http://schemas.microsoft.com/office/powerpoint/2010/main" val="24252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750"/>
                                        <p:tgtEl>
                                          <p:spTgt spid="15"/>
                                        </p:tgtEl>
                                      </p:cBhvr>
                                    </p:animEffect>
                                  </p:childTnLst>
                                </p:cTn>
                              </p:par>
                            </p:childTnLst>
                          </p:cTn>
                        </p:par>
                        <p:par>
                          <p:cTn id="8" fill="hold">
                            <p:stCondLst>
                              <p:cond delay="750"/>
                            </p:stCondLst>
                            <p:childTnLst>
                              <p:par>
                                <p:cTn id="9" presetID="16" presetClass="entr" presetSubtype="4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Horizontal)">
                                      <p:cBhvr>
                                        <p:cTn id="11"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 xmlns:a16="http://schemas.microsoft.com/office/drawing/2014/main" id="{88C664A8-AB32-4E3B-8099-1CDE1F9BEB81}"/>
              </a:ext>
            </a:extLst>
          </p:cNvPr>
          <p:cNvSpPr>
            <a:spLocks noGrp="1"/>
          </p:cNvSpPr>
          <p:nvPr>
            <p:ph type="title"/>
          </p:nvPr>
        </p:nvSpPr>
        <p:spPr>
          <a:xfrm>
            <a:off x="209550" y="365125"/>
            <a:ext cx="11772900" cy="1325563"/>
          </a:xfrm>
          <a:prstGeom prst="rect">
            <a:avLst/>
          </a:prstGeom>
        </p:spPr>
        <p:txBody>
          <a:bodyPr vert="horz" lIns="91440" tIns="45720" rIns="91440" bIns="45720" rtlCol="0" anchor="ctr">
            <a:normAutofit/>
          </a:bodyPr>
          <a:lstStyle/>
          <a:p>
            <a:pPr rtl="0"/>
            <a:r>
              <a:rPr lang="bg-BG" noProof="1"/>
              <a:t>КЛИКНЕТЕ, ЗА ДА РЕДАКТИРАТЕ СТИЛА НА ГЛАВНОТО ЗАГЛАВИЕ</a:t>
            </a:r>
          </a:p>
        </p:txBody>
      </p:sp>
      <p:sp>
        <p:nvSpPr>
          <p:cNvPr id="3" name="Контейнер за текст 2">
            <a:extLst>
              <a:ext uri="{FF2B5EF4-FFF2-40B4-BE49-F238E27FC236}">
                <a16:creationId xmlns="" xmlns:a16="http://schemas.microsoft.com/office/drawing/2014/main" id="{10A21ECE-BC3B-4EBF-831C-507DA2140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bg-BG" noProof="1"/>
              <a:t>Редактиране на стиловете на текста на образеца</a:t>
            </a:r>
          </a:p>
          <a:p>
            <a:pPr lvl="1" rtl="0"/>
            <a:r>
              <a:rPr lang="bg-BG" noProof="1"/>
              <a:t>Второ ниво</a:t>
            </a:r>
          </a:p>
          <a:p>
            <a:pPr lvl="2" rtl="0"/>
            <a:r>
              <a:rPr lang="bg-BG" noProof="1"/>
              <a:t>Трето ниво</a:t>
            </a:r>
          </a:p>
          <a:p>
            <a:pPr lvl="3" rtl="0"/>
            <a:r>
              <a:rPr lang="bg-BG" noProof="1"/>
              <a:t>Четвърто ниво</a:t>
            </a:r>
          </a:p>
          <a:p>
            <a:pPr lvl="4" rtl="0"/>
            <a:r>
              <a:rPr lang="bg-BG" noProof="1"/>
              <a:t>Пето ниво</a:t>
            </a:r>
          </a:p>
        </p:txBody>
      </p:sp>
      <p:sp>
        <p:nvSpPr>
          <p:cNvPr id="4" name="Контейнер за дата 3">
            <a:extLst>
              <a:ext uri="{FF2B5EF4-FFF2-40B4-BE49-F238E27FC236}">
                <a16:creationId xmlns="" xmlns:a16="http://schemas.microsoft.com/office/drawing/2014/main" id="{48491683-D23C-4704-91BB-83D32A0E4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pPr rtl="0"/>
            <a:fld id="{1EF93B2B-9C56-42ED-842B-2DCFEFE7E781}" type="datetime1">
              <a:rPr lang="bg-BG" noProof="1" smtClean="0"/>
              <a:pPr rtl="0"/>
              <a:t>1.10.2020 г.</a:t>
            </a:fld>
            <a:endParaRPr lang="bg-BG" noProof="1"/>
          </a:p>
        </p:txBody>
      </p:sp>
      <p:sp>
        <p:nvSpPr>
          <p:cNvPr id="5" name="Контейнер за долен колонтитул 4">
            <a:extLst>
              <a:ext uri="{FF2B5EF4-FFF2-40B4-BE49-F238E27FC236}">
                <a16:creationId xmlns="" xmlns:a16="http://schemas.microsoft.com/office/drawing/2014/main" id="{3802E818-6B60-4D24-9954-64A147DEA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pPr rtl="0"/>
            <a:endParaRPr lang="bg-BG" noProof="1"/>
          </a:p>
        </p:txBody>
      </p:sp>
      <p:sp>
        <p:nvSpPr>
          <p:cNvPr id="6" name="Контейнер за номер на слайд 5">
            <a:extLst>
              <a:ext uri="{FF2B5EF4-FFF2-40B4-BE49-F238E27FC236}">
                <a16:creationId xmlns="" xmlns:a16="http://schemas.microsoft.com/office/drawing/2014/main" id="{8490C2BE-369C-4A16-8782-2C9D0F112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rtl="0"/>
            <a:fld id="{E2537C2E-C92C-4AC8-B017-4CD647E6EBF4}" type="slidenum">
              <a:rPr lang="bg-BG" noProof="1" dirty="0" smtClean="0"/>
              <a:pPr rtl="0"/>
              <a:t>‹#›</a:t>
            </a:fld>
            <a:endParaRPr lang="bg-BG" noProof="1"/>
          </a:p>
        </p:txBody>
      </p:sp>
    </p:spTree>
    <p:extLst>
      <p:ext uri="{BB962C8B-B14F-4D97-AF65-F5344CB8AC3E}">
        <p14:creationId xmlns:p14="http://schemas.microsoft.com/office/powerpoint/2010/main" val="668800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64" r:id="rId8"/>
    <p:sldLayoutId id="2147483660" r:id="rId9"/>
    <p:sldLayoutId id="2147483655" r:id="rId10"/>
    <p:sldLayoutId id="2147483662" r:id="rId11"/>
    <p:sldLayoutId id="2147483663" r:id="rId12"/>
    <p:sldLayoutId id="2147483656" r:id="rId13"/>
    <p:sldLayoutId id="2147483657" r:id="rId14"/>
    <p:sldLayoutId id="2147483658" r:id="rId15"/>
    <p:sldLayoutId id="2147483659" r:id="rId16"/>
  </p:sldLayoutIdLst>
  <p:hf sldNum="0" hdr="0" ftr="0" dt="0"/>
  <p:txStyles>
    <p:title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 xmlns:a16="http://schemas.microsoft.com/office/drawing/2014/main" id="{24E9DDD6-2306-4FF9-BE29-F7C86162E905}"/>
              </a:ext>
            </a:extLst>
          </p:cNvPr>
          <p:cNvSpPr>
            <a:spLocks noGrp="1"/>
          </p:cNvSpPr>
          <p:nvPr>
            <p:ph type="ctrTitle"/>
          </p:nvPr>
        </p:nvSpPr>
        <p:spPr>
          <a:xfrm>
            <a:off x="471489" y="1414463"/>
            <a:ext cx="11158536" cy="2128837"/>
          </a:xfrm>
        </p:spPr>
        <p:txBody>
          <a:bodyPr rtlCol="0"/>
          <a:lstStyle/>
          <a:p>
            <a:r>
              <a:rPr lang="en-US" dirty="0">
                <a:latin typeface="Algerian" panose="04020705040A02060702" pitchFamily="82" charset="0"/>
              </a:rPr>
              <a:t>UPLIFTING </a:t>
            </a:r>
            <a:r>
              <a:rPr lang="en-US" dirty="0" smtClean="0">
                <a:latin typeface="Algerian" panose="04020705040A02060702" pitchFamily="82" charset="0"/>
              </a:rPr>
              <a:t>  </a:t>
            </a:r>
            <a:r>
              <a:rPr lang="en-US" dirty="0">
                <a:latin typeface="Algerian" panose="04020705040A02060702" pitchFamily="82" charset="0"/>
              </a:rPr>
              <a:t>OUR </a:t>
            </a:r>
            <a:r>
              <a:rPr lang="en-US" dirty="0" smtClean="0">
                <a:latin typeface="Algerian" panose="04020705040A02060702" pitchFamily="82" charset="0"/>
              </a:rPr>
              <a:t>  </a:t>
            </a:r>
            <a:r>
              <a:rPr lang="en-US" dirty="0">
                <a:latin typeface="Algerian" panose="04020705040A02060702" pitchFamily="82" charset="0"/>
              </a:rPr>
              <a:t>WORLD </a:t>
            </a:r>
            <a:r>
              <a:rPr lang="en-US" dirty="0" smtClean="0">
                <a:latin typeface="Algerian" panose="04020705040A02060702" pitchFamily="82" charset="0"/>
              </a:rPr>
              <a:t>  </a:t>
            </a:r>
            <a:r>
              <a:rPr lang="en-US" dirty="0">
                <a:latin typeface="Algerian" panose="04020705040A02060702" pitchFamily="82" charset="0"/>
              </a:rPr>
              <a:t>THROUGH  </a:t>
            </a:r>
            <a:r>
              <a:rPr lang="en-US" dirty="0" smtClean="0">
                <a:latin typeface="Algerian" panose="04020705040A02060702" pitchFamily="82" charset="0"/>
              </a:rPr>
              <a:t>LOVE   </a:t>
            </a:r>
            <a:r>
              <a:rPr lang="en-US" dirty="0">
                <a:latin typeface="Algerian" panose="04020705040A02060702" pitchFamily="82" charset="0"/>
              </a:rPr>
              <a:t>IN  THE  TIME  OF  COVID-19</a:t>
            </a:r>
            <a:endParaRPr lang="bg-BG" noProof="1"/>
          </a:p>
        </p:txBody>
      </p:sp>
      <p:sp>
        <p:nvSpPr>
          <p:cNvPr id="3" name="Подзаглавие 2">
            <a:extLst>
              <a:ext uri="{FF2B5EF4-FFF2-40B4-BE49-F238E27FC236}">
                <a16:creationId xmlns="" xmlns:a16="http://schemas.microsoft.com/office/drawing/2014/main" id="{CE608094-062C-4293-B229-27222199C307}"/>
              </a:ext>
            </a:extLst>
          </p:cNvPr>
          <p:cNvSpPr>
            <a:spLocks noGrp="1"/>
          </p:cNvSpPr>
          <p:nvPr>
            <p:ph type="subTitle" idx="1"/>
          </p:nvPr>
        </p:nvSpPr>
        <p:spPr>
          <a:xfrm>
            <a:off x="1524000" y="4996829"/>
            <a:ext cx="9144000" cy="1655762"/>
          </a:xfrm>
        </p:spPr>
        <p:txBody>
          <a:bodyPr rtlCol="0">
            <a:normAutofit/>
          </a:bodyPr>
          <a:lstStyle/>
          <a:p>
            <a:pPr rtl="0"/>
            <a:r>
              <a:rPr lang="en-US" sz="2400" b="1" noProof="1">
                <a:latin typeface="Century Gothic" panose="020B0502020202020204" pitchFamily="34" charset="0"/>
              </a:rPr>
              <a:t>Martin </a:t>
            </a:r>
            <a:r>
              <a:rPr lang="en-US" sz="2400" b="1" noProof="1" smtClean="0">
                <a:latin typeface="Century Gothic" panose="020B0502020202020204" pitchFamily="34" charset="0"/>
              </a:rPr>
              <a:t>Todorov – 9-th grade</a:t>
            </a:r>
          </a:p>
          <a:p>
            <a:pPr rtl="0"/>
            <a:r>
              <a:rPr lang="en-US" sz="2400" b="1" noProof="1" smtClean="0">
                <a:latin typeface="Century Gothic" panose="020B0502020202020204" pitchFamily="34" charset="0"/>
              </a:rPr>
              <a:t>Foreign  Language  School</a:t>
            </a:r>
          </a:p>
          <a:p>
            <a:pPr rtl="0"/>
            <a:r>
              <a:rPr lang="en-US" sz="2400" b="1" noProof="1" smtClean="0">
                <a:latin typeface="Century Gothic" panose="020B0502020202020204" pitchFamily="34" charset="0"/>
              </a:rPr>
              <a:t>Pleven,  Bulgaria</a:t>
            </a:r>
            <a:endParaRPr lang="bg-BG" sz="2400" b="1" noProof="1">
              <a:latin typeface="Century Gothic" panose="020B0502020202020204" pitchFamily="34" charset="0"/>
            </a:endParaRPr>
          </a:p>
        </p:txBody>
      </p:sp>
      <p:pic>
        <p:nvPicPr>
          <p:cNvPr id="5" name="Картина 4">
            <a:extLst>
              <a:ext uri="{FF2B5EF4-FFF2-40B4-BE49-F238E27FC236}">
                <a16:creationId xmlns="" xmlns:a16="http://schemas.microsoft.com/office/drawing/2014/main" id="{3DF6FC40-BAFC-4B13-828B-ECC1C711E6AF}"/>
              </a:ext>
            </a:extLst>
          </p:cNvPr>
          <p:cNvPicPr>
            <a:picLocks noChangeAspect="1"/>
          </p:cNvPicPr>
          <p:nvPr/>
        </p:nvPicPr>
        <p:blipFill rotWithShape="1">
          <a:blip r:embed="rId3" cstate="print"/>
          <a:srcRect t="21122"/>
          <a:stretch/>
        </p:blipFill>
        <p:spPr>
          <a:xfrm>
            <a:off x="6579917" y="0"/>
            <a:ext cx="2139881" cy="1692702"/>
          </a:xfrm>
          <a:prstGeom prst="rect">
            <a:avLst/>
          </a:prstGeom>
        </p:spPr>
      </p:pic>
      <p:pic>
        <p:nvPicPr>
          <p:cNvPr id="6" name="Картина 5">
            <a:extLst>
              <a:ext uri="{FF2B5EF4-FFF2-40B4-BE49-F238E27FC236}">
                <a16:creationId xmlns="" xmlns:a16="http://schemas.microsoft.com/office/drawing/2014/main" id="{464D99DE-84DC-42B0-A7BA-7416085E4373}"/>
              </a:ext>
            </a:extLst>
          </p:cNvPr>
          <p:cNvPicPr>
            <a:picLocks noChangeAspect="1"/>
          </p:cNvPicPr>
          <p:nvPr/>
        </p:nvPicPr>
        <p:blipFill rotWithShape="1">
          <a:blip r:embed="rId3" cstate="print"/>
          <a:srcRect t="62505"/>
          <a:stretch/>
        </p:blipFill>
        <p:spPr>
          <a:xfrm>
            <a:off x="5026061" y="0"/>
            <a:ext cx="2139881" cy="804632"/>
          </a:xfrm>
          <a:prstGeom prst="rect">
            <a:avLst/>
          </a:prstGeom>
        </p:spPr>
      </p:pic>
      <p:pic>
        <p:nvPicPr>
          <p:cNvPr id="7" name="Картина 6">
            <a:extLst>
              <a:ext uri="{FF2B5EF4-FFF2-40B4-BE49-F238E27FC236}">
                <a16:creationId xmlns="" xmlns:a16="http://schemas.microsoft.com/office/drawing/2014/main" id="{8791A015-6A18-4CBA-84FE-434EC6F0BFE6}"/>
              </a:ext>
            </a:extLst>
          </p:cNvPr>
          <p:cNvPicPr>
            <a:picLocks noChangeAspect="1"/>
          </p:cNvPicPr>
          <p:nvPr/>
        </p:nvPicPr>
        <p:blipFill rotWithShape="1">
          <a:blip r:embed="rId3" cstate="print"/>
          <a:srcRect t="76715"/>
          <a:stretch/>
        </p:blipFill>
        <p:spPr>
          <a:xfrm>
            <a:off x="7822268" y="0"/>
            <a:ext cx="2139881" cy="499702"/>
          </a:xfrm>
          <a:prstGeom prst="rect">
            <a:avLst/>
          </a:prstGeom>
        </p:spPr>
      </p:pic>
      <p:pic>
        <p:nvPicPr>
          <p:cNvPr id="8" name="Картина 7">
            <a:extLst>
              <a:ext uri="{FF2B5EF4-FFF2-40B4-BE49-F238E27FC236}">
                <a16:creationId xmlns="" xmlns:a16="http://schemas.microsoft.com/office/drawing/2014/main" id="{12352A1B-70A4-42E9-B5C8-1D1E77B3B309}"/>
              </a:ext>
            </a:extLst>
          </p:cNvPr>
          <p:cNvPicPr>
            <a:picLocks noChangeAspect="1"/>
          </p:cNvPicPr>
          <p:nvPr/>
        </p:nvPicPr>
        <p:blipFill rotWithShape="1">
          <a:blip r:embed="rId3" cstate="print"/>
          <a:srcRect t="76715"/>
          <a:stretch/>
        </p:blipFill>
        <p:spPr>
          <a:xfrm>
            <a:off x="2229854" y="0"/>
            <a:ext cx="2139881" cy="499702"/>
          </a:xfrm>
          <a:prstGeom prst="rect">
            <a:avLst/>
          </a:prstGeom>
        </p:spPr>
      </p:pic>
      <p:pic>
        <p:nvPicPr>
          <p:cNvPr id="9" name="Картина 8">
            <a:extLst>
              <a:ext uri="{FF2B5EF4-FFF2-40B4-BE49-F238E27FC236}">
                <a16:creationId xmlns="" xmlns:a16="http://schemas.microsoft.com/office/drawing/2014/main" id="{DD29B1D3-DFAC-4EDE-8DDA-6002C5B8C37C}"/>
              </a:ext>
            </a:extLst>
          </p:cNvPr>
          <p:cNvPicPr>
            <a:picLocks noChangeAspect="1"/>
          </p:cNvPicPr>
          <p:nvPr/>
        </p:nvPicPr>
        <p:blipFill>
          <a:blip r:embed="rId4" cstate="print"/>
          <a:stretch>
            <a:fillRect/>
          </a:stretch>
        </p:blipFill>
        <p:spPr>
          <a:xfrm>
            <a:off x="3511959" y="0"/>
            <a:ext cx="2139881" cy="1694835"/>
          </a:xfrm>
          <a:prstGeom prst="rect">
            <a:avLst/>
          </a:prstGeom>
        </p:spPr>
      </p:pic>
      <p:sp>
        <p:nvSpPr>
          <p:cNvPr id="11" name="Правоъгълник 10">
            <a:extLst>
              <a:ext uri="{FF2B5EF4-FFF2-40B4-BE49-F238E27FC236}">
                <a16:creationId xmlns="" xmlns:a16="http://schemas.microsoft.com/office/drawing/2014/main" id="{21781654-A288-4604-BB33-3680F556608A}"/>
              </a:ext>
            </a:extLst>
          </p:cNvPr>
          <p:cNvSpPr/>
          <p:nvPr/>
        </p:nvSpPr>
        <p:spPr>
          <a:xfrm>
            <a:off x="318052" y="5593781"/>
            <a:ext cx="2676939" cy="1058810"/>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cxnSp>
        <p:nvCxnSpPr>
          <p:cNvPr id="13" name="Право съединение 12">
            <a:extLst>
              <a:ext uri="{FF2B5EF4-FFF2-40B4-BE49-F238E27FC236}">
                <a16:creationId xmlns="" xmlns:a16="http://schemas.microsoft.com/office/drawing/2014/main" id="{09C1F18A-2639-4784-8184-F51760F4E45B}"/>
              </a:ext>
            </a:extLst>
          </p:cNvPr>
          <p:cNvCxnSpPr>
            <a:cxnSpLocks/>
          </p:cNvCxnSpPr>
          <p:nvPr/>
        </p:nvCxnSpPr>
        <p:spPr>
          <a:xfrm>
            <a:off x="2108840" y="4743057"/>
            <a:ext cx="7974320"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Картина 1"/>
          <p:cNvPicPr/>
          <p:nvPr/>
        </p:nvPicPr>
        <p:blipFill rotWithShape="1">
          <a:blip r:embed="rId5" cstate="print">
            <a:extLst>
              <a:ext uri="{28A0092B-C50C-407E-A947-70E740481C1C}">
                <a14:useLocalDpi xmlns:a14="http://schemas.microsoft.com/office/drawing/2010/main" val="0"/>
              </a:ext>
            </a:extLst>
          </a:blip>
          <a:srcRect l="27027" t="11756" r="19460" b="12363"/>
          <a:stretch/>
        </p:blipFill>
        <p:spPr bwMode="auto">
          <a:xfrm>
            <a:off x="914400" y="3714751"/>
            <a:ext cx="2671763" cy="2814638"/>
          </a:xfrm>
          <a:prstGeom prst="rect">
            <a:avLst/>
          </a:prstGeom>
          <a:ln>
            <a:noFill/>
          </a:ln>
          <a:extLst>
            <a:ext uri="{53640926-AAD7-44D8-BBD7-CCE9431645EC}">
              <a14:shadowObscured xmlns:a14="http://schemas.microsoft.com/office/drawing/2010/main"/>
            </a:ext>
          </a:extLst>
        </p:spPr>
      </p:pic>
      <p:pic>
        <p:nvPicPr>
          <p:cNvPr id="14" name="Картина 13" descr="G:\GISE - втора година\logosbeneficaireserasmusleft_e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5698435"/>
            <a:ext cx="3434687" cy="954156"/>
          </a:xfrm>
          <a:prstGeom prst="rect">
            <a:avLst/>
          </a:prstGeom>
          <a:noFill/>
          <a:ln>
            <a:noFill/>
          </a:ln>
        </p:spPr>
      </p:pic>
      <p:pic>
        <p:nvPicPr>
          <p:cNvPr id="15" name="Obraz 5" descr="Bez tytułu.png"/>
          <p:cNvPicPr/>
          <p:nvPr/>
        </p:nvPicPr>
        <p:blipFill>
          <a:blip r:embed="rId7" cstate="print">
            <a:extLst>
              <a:ext uri="{28A0092B-C50C-407E-A947-70E740481C1C}">
                <a14:useLocalDpi xmlns:a14="http://schemas.microsoft.com/office/drawing/2010/main" val="0"/>
              </a:ext>
            </a:extLst>
          </a:blip>
          <a:srcRect t="-3847" r="33878" b="-10255"/>
          <a:stretch>
            <a:fillRect/>
          </a:stretch>
        </p:blipFill>
        <p:spPr bwMode="auto">
          <a:xfrm>
            <a:off x="9962148" y="249851"/>
            <a:ext cx="1872043" cy="1442852"/>
          </a:xfrm>
          <a:prstGeom prst="rect">
            <a:avLst/>
          </a:prstGeom>
          <a:noFill/>
        </p:spPr>
      </p:pic>
    </p:spTree>
    <p:extLst>
      <p:ext uri="{BB962C8B-B14F-4D97-AF65-F5344CB8AC3E}">
        <p14:creationId xmlns:p14="http://schemas.microsoft.com/office/powerpoint/2010/main" val="34117583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авоъгълник 2">
            <a:extLst>
              <a:ext uri="{FF2B5EF4-FFF2-40B4-BE49-F238E27FC236}">
                <a16:creationId xmlns="" xmlns:a16="http://schemas.microsoft.com/office/drawing/2014/main" id="{514BFABE-F13A-4CE9-9A0B-EDDCB1B3AEC4}"/>
              </a:ext>
            </a:extLst>
          </p:cNvPr>
          <p:cNvSpPr/>
          <p:nvPr/>
        </p:nvSpPr>
        <p:spPr>
          <a:xfrm>
            <a:off x="309693" y="1663250"/>
            <a:ext cx="1033670" cy="5194750"/>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4" name="Текстово поле 3">
            <a:extLst>
              <a:ext uri="{FF2B5EF4-FFF2-40B4-BE49-F238E27FC236}">
                <a16:creationId xmlns="" xmlns:a16="http://schemas.microsoft.com/office/drawing/2014/main" id="{E797E5DD-627B-4703-BE34-83FA473AB249}"/>
              </a:ext>
            </a:extLst>
          </p:cNvPr>
          <p:cNvSpPr txBox="1"/>
          <p:nvPr/>
        </p:nvSpPr>
        <p:spPr>
          <a:xfrm>
            <a:off x="800101" y="1614488"/>
            <a:ext cx="10529888" cy="1384995"/>
          </a:xfrm>
          <a:prstGeom prst="rect">
            <a:avLst/>
          </a:prstGeom>
          <a:noFill/>
        </p:spPr>
        <p:txBody>
          <a:bodyPr wrap="square" rtlCol="0">
            <a:spAutoFit/>
          </a:bodyPr>
          <a:lstStyle/>
          <a:p>
            <a:pPr algn="ctr"/>
            <a:r>
              <a:rPr lang="en-US" sz="2800" b="1" dirty="0" smtClean="0">
                <a:solidFill>
                  <a:schemeClr val="accent4">
                    <a:lumMod val="40000"/>
                    <a:lumOff val="60000"/>
                  </a:schemeClr>
                </a:solidFill>
                <a:latin typeface="Bradley Hand ITC" panose="03070402050302030203" pitchFamily="66" charset="0"/>
              </a:rPr>
              <a:t>Every  </a:t>
            </a:r>
            <a:r>
              <a:rPr lang="en-US" sz="2800" b="1" dirty="0">
                <a:solidFill>
                  <a:schemeClr val="accent4">
                    <a:lumMod val="40000"/>
                    <a:lumOff val="60000"/>
                  </a:schemeClr>
                </a:solidFill>
                <a:latin typeface="Bradley Hand ITC" panose="03070402050302030203" pitchFamily="66" charset="0"/>
              </a:rPr>
              <a:t>person </a:t>
            </a:r>
            <a:r>
              <a:rPr lang="en-US" sz="2800" b="1" dirty="0" smtClean="0">
                <a:solidFill>
                  <a:schemeClr val="accent4">
                    <a:lumMod val="40000"/>
                    <a:lumOff val="60000"/>
                  </a:schemeClr>
                </a:solidFill>
                <a:latin typeface="Bradley Hand ITC" panose="03070402050302030203" pitchFamily="66" charset="0"/>
              </a:rPr>
              <a:t> can  </a:t>
            </a:r>
            <a:r>
              <a:rPr lang="en-US" sz="2800" b="1" dirty="0">
                <a:solidFill>
                  <a:schemeClr val="accent4">
                    <a:lumMod val="40000"/>
                    <a:lumOff val="60000"/>
                  </a:schemeClr>
                </a:solidFill>
                <a:latin typeface="Bradley Hand ITC" panose="03070402050302030203" pitchFamily="66" charset="0"/>
              </a:rPr>
              <a:t>have </a:t>
            </a:r>
            <a:r>
              <a:rPr lang="en-US" sz="2800" b="1" dirty="0" smtClean="0">
                <a:solidFill>
                  <a:schemeClr val="accent4">
                    <a:lumMod val="40000"/>
                    <a:lumOff val="60000"/>
                  </a:schemeClr>
                </a:solidFill>
                <a:latin typeface="Bradley Hand ITC" panose="03070402050302030203" pitchFamily="66" charset="0"/>
              </a:rPr>
              <a:t> different  point  of  view  for  how  </a:t>
            </a:r>
            <a:r>
              <a:rPr lang="en-US" sz="2800" b="1" dirty="0">
                <a:solidFill>
                  <a:schemeClr val="accent4">
                    <a:lumMod val="40000"/>
                    <a:lumOff val="60000"/>
                  </a:schemeClr>
                </a:solidFill>
                <a:latin typeface="Bradley Hand ITC" panose="03070402050302030203" pitchFamily="66" charset="0"/>
              </a:rPr>
              <a:t>we can </a:t>
            </a:r>
            <a:r>
              <a:rPr lang="en-US" sz="2800" b="1" dirty="0" smtClean="0">
                <a:solidFill>
                  <a:schemeClr val="accent4">
                    <a:lumMod val="40000"/>
                    <a:lumOff val="60000"/>
                  </a:schemeClr>
                </a:solidFill>
                <a:latin typeface="Bradley Hand ITC" panose="03070402050302030203" pitchFamily="66" charset="0"/>
              </a:rPr>
              <a:t>uplift  the  world  </a:t>
            </a:r>
            <a:r>
              <a:rPr lang="en-US" sz="2800" b="1" dirty="0">
                <a:solidFill>
                  <a:schemeClr val="accent4">
                    <a:lumMod val="40000"/>
                    <a:lumOff val="60000"/>
                  </a:schemeClr>
                </a:solidFill>
                <a:latin typeface="Bradley Hand ITC" panose="03070402050302030203" pitchFamily="66" charset="0"/>
              </a:rPr>
              <a:t>during </a:t>
            </a:r>
            <a:r>
              <a:rPr lang="en-US" sz="2800" b="1" dirty="0" smtClean="0">
                <a:solidFill>
                  <a:schemeClr val="accent4">
                    <a:lumMod val="40000"/>
                    <a:lumOff val="60000"/>
                  </a:schemeClr>
                </a:solidFill>
                <a:latin typeface="Bradley Hand ITC" panose="03070402050302030203" pitchFamily="66" charset="0"/>
              </a:rPr>
              <a:t> Covid-19  but  I  </a:t>
            </a:r>
            <a:r>
              <a:rPr lang="en-US" sz="2800" b="1" dirty="0">
                <a:solidFill>
                  <a:schemeClr val="accent4">
                    <a:lumMod val="40000"/>
                    <a:lumOff val="60000"/>
                  </a:schemeClr>
                </a:solidFill>
                <a:latin typeface="Bradley Hand ITC" panose="03070402050302030203" pitchFamily="66" charset="0"/>
              </a:rPr>
              <a:t>think </a:t>
            </a:r>
            <a:r>
              <a:rPr lang="en-US" sz="2800" b="1" dirty="0" smtClean="0">
                <a:solidFill>
                  <a:schemeClr val="accent4">
                    <a:lumMod val="40000"/>
                    <a:lumOff val="60000"/>
                  </a:schemeClr>
                </a:solidFill>
                <a:latin typeface="Bradley Hand ITC" panose="03070402050302030203" pitchFamily="66" charset="0"/>
              </a:rPr>
              <a:t> we  can  show  our love  by  </a:t>
            </a:r>
            <a:r>
              <a:rPr lang="en-US" sz="2800" b="1" dirty="0">
                <a:solidFill>
                  <a:schemeClr val="accent4">
                    <a:lumMod val="40000"/>
                    <a:lumOff val="60000"/>
                  </a:schemeClr>
                </a:solidFill>
                <a:latin typeface="Bradley Hand ITC" panose="03070402050302030203" pitchFamily="66" charset="0"/>
              </a:rPr>
              <a:t>helping </a:t>
            </a:r>
            <a:r>
              <a:rPr lang="en-US" sz="2800" b="1" dirty="0" smtClean="0">
                <a:solidFill>
                  <a:schemeClr val="accent4">
                    <a:lumMod val="40000"/>
                    <a:lumOff val="60000"/>
                  </a:schemeClr>
                </a:solidFill>
                <a:latin typeface="Bradley Hand ITC" panose="03070402050302030203" pitchFamily="66" charset="0"/>
              </a:rPr>
              <a:t> people  and  let  </a:t>
            </a:r>
            <a:r>
              <a:rPr lang="en-US" sz="2800" b="1" dirty="0">
                <a:solidFill>
                  <a:schemeClr val="accent4">
                    <a:lumMod val="40000"/>
                    <a:lumOff val="60000"/>
                  </a:schemeClr>
                </a:solidFill>
                <a:latin typeface="Bradley Hand ITC" panose="03070402050302030203" pitchFamily="66" charset="0"/>
              </a:rPr>
              <a:t>everyone </a:t>
            </a:r>
            <a:r>
              <a:rPr lang="en-US" sz="2800" b="1" dirty="0" smtClean="0">
                <a:solidFill>
                  <a:schemeClr val="accent4">
                    <a:lumMod val="40000"/>
                    <a:lumOff val="60000"/>
                  </a:schemeClr>
                </a:solidFill>
                <a:latin typeface="Bradley Hand ITC" panose="03070402050302030203" pitchFamily="66" charset="0"/>
              </a:rPr>
              <a:t> know  that  we  </a:t>
            </a:r>
            <a:r>
              <a:rPr lang="en-US" sz="2800" b="1" dirty="0">
                <a:solidFill>
                  <a:schemeClr val="accent4">
                    <a:lumMod val="40000"/>
                    <a:lumOff val="60000"/>
                  </a:schemeClr>
                </a:solidFill>
                <a:latin typeface="Bradley Hand ITC" panose="03070402050302030203" pitchFamily="66" charset="0"/>
              </a:rPr>
              <a:t>care.</a:t>
            </a:r>
            <a:endParaRPr lang="bg-BG" sz="2800" b="1" dirty="0">
              <a:solidFill>
                <a:schemeClr val="accent4">
                  <a:lumMod val="40000"/>
                  <a:lumOff val="60000"/>
                </a:schemeClr>
              </a:solidFill>
            </a:endParaRPr>
          </a:p>
        </p:txBody>
      </p:sp>
      <p:pic>
        <p:nvPicPr>
          <p:cNvPr id="5" name="Картина 4">
            <a:extLst>
              <a:ext uri="{FF2B5EF4-FFF2-40B4-BE49-F238E27FC236}">
                <a16:creationId xmlns="" xmlns:a16="http://schemas.microsoft.com/office/drawing/2014/main" id="{8051A4D1-2C6F-49B5-9EFF-6F5FEFBC2960}"/>
              </a:ext>
            </a:extLst>
          </p:cNvPr>
          <p:cNvPicPr>
            <a:picLocks noChangeAspect="1"/>
          </p:cNvPicPr>
          <p:nvPr/>
        </p:nvPicPr>
        <p:blipFill>
          <a:blip r:embed="rId2" cstate="print"/>
          <a:stretch>
            <a:fillRect/>
          </a:stretch>
        </p:blipFill>
        <p:spPr>
          <a:xfrm>
            <a:off x="3914775" y="3471863"/>
            <a:ext cx="4714875" cy="2943231"/>
          </a:xfrm>
          <a:prstGeom prst="rect">
            <a:avLst/>
          </a:prstGeom>
          <a:ln>
            <a:noFill/>
          </a:ln>
          <a:effectLst>
            <a:softEdge rad="112500"/>
          </a:effectLst>
        </p:spPr>
      </p:pic>
    </p:spTree>
    <p:extLst>
      <p:ext uri="{BB962C8B-B14F-4D97-AF65-F5344CB8AC3E}">
        <p14:creationId xmlns:p14="http://schemas.microsoft.com/office/powerpoint/2010/main" val="4149655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авоъгълник 2">
            <a:extLst>
              <a:ext uri="{FF2B5EF4-FFF2-40B4-BE49-F238E27FC236}">
                <a16:creationId xmlns="" xmlns:a16="http://schemas.microsoft.com/office/drawing/2014/main" id="{752B8AB7-BFE3-40F2-AB42-80DD30A1325E}"/>
              </a:ext>
            </a:extLst>
          </p:cNvPr>
          <p:cNvSpPr/>
          <p:nvPr/>
        </p:nvSpPr>
        <p:spPr>
          <a:xfrm>
            <a:off x="371061" y="1709530"/>
            <a:ext cx="569843" cy="5148470"/>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Правоъгълник 3">
            <a:extLst>
              <a:ext uri="{FF2B5EF4-FFF2-40B4-BE49-F238E27FC236}">
                <a16:creationId xmlns="" xmlns:a16="http://schemas.microsoft.com/office/drawing/2014/main" id="{3A08FA8D-FFE2-4A17-9468-28D59C9CCB68}"/>
              </a:ext>
            </a:extLst>
          </p:cNvPr>
          <p:cNvSpPr/>
          <p:nvPr/>
        </p:nvSpPr>
        <p:spPr>
          <a:xfrm>
            <a:off x="1104088" y="-44796"/>
            <a:ext cx="9983823" cy="1754326"/>
          </a:xfrm>
          <a:prstGeom prst="rect">
            <a:avLst/>
          </a:prstGeom>
          <a:noFill/>
        </p:spPr>
        <p:txBody>
          <a:bodyPr wrap="none" lIns="91440" tIns="45720" rIns="91440" bIns="45720">
            <a:spAutoFit/>
          </a:bodyPr>
          <a:lstStyle/>
          <a:p>
            <a:pPr algn="ctr"/>
            <a:r>
              <a:rPr lang="en-US" sz="5400" b="1" dirty="0" smtClean="0">
                <a:ln w="12700">
                  <a:solidFill>
                    <a:schemeClr val="accent1"/>
                  </a:solidFill>
                  <a:prstDash val="solid"/>
                </a:ln>
                <a:solidFill>
                  <a:schemeClr val="bg1"/>
                </a:solidFill>
                <a:effectLst>
                  <a:outerShdw dist="38100" dir="2640000" algn="bl" rotWithShape="0">
                    <a:schemeClr val="accent1"/>
                  </a:outerShdw>
                </a:effectLst>
              </a:rPr>
              <a:t>Do you </a:t>
            </a:r>
            <a:r>
              <a:rPr lang="en-US" sz="5400" b="1" dirty="0">
                <a:ln w="12700">
                  <a:solidFill>
                    <a:schemeClr val="accent1"/>
                  </a:solidFill>
                  <a:prstDash val="solid"/>
                </a:ln>
                <a:solidFill>
                  <a:schemeClr val="bg1"/>
                </a:solidFill>
                <a:effectLst>
                  <a:outerShdw dist="38100" dir="2640000" algn="bl" rotWithShape="0">
                    <a:schemeClr val="accent1"/>
                  </a:outerShdw>
                </a:effectLst>
              </a:rPr>
              <a:t>want to be involved? </a:t>
            </a:r>
          </a:p>
          <a:p>
            <a:pPr algn="ctr"/>
            <a:r>
              <a:rPr lang="en-US" sz="5400" b="1" dirty="0">
                <a:ln w="12700">
                  <a:solidFill>
                    <a:schemeClr val="accent1"/>
                  </a:solidFill>
                  <a:prstDash val="solid"/>
                </a:ln>
                <a:solidFill>
                  <a:schemeClr val="bg1"/>
                </a:solidFill>
                <a:effectLst>
                  <a:outerShdw dist="38100" dir="2640000" algn="bl" rotWithShape="0">
                    <a:schemeClr val="accent1"/>
                  </a:outerShdw>
                </a:effectLst>
              </a:rPr>
              <a:t>Here are some tips</a:t>
            </a:r>
            <a:endParaRPr lang="bg-BG" sz="5400" b="1" cap="none" spc="0" dirty="0">
              <a:ln w="12700">
                <a:solidFill>
                  <a:schemeClr val="accent1"/>
                </a:solidFill>
                <a:prstDash val="solid"/>
              </a:ln>
              <a:solidFill>
                <a:schemeClr val="bg1"/>
              </a:solidFill>
              <a:effectLst>
                <a:outerShdw dist="38100" dir="2640000" algn="bl" rotWithShape="0">
                  <a:schemeClr val="accent1"/>
                </a:outerShdw>
              </a:effectLst>
            </a:endParaRPr>
          </a:p>
        </p:txBody>
      </p:sp>
      <p:pic>
        <p:nvPicPr>
          <p:cNvPr id="5" name="Картина 4">
            <a:extLst>
              <a:ext uri="{FF2B5EF4-FFF2-40B4-BE49-F238E27FC236}">
                <a16:creationId xmlns="" xmlns:a16="http://schemas.microsoft.com/office/drawing/2014/main" id="{0E848F5A-3C08-409F-BE6D-5C314CC7345B}"/>
              </a:ext>
            </a:extLst>
          </p:cNvPr>
          <p:cNvPicPr>
            <a:picLocks noChangeAspect="1"/>
          </p:cNvPicPr>
          <p:nvPr/>
        </p:nvPicPr>
        <p:blipFill rotWithShape="1">
          <a:blip r:embed="rId2" cstate="print"/>
          <a:srcRect t="24856" b="36774"/>
          <a:stretch/>
        </p:blipFill>
        <p:spPr>
          <a:xfrm>
            <a:off x="557213" y="1709460"/>
            <a:ext cx="3757612" cy="2291040"/>
          </a:xfrm>
          <a:prstGeom prst="rect">
            <a:avLst/>
          </a:prstGeom>
        </p:spPr>
      </p:pic>
      <p:pic>
        <p:nvPicPr>
          <p:cNvPr id="6" name="Картина 5">
            <a:extLst>
              <a:ext uri="{FF2B5EF4-FFF2-40B4-BE49-F238E27FC236}">
                <a16:creationId xmlns="" xmlns:a16="http://schemas.microsoft.com/office/drawing/2014/main" id="{EF2D2066-C4E4-414D-9A17-DAE6F5C858C8}"/>
              </a:ext>
            </a:extLst>
          </p:cNvPr>
          <p:cNvPicPr>
            <a:picLocks noChangeAspect="1"/>
          </p:cNvPicPr>
          <p:nvPr/>
        </p:nvPicPr>
        <p:blipFill rotWithShape="1">
          <a:blip r:embed="rId3" cstate="print"/>
          <a:srcRect t="19927" b="30798"/>
          <a:stretch/>
        </p:blipFill>
        <p:spPr>
          <a:xfrm>
            <a:off x="8950306" y="4148119"/>
            <a:ext cx="3051193" cy="2524144"/>
          </a:xfrm>
          <a:prstGeom prst="rect">
            <a:avLst/>
          </a:prstGeom>
        </p:spPr>
      </p:pic>
      <p:pic>
        <p:nvPicPr>
          <p:cNvPr id="8" name="Картина 7">
            <a:extLst>
              <a:ext uri="{FF2B5EF4-FFF2-40B4-BE49-F238E27FC236}">
                <a16:creationId xmlns="" xmlns:a16="http://schemas.microsoft.com/office/drawing/2014/main" id="{6493842C-265E-4991-8935-EA3E97C78D29}"/>
              </a:ext>
            </a:extLst>
          </p:cNvPr>
          <p:cNvPicPr>
            <a:picLocks noChangeAspect="1"/>
          </p:cNvPicPr>
          <p:nvPr/>
        </p:nvPicPr>
        <p:blipFill rotWithShape="1">
          <a:blip r:embed="rId4" cstate="print"/>
          <a:srcRect t="27754" b="36304"/>
          <a:stretch/>
        </p:blipFill>
        <p:spPr>
          <a:xfrm>
            <a:off x="1214146" y="4286251"/>
            <a:ext cx="3689735" cy="2357627"/>
          </a:xfrm>
          <a:prstGeom prst="rect">
            <a:avLst/>
          </a:prstGeom>
        </p:spPr>
      </p:pic>
      <p:pic>
        <p:nvPicPr>
          <p:cNvPr id="9" name="Картина 8">
            <a:extLst>
              <a:ext uri="{FF2B5EF4-FFF2-40B4-BE49-F238E27FC236}">
                <a16:creationId xmlns="" xmlns:a16="http://schemas.microsoft.com/office/drawing/2014/main" id="{4F7B39AD-A0C6-407B-80C2-1C0F6C9EA963}"/>
              </a:ext>
            </a:extLst>
          </p:cNvPr>
          <p:cNvPicPr>
            <a:picLocks noChangeAspect="1"/>
          </p:cNvPicPr>
          <p:nvPr/>
        </p:nvPicPr>
        <p:blipFill rotWithShape="1">
          <a:blip r:embed="rId5" cstate="print"/>
          <a:srcRect l="-862" t="23696" r="862" b="33529"/>
          <a:stretch/>
        </p:blipFill>
        <p:spPr>
          <a:xfrm>
            <a:off x="4969568" y="1967338"/>
            <a:ext cx="3788670" cy="2881140"/>
          </a:xfrm>
          <a:prstGeom prst="rect">
            <a:avLst/>
          </a:prstGeom>
        </p:spPr>
      </p:pic>
    </p:spTree>
    <p:extLst>
      <p:ext uri="{BB962C8B-B14F-4D97-AF65-F5344CB8AC3E}">
        <p14:creationId xmlns:p14="http://schemas.microsoft.com/office/powerpoint/2010/main" val="321991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авоъгълник 2">
            <a:extLst>
              <a:ext uri="{FF2B5EF4-FFF2-40B4-BE49-F238E27FC236}">
                <a16:creationId xmlns="" xmlns:a16="http://schemas.microsoft.com/office/drawing/2014/main" id="{4637D214-4C00-4756-AFA6-4CED79604BB1}"/>
              </a:ext>
            </a:extLst>
          </p:cNvPr>
          <p:cNvSpPr/>
          <p:nvPr/>
        </p:nvSpPr>
        <p:spPr>
          <a:xfrm>
            <a:off x="209550" y="1690689"/>
            <a:ext cx="850624" cy="5167312"/>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Текстово поле 3">
            <a:extLst>
              <a:ext uri="{FF2B5EF4-FFF2-40B4-BE49-F238E27FC236}">
                <a16:creationId xmlns="" xmlns:a16="http://schemas.microsoft.com/office/drawing/2014/main" id="{CCC38577-9E92-4C5F-9974-41F8400E824F}"/>
              </a:ext>
            </a:extLst>
          </p:cNvPr>
          <p:cNvSpPr txBox="1"/>
          <p:nvPr/>
        </p:nvSpPr>
        <p:spPr>
          <a:xfrm>
            <a:off x="207683" y="171450"/>
            <a:ext cx="8822018" cy="1631216"/>
          </a:xfrm>
          <a:prstGeom prst="rect">
            <a:avLst/>
          </a:prstGeom>
          <a:noFill/>
        </p:spPr>
        <p:txBody>
          <a:bodyPr wrap="square" rtlCol="0">
            <a:spAutoFit/>
          </a:bodyPr>
          <a:lstStyle/>
          <a:p>
            <a:r>
              <a:rPr lang="en-US" sz="2000" b="1" dirty="0">
                <a:solidFill>
                  <a:schemeClr val="bg1"/>
                </a:solidFill>
                <a:latin typeface="FangSong" panose="02010609060101010101" pitchFamily="49" charset="-122"/>
                <a:ea typeface="FangSong" panose="02010609060101010101" pitchFamily="49" charset="-122"/>
              </a:rPr>
              <a:t>Knowing how much fans they have and what big influence they have on them , a lot of celebrities stayed home, spent time with their families and the most important is that they </a:t>
            </a:r>
            <a:r>
              <a:rPr lang="en-US" sz="2000" b="1" dirty="0" smtClean="0">
                <a:solidFill>
                  <a:schemeClr val="bg1"/>
                </a:solidFill>
                <a:latin typeface="FangSong" panose="02010609060101010101" pitchFamily="49" charset="-122"/>
                <a:ea typeface="FangSong" panose="02010609060101010101" pitchFamily="49" charset="-122"/>
              </a:rPr>
              <a:t>cancelled </a:t>
            </a:r>
            <a:r>
              <a:rPr lang="en-US" sz="2000" b="1" dirty="0">
                <a:solidFill>
                  <a:schemeClr val="bg1"/>
                </a:solidFill>
                <a:latin typeface="FangSong" panose="02010609060101010101" pitchFamily="49" charset="-122"/>
                <a:ea typeface="FangSong" panose="02010609060101010101" pitchFamily="49" charset="-122"/>
              </a:rPr>
              <a:t>a lot of concerts </a:t>
            </a:r>
            <a:r>
              <a:rPr lang="en-US" sz="2000" b="1" dirty="0" err="1">
                <a:solidFill>
                  <a:schemeClr val="bg1"/>
                </a:solidFill>
                <a:latin typeface="FangSong" panose="02010609060101010101" pitchFamily="49" charset="-122"/>
                <a:ea typeface="FangSong" panose="02010609060101010101" pitchFamily="49" charset="-122"/>
              </a:rPr>
              <a:t>worldwide.That’s</a:t>
            </a:r>
            <a:r>
              <a:rPr lang="en-US" sz="2000" b="1" dirty="0">
                <a:solidFill>
                  <a:schemeClr val="bg1"/>
                </a:solidFill>
                <a:latin typeface="FangSong" panose="02010609060101010101" pitchFamily="49" charset="-122"/>
                <a:ea typeface="FangSong" panose="02010609060101010101" pitchFamily="49" charset="-122"/>
              </a:rPr>
              <a:t> the way they contribute for the solution of this situation.</a:t>
            </a:r>
            <a:endParaRPr lang="bg-BG" sz="2000" b="1" dirty="0">
              <a:solidFill>
                <a:schemeClr val="bg1"/>
              </a:solidFill>
              <a:latin typeface="FangSong" panose="02010609060101010101" pitchFamily="49" charset="-122"/>
              <a:ea typeface="FangSong" panose="02010609060101010101" pitchFamily="49" charset="-122"/>
            </a:endParaRPr>
          </a:p>
        </p:txBody>
      </p:sp>
      <p:pic>
        <p:nvPicPr>
          <p:cNvPr id="5" name="Картина 4">
            <a:extLst>
              <a:ext uri="{FF2B5EF4-FFF2-40B4-BE49-F238E27FC236}">
                <a16:creationId xmlns="" xmlns:a16="http://schemas.microsoft.com/office/drawing/2014/main" id="{B1F48BF0-4F87-43C5-9938-57F597DBADA4}"/>
              </a:ext>
            </a:extLst>
          </p:cNvPr>
          <p:cNvPicPr>
            <a:picLocks noChangeAspect="1"/>
          </p:cNvPicPr>
          <p:nvPr/>
        </p:nvPicPr>
        <p:blipFill rotWithShape="1">
          <a:blip r:embed="rId2" cstate="print"/>
          <a:srcRect t="3986" b="18044"/>
          <a:stretch/>
        </p:blipFill>
        <p:spPr>
          <a:xfrm>
            <a:off x="9250017" y="0"/>
            <a:ext cx="2941983" cy="4078034"/>
          </a:xfrm>
          <a:prstGeom prst="rect">
            <a:avLst/>
          </a:prstGeom>
        </p:spPr>
      </p:pic>
      <p:pic>
        <p:nvPicPr>
          <p:cNvPr id="6" name="Картина 5">
            <a:extLst>
              <a:ext uri="{FF2B5EF4-FFF2-40B4-BE49-F238E27FC236}">
                <a16:creationId xmlns="" xmlns:a16="http://schemas.microsoft.com/office/drawing/2014/main" id="{26CFEF55-C81D-4010-B7C9-95E39A6A4447}"/>
              </a:ext>
            </a:extLst>
          </p:cNvPr>
          <p:cNvPicPr>
            <a:picLocks noChangeAspect="1"/>
          </p:cNvPicPr>
          <p:nvPr/>
        </p:nvPicPr>
        <p:blipFill rotWithShape="1">
          <a:blip r:embed="rId3" cstate="print"/>
          <a:srcRect t="12536" b="24490"/>
          <a:stretch/>
        </p:blipFill>
        <p:spPr>
          <a:xfrm>
            <a:off x="6674537" y="1657350"/>
            <a:ext cx="2571750" cy="2969934"/>
          </a:xfrm>
          <a:prstGeom prst="rect">
            <a:avLst/>
          </a:prstGeom>
        </p:spPr>
      </p:pic>
      <p:pic>
        <p:nvPicPr>
          <p:cNvPr id="7" name="Картина 6">
            <a:extLst>
              <a:ext uri="{FF2B5EF4-FFF2-40B4-BE49-F238E27FC236}">
                <a16:creationId xmlns="" xmlns:a16="http://schemas.microsoft.com/office/drawing/2014/main" id="{1949EC76-0EDD-460C-A752-C5E035A45C9F}"/>
              </a:ext>
            </a:extLst>
          </p:cNvPr>
          <p:cNvPicPr>
            <a:picLocks noChangeAspect="1"/>
          </p:cNvPicPr>
          <p:nvPr/>
        </p:nvPicPr>
        <p:blipFill rotWithShape="1">
          <a:blip r:embed="rId4" cstate="print"/>
          <a:srcRect t="40356" b="35804"/>
          <a:stretch/>
        </p:blipFill>
        <p:spPr>
          <a:xfrm>
            <a:off x="9247530" y="4078034"/>
            <a:ext cx="2941983" cy="1510747"/>
          </a:xfrm>
          <a:prstGeom prst="rect">
            <a:avLst/>
          </a:prstGeom>
        </p:spPr>
      </p:pic>
      <p:pic>
        <p:nvPicPr>
          <p:cNvPr id="9" name="Картина 8">
            <a:extLst>
              <a:ext uri="{FF2B5EF4-FFF2-40B4-BE49-F238E27FC236}">
                <a16:creationId xmlns="" xmlns:a16="http://schemas.microsoft.com/office/drawing/2014/main" id="{A3C29BE6-82EB-4043-AD35-5B3EC9CB9FBC}"/>
              </a:ext>
            </a:extLst>
          </p:cNvPr>
          <p:cNvPicPr>
            <a:picLocks noChangeAspect="1"/>
          </p:cNvPicPr>
          <p:nvPr/>
        </p:nvPicPr>
        <p:blipFill rotWithShape="1">
          <a:blip r:embed="rId5" cstate="print"/>
          <a:srcRect t="4278" b="19569"/>
          <a:stretch/>
        </p:blipFill>
        <p:spPr>
          <a:xfrm>
            <a:off x="0" y="2451652"/>
            <a:ext cx="2571750" cy="4406348"/>
          </a:xfrm>
          <a:prstGeom prst="rect">
            <a:avLst/>
          </a:prstGeom>
        </p:spPr>
      </p:pic>
      <p:pic>
        <p:nvPicPr>
          <p:cNvPr id="10" name="Картина 9">
            <a:extLst>
              <a:ext uri="{FF2B5EF4-FFF2-40B4-BE49-F238E27FC236}">
                <a16:creationId xmlns="" xmlns:a16="http://schemas.microsoft.com/office/drawing/2014/main" id="{75387C70-340E-4275-8846-4621BDCEE28E}"/>
              </a:ext>
            </a:extLst>
          </p:cNvPr>
          <p:cNvPicPr>
            <a:picLocks noChangeAspect="1"/>
          </p:cNvPicPr>
          <p:nvPr/>
        </p:nvPicPr>
        <p:blipFill rotWithShape="1">
          <a:blip r:embed="rId6" cstate="print"/>
          <a:srcRect t="11980" b="24710"/>
          <a:stretch/>
        </p:blipFill>
        <p:spPr>
          <a:xfrm>
            <a:off x="2511060" y="1726540"/>
            <a:ext cx="2926253" cy="4051407"/>
          </a:xfrm>
          <a:prstGeom prst="rect">
            <a:avLst/>
          </a:prstGeom>
        </p:spPr>
      </p:pic>
      <p:pic>
        <p:nvPicPr>
          <p:cNvPr id="8" name="Картина 7">
            <a:extLst>
              <a:ext uri="{FF2B5EF4-FFF2-40B4-BE49-F238E27FC236}">
                <a16:creationId xmlns="" xmlns:a16="http://schemas.microsoft.com/office/drawing/2014/main" id="{1D556D5F-F885-49A5-A040-D8F7BD288450}"/>
              </a:ext>
            </a:extLst>
          </p:cNvPr>
          <p:cNvPicPr>
            <a:picLocks noChangeAspect="1"/>
          </p:cNvPicPr>
          <p:nvPr/>
        </p:nvPicPr>
        <p:blipFill rotWithShape="1">
          <a:blip r:embed="rId7" cstate="print"/>
          <a:srcRect t="11753" b="29486"/>
          <a:stretch/>
        </p:blipFill>
        <p:spPr>
          <a:xfrm>
            <a:off x="4650076" y="3896139"/>
            <a:ext cx="2952776" cy="2961861"/>
          </a:xfrm>
          <a:prstGeom prst="rect">
            <a:avLst/>
          </a:prstGeom>
        </p:spPr>
      </p:pic>
    </p:spTree>
    <p:extLst>
      <p:ext uri="{BB962C8B-B14F-4D97-AF65-F5344CB8AC3E}">
        <p14:creationId xmlns:p14="http://schemas.microsoft.com/office/powerpoint/2010/main" val="1764785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FB8ADC0-50BE-450C-A30C-12FB27B0414E}"/>
              </a:ext>
            </a:extLst>
          </p:cNvPr>
          <p:cNvPicPr>
            <a:picLocks noChangeAspect="1"/>
          </p:cNvPicPr>
          <p:nvPr/>
        </p:nvPicPr>
        <p:blipFill rotWithShape="1">
          <a:blip r:embed="rId2" cstate="print"/>
          <a:srcRect t="3406" b="26159"/>
          <a:stretch/>
        </p:blipFill>
        <p:spPr>
          <a:xfrm>
            <a:off x="0" y="0"/>
            <a:ext cx="3227916" cy="4041913"/>
          </a:xfrm>
          <a:prstGeom prst="rect">
            <a:avLst/>
          </a:prstGeom>
        </p:spPr>
      </p:pic>
      <p:pic>
        <p:nvPicPr>
          <p:cNvPr id="4" name="Картина 3">
            <a:extLst>
              <a:ext uri="{FF2B5EF4-FFF2-40B4-BE49-F238E27FC236}">
                <a16:creationId xmlns="" xmlns:a16="http://schemas.microsoft.com/office/drawing/2014/main" id="{BEB7CF56-AA5A-4BA2-86C2-1B01B8EA714C}"/>
              </a:ext>
            </a:extLst>
          </p:cNvPr>
          <p:cNvPicPr>
            <a:picLocks noChangeAspect="1"/>
          </p:cNvPicPr>
          <p:nvPr/>
        </p:nvPicPr>
        <p:blipFill rotWithShape="1">
          <a:blip r:embed="rId3" cstate="print"/>
          <a:srcRect t="22247" b="62101"/>
          <a:stretch/>
        </p:blipFill>
        <p:spPr>
          <a:xfrm>
            <a:off x="0" y="4041912"/>
            <a:ext cx="4914900" cy="1673087"/>
          </a:xfrm>
          <a:prstGeom prst="rect">
            <a:avLst/>
          </a:prstGeom>
        </p:spPr>
      </p:pic>
      <p:sp>
        <p:nvSpPr>
          <p:cNvPr id="5" name="Текстово поле 4">
            <a:extLst>
              <a:ext uri="{FF2B5EF4-FFF2-40B4-BE49-F238E27FC236}">
                <a16:creationId xmlns="" xmlns:a16="http://schemas.microsoft.com/office/drawing/2014/main" id="{014026CA-9810-4F3D-A874-CF34E7F71ACA}"/>
              </a:ext>
            </a:extLst>
          </p:cNvPr>
          <p:cNvSpPr txBox="1"/>
          <p:nvPr/>
        </p:nvSpPr>
        <p:spPr>
          <a:xfrm>
            <a:off x="3326294" y="1114426"/>
            <a:ext cx="4929809" cy="1015663"/>
          </a:xfrm>
          <a:prstGeom prst="rect">
            <a:avLst/>
          </a:prstGeom>
          <a:noFill/>
        </p:spPr>
        <p:txBody>
          <a:bodyPr wrap="square" rtlCol="0">
            <a:spAutoFit/>
          </a:bodyPr>
          <a:lstStyle/>
          <a:p>
            <a:r>
              <a:rPr lang="en-US" sz="2000" dirty="0">
                <a:solidFill>
                  <a:schemeClr val="bg1"/>
                </a:solidFill>
                <a:latin typeface="Arial Black" panose="020B0A04020102020204" pitchFamily="34" charset="0"/>
                <a:cs typeface="Aldhabi" panose="020B0604020202020204" pitchFamily="2" charset="-78"/>
              </a:rPr>
              <a:t>Dem Lovato took the photoshoots to a whole new level with her creativity</a:t>
            </a:r>
            <a:endParaRPr lang="bg-BG" sz="2000" dirty="0">
              <a:solidFill>
                <a:schemeClr val="bg1"/>
              </a:solidFill>
              <a:latin typeface="Arial Black" panose="020B0A04020102020204" pitchFamily="34" charset="0"/>
              <a:cs typeface="Aldhabi" panose="020B0604020202020204" pitchFamily="2" charset="-78"/>
            </a:endParaRPr>
          </a:p>
        </p:txBody>
      </p:sp>
      <p:sp>
        <p:nvSpPr>
          <p:cNvPr id="8" name="Свободна форма: фигура 7">
            <a:extLst>
              <a:ext uri="{FF2B5EF4-FFF2-40B4-BE49-F238E27FC236}">
                <a16:creationId xmlns="" xmlns:a16="http://schemas.microsoft.com/office/drawing/2014/main" id="{1FC61C27-B239-4A47-AD71-426F10A1BBFC}"/>
              </a:ext>
            </a:extLst>
          </p:cNvPr>
          <p:cNvSpPr/>
          <p:nvPr/>
        </p:nvSpPr>
        <p:spPr>
          <a:xfrm>
            <a:off x="3472070" y="2667287"/>
            <a:ext cx="1126434" cy="783986"/>
          </a:xfrm>
          <a:custGeom>
            <a:avLst/>
            <a:gdLst>
              <a:gd name="connsiteX0" fmla="*/ 1126434 w 1126434"/>
              <a:gd name="connsiteY0" fmla="*/ 0 h 783986"/>
              <a:gd name="connsiteX1" fmla="*/ 0 w 1126434"/>
              <a:gd name="connsiteY1" fmla="*/ 490330 h 783986"/>
            </a:gdLst>
            <a:ahLst/>
            <a:cxnLst>
              <a:cxn ang="0">
                <a:pos x="connsiteX0" y="connsiteY0"/>
              </a:cxn>
              <a:cxn ang="0">
                <a:pos x="connsiteX1" y="connsiteY1"/>
              </a:cxn>
            </a:cxnLst>
            <a:rect l="l" t="t" r="r" b="b"/>
            <a:pathLst>
              <a:path w="1126434" h="783986">
                <a:moveTo>
                  <a:pt x="1126434" y="0"/>
                </a:moveTo>
                <a:cubicBezTo>
                  <a:pt x="763104" y="574260"/>
                  <a:pt x="399774" y="1148521"/>
                  <a:pt x="0" y="490330"/>
                </a:cubicBezTo>
              </a:path>
            </a:pathLst>
          </a:cu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bg-BG" dirty="0"/>
          </a:p>
        </p:txBody>
      </p:sp>
      <p:pic>
        <p:nvPicPr>
          <p:cNvPr id="10" name="Картина 9">
            <a:extLst>
              <a:ext uri="{FF2B5EF4-FFF2-40B4-BE49-F238E27FC236}">
                <a16:creationId xmlns="" xmlns:a16="http://schemas.microsoft.com/office/drawing/2014/main" id="{0B1B7933-42D3-4DA1-A9BC-8A32881B54AC}"/>
              </a:ext>
            </a:extLst>
          </p:cNvPr>
          <p:cNvPicPr>
            <a:picLocks noChangeAspect="1"/>
          </p:cNvPicPr>
          <p:nvPr/>
        </p:nvPicPr>
        <p:blipFill>
          <a:blip r:embed="rId4" cstate="print"/>
          <a:stretch>
            <a:fillRect/>
          </a:stretch>
        </p:blipFill>
        <p:spPr>
          <a:xfrm>
            <a:off x="5100638" y="2185988"/>
            <a:ext cx="6800850" cy="4200525"/>
          </a:xfrm>
          <a:prstGeom prst="rect">
            <a:avLst/>
          </a:prstGeom>
        </p:spPr>
      </p:pic>
    </p:spTree>
    <p:extLst>
      <p:ext uri="{BB962C8B-B14F-4D97-AF65-F5344CB8AC3E}">
        <p14:creationId xmlns:p14="http://schemas.microsoft.com/office/powerpoint/2010/main" val="2802204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артина 7">
            <a:extLst>
              <a:ext uri="{FF2B5EF4-FFF2-40B4-BE49-F238E27FC236}">
                <a16:creationId xmlns="" xmlns:a16="http://schemas.microsoft.com/office/drawing/2014/main" id="{23D85819-6993-439F-8A0E-801A1FE8AD04}"/>
              </a:ext>
            </a:extLst>
          </p:cNvPr>
          <p:cNvPicPr>
            <a:picLocks noChangeAspect="1"/>
          </p:cNvPicPr>
          <p:nvPr/>
        </p:nvPicPr>
        <p:blipFill>
          <a:blip r:embed="rId2" cstate="print"/>
          <a:stretch>
            <a:fillRect/>
          </a:stretch>
        </p:blipFill>
        <p:spPr>
          <a:xfrm>
            <a:off x="-39756" y="2902226"/>
            <a:ext cx="6329238" cy="3955774"/>
          </a:xfrm>
          <a:prstGeom prst="rect">
            <a:avLst/>
          </a:prstGeom>
        </p:spPr>
      </p:pic>
      <p:pic>
        <p:nvPicPr>
          <p:cNvPr id="6" name="Картина 5">
            <a:extLst>
              <a:ext uri="{FF2B5EF4-FFF2-40B4-BE49-F238E27FC236}">
                <a16:creationId xmlns="" xmlns:a16="http://schemas.microsoft.com/office/drawing/2014/main" id="{FFE9BC06-FC9E-4A71-BF36-A76B1889B58B}"/>
              </a:ext>
            </a:extLst>
          </p:cNvPr>
          <p:cNvPicPr>
            <a:picLocks noChangeAspect="1"/>
          </p:cNvPicPr>
          <p:nvPr/>
        </p:nvPicPr>
        <p:blipFill>
          <a:blip r:embed="rId3" cstate="print"/>
          <a:stretch>
            <a:fillRect/>
          </a:stretch>
        </p:blipFill>
        <p:spPr>
          <a:xfrm>
            <a:off x="0" y="0"/>
            <a:ext cx="4353339" cy="2902226"/>
          </a:xfrm>
          <a:prstGeom prst="rect">
            <a:avLst/>
          </a:prstGeom>
        </p:spPr>
      </p:pic>
      <p:pic>
        <p:nvPicPr>
          <p:cNvPr id="7" name="Картина 6">
            <a:extLst>
              <a:ext uri="{FF2B5EF4-FFF2-40B4-BE49-F238E27FC236}">
                <a16:creationId xmlns="" xmlns:a16="http://schemas.microsoft.com/office/drawing/2014/main" id="{ED53C349-CCD2-4CA0-B2E8-0088E33F774D}"/>
              </a:ext>
            </a:extLst>
          </p:cNvPr>
          <p:cNvPicPr>
            <a:picLocks noChangeAspect="1"/>
          </p:cNvPicPr>
          <p:nvPr/>
        </p:nvPicPr>
        <p:blipFill>
          <a:blip r:embed="rId4" cstate="print"/>
          <a:stretch>
            <a:fillRect/>
          </a:stretch>
        </p:blipFill>
        <p:spPr>
          <a:xfrm>
            <a:off x="4353339" y="0"/>
            <a:ext cx="3773715" cy="1978897"/>
          </a:xfrm>
          <a:prstGeom prst="rect">
            <a:avLst/>
          </a:prstGeom>
        </p:spPr>
      </p:pic>
      <p:pic>
        <p:nvPicPr>
          <p:cNvPr id="9" name="Картина 8">
            <a:extLst>
              <a:ext uri="{FF2B5EF4-FFF2-40B4-BE49-F238E27FC236}">
                <a16:creationId xmlns="" xmlns:a16="http://schemas.microsoft.com/office/drawing/2014/main" id="{166FACFA-B197-4210-8222-B4A3C0E30C1F}"/>
              </a:ext>
            </a:extLst>
          </p:cNvPr>
          <p:cNvPicPr>
            <a:picLocks noChangeAspect="1"/>
          </p:cNvPicPr>
          <p:nvPr/>
        </p:nvPicPr>
        <p:blipFill>
          <a:blip r:embed="rId5" cstate="print"/>
          <a:stretch>
            <a:fillRect/>
          </a:stretch>
        </p:blipFill>
        <p:spPr>
          <a:xfrm>
            <a:off x="6289483" y="3179225"/>
            <a:ext cx="5902518" cy="3678775"/>
          </a:xfrm>
          <a:prstGeom prst="rect">
            <a:avLst/>
          </a:prstGeom>
        </p:spPr>
      </p:pic>
      <p:pic>
        <p:nvPicPr>
          <p:cNvPr id="10" name="Картина 9">
            <a:extLst>
              <a:ext uri="{FF2B5EF4-FFF2-40B4-BE49-F238E27FC236}">
                <a16:creationId xmlns="" xmlns:a16="http://schemas.microsoft.com/office/drawing/2014/main" id="{39FED744-F58B-4533-8504-1689364C9FE7}"/>
              </a:ext>
            </a:extLst>
          </p:cNvPr>
          <p:cNvPicPr>
            <a:picLocks noChangeAspect="1"/>
          </p:cNvPicPr>
          <p:nvPr/>
        </p:nvPicPr>
        <p:blipFill>
          <a:blip r:embed="rId6" cstate="print"/>
          <a:stretch>
            <a:fillRect/>
          </a:stretch>
        </p:blipFill>
        <p:spPr>
          <a:xfrm>
            <a:off x="8144702" y="-1"/>
            <a:ext cx="4047298" cy="3179226"/>
          </a:xfrm>
          <a:prstGeom prst="rect">
            <a:avLst/>
          </a:prstGeom>
        </p:spPr>
      </p:pic>
      <p:sp>
        <p:nvSpPr>
          <p:cNvPr id="5" name="Текстово поле 4">
            <a:extLst>
              <a:ext uri="{FF2B5EF4-FFF2-40B4-BE49-F238E27FC236}">
                <a16:creationId xmlns="" xmlns:a16="http://schemas.microsoft.com/office/drawing/2014/main" id="{36478748-F947-4A6A-A687-9881A9CBBAF5}"/>
              </a:ext>
            </a:extLst>
          </p:cNvPr>
          <p:cNvSpPr txBox="1"/>
          <p:nvPr/>
        </p:nvSpPr>
        <p:spPr>
          <a:xfrm>
            <a:off x="2679506" y="1964347"/>
            <a:ext cx="7401339" cy="1938992"/>
          </a:xfrm>
          <a:prstGeom prst="rect">
            <a:avLst/>
          </a:prstGeom>
          <a:solidFill>
            <a:schemeClr val="bg1"/>
          </a:solidFill>
        </p:spPr>
        <p:txBody>
          <a:bodyPr wrap="square" rtlCol="0">
            <a:spAutoFit/>
          </a:bodyPr>
          <a:lstStyle/>
          <a:p>
            <a:r>
              <a:rPr lang="en-US" sz="2400" b="1" dirty="0" smtClean="0">
                <a:solidFill>
                  <a:srgbClr val="D24726"/>
                </a:solidFill>
              </a:rPr>
              <a:t>A lot  of people </a:t>
            </a:r>
            <a:r>
              <a:rPr lang="en-US" sz="2400" b="1" dirty="0">
                <a:solidFill>
                  <a:srgbClr val="D24726"/>
                </a:solidFill>
              </a:rPr>
              <a:t>see how serious this situation is and appreciate the hard work of  doctors and nurses. And the way we share our love and thank them is by applauding them from out terraces at </a:t>
            </a:r>
            <a:r>
              <a:rPr lang="en-US" sz="2400" b="1" dirty="0" smtClean="0">
                <a:solidFill>
                  <a:srgbClr val="D24726"/>
                </a:solidFill>
              </a:rPr>
              <a:t>9:00 pm</a:t>
            </a:r>
            <a:endParaRPr lang="bg-BG" sz="2400" b="1" dirty="0">
              <a:solidFill>
                <a:srgbClr val="D24726"/>
              </a:solidFill>
            </a:endParaRPr>
          </a:p>
        </p:txBody>
      </p:sp>
    </p:spTree>
    <p:extLst>
      <p:ext uri="{BB962C8B-B14F-4D97-AF65-F5344CB8AC3E}">
        <p14:creationId xmlns:p14="http://schemas.microsoft.com/office/powerpoint/2010/main" val="2500760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ppt_w</p:attrName>
                                        </p:attrNameLst>
                                      </p:cBhvr>
                                      <p:tavLst>
                                        <p:tav tm="0" fmla="#ppt_w*sin(2.5*pi*$)">
                                          <p:val>
                                            <p:fltVal val="0"/>
                                          </p:val>
                                        </p:tav>
                                        <p:tav tm="100000">
                                          <p:val>
                                            <p:fltVal val="1"/>
                                          </p:val>
                                        </p:tav>
                                      </p:tavLst>
                                    </p:anim>
                                    <p:anim calcmode="lin" valueType="num">
                                      <p:cBhvr>
                                        <p:cTn id="3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авоъгълник 2">
            <a:extLst>
              <a:ext uri="{FF2B5EF4-FFF2-40B4-BE49-F238E27FC236}">
                <a16:creationId xmlns="" xmlns:a16="http://schemas.microsoft.com/office/drawing/2014/main" id="{37364363-4612-4B4E-951A-FA53D120109D}"/>
              </a:ext>
            </a:extLst>
          </p:cNvPr>
          <p:cNvSpPr/>
          <p:nvPr/>
        </p:nvSpPr>
        <p:spPr>
          <a:xfrm>
            <a:off x="251753" y="1828800"/>
            <a:ext cx="827680" cy="5029200"/>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4" name="Текстово поле 3">
            <a:extLst>
              <a:ext uri="{FF2B5EF4-FFF2-40B4-BE49-F238E27FC236}">
                <a16:creationId xmlns="" xmlns:a16="http://schemas.microsoft.com/office/drawing/2014/main" id="{369D383B-D391-4842-B9F9-CFEDCA7237E2}"/>
              </a:ext>
            </a:extLst>
          </p:cNvPr>
          <p:cNvSpPr txBox="1"/>
          <p:nvPr/>
        </p:nvSpPr>
        <p:spPr>
          <a:xfrm>
            <a:off x="251752" y="571501"/>
            <a:ext cx="11688495" cy="1323439"/>
          </a:xfrm>
          <a:prstGeom prst="rect">
            <a:avLst/>
          </a:prstGeom>
          <a:noFill/>
        </p:spPr>
        <p:txBody>
          <a:bodyPr wrap="square" rtlCol="0">
            <a:spAutoFit/>
          </a:bodyPr>
          <a:lstStyle/>
          <a:p>
            <a:r>
              <a:rPr lang="en-US" sz="2000" dirty="0">
                <a:solidFill>
                  <a:schemeClr val="bg1"/>
                </a:solidFill>
                <a:latin typeface="Arial Black" panose="020B0A04020102020204" pitchFamily="34" charset="0"/>
              </a:rPr>
              <a:t>We can’t stay home the whole time because we need to go to the market or walk the pet. In that time we can meet a friend, a </a:t>
            </a:r>
            <a:r>
              <a:rPr lang="en-US" sz="2000" dirty="0" err="1" smtClean="0">
                <a:solidFill>
                  <a:schemeClr val="bg1"/>
                </a:solidFill>
                <a:latin typeface="Arial Black" panose="020B0A04020102020204" pitchFamily="34" charset="0"/>
              </a:rPr>
              <a:t>neighbour</a:t>
            </a:r>
            <a:r>
              <a:rPr lang="en-US" sz="2000" dirty="0" smtClean="0">
                <a:solidFill>
                  <a:schemeClr val="bg1"/>
                </a:solidFill>
                <a:latin typeface="Arial Black" panose="020B0A04020102020204" pitchFamily="34" charset="0"/>
              </a:rPr>
              <a:t> </a:t>
            </a:r>
            <a:r>
              <a:rPr lang="en-US" sz="2000" dirty="0">
                <a:solidFill>
                  <a:schemeClr val="bg1"/>
                </a:solidFill>
                <a:latin typeface="Arial Black" panose="020B0A04020102020204" pitchFamily="34" charset="0"/>
              </a:rPr>
              <a:t>or a teacher but we can’t hug them or handshake because of the social distancing, so there are some alternatives </a:t>
            </a:r>
            <a:r>
              <a:rPr lang="en-US" sz="2000" dirty="0" smtClean="0">
                <a:solidFill>
                  <a:schemeClr val="bg1"/>
                </a:solidFill>
                <a:latin typeface="Arial Black" panose="020B0A04020102020204" pitchFamily="34" charset="0"/>
              </a:rPr>
              <a:t> </a:t>
            </a:r>
            <a:endParaRPr lang="bg-BG" sz="2000" dirty="0">
              <a:solidFill>
                <a:schemeClr val="bg1"/>
              </a:solidFill>
              <a:latin typeface="Arial Black" panose="020B0A04020102020204" pitchFamily="34" charset="0"/>
            </a:endParaRPr>
          </a:p>
        </p:txBody>
      </p:sp>
      <p:pic>
        <p:nvPicPr>
          <p:cNvPr id="6" name="Картина 5" descr="Картина, която съдържа текст, книга&#10;&#10;Описанието е генерирано автоматично">
            <a:extLst>
              <a:ext uri="{FF2B5EF4-FFF2-40B4-BE49-F238E27FC236}">
                <a16:creationId xmlns="" xmlns:a16="http://schemas.microsoft.com/office/drawing/2014/main" id="{1CE3A3BA-4298-4EC5-9149-FBA8FC08E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339" y="1800225"/>
            <a:ext cx="8133936" cy="4800600"/>
          </a:xfrm>
          <a:prstGeom prst="rect">
            <a:avLst/>
          </a:prstGeom>
        </p:spPr>
      </p:pic>
    </p:spTree>
    <p:extLst>
      <p:ext uri="{BB962C8B-B14F-4D97-AF65-F5344CB8AC3E}">
        <p14:creationId xmlns:p14="http://schemas.microsoft.com/office/powerpoint/2010/main" val="2058932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авоъгълник 3">
            <a:extLst>
              <a:ext uri="{FF2B5EF4-FFF2-40B4-BE49-F238E27FC236}">
                <a16:creationId xmlns="" xmlns:a16="http://schemas.microsoft.com/office/drawing/2014/main" id="{2B5F1E70-9C0C-4448-8CD3-D5632E731568}"/>
              </a:ext>
            </a:extLst>
          </p:cNvPr>
          <p:cNvSpPr/>
          <p:nvPr/>
        </p:nvSpPr>
        <p:spPr>
          <a:xfrm>
            <a:off x="463826" y="1690688"/>
            <a:ext cx="357809" cy="5167312"/>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 name="Текстово поле 4">
            <a:extLst>
              <a:ext uri="{FF2B5EF4-FFF2-40B4-BE49-F238E27FC236}">
                <a16:creationId xmlns="" xmlns:a16="http://schemas.microsoft.com/office/drawing/2014/main" id="{FC460272-BF2E-4811-9490-F89F9CF4F7C8}"/>
              </a:ext>
            </a:extLst>
          </p:cNvPr>
          <p:cNvSpPr txBox="1"/>
          <p:nvPr/>
        </p:nvSpPr>
        <p:spPr>
          <a:xfrm>
            <a:off x="821635" y="614363"/>
            <a:ext cx="5698435" cy="267765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sz="2400" b="1" dirty="0">
                <a:solidFill>
                  <a:schemeClr val="bg1"/>
                </a:solidFill>
              </a:rPr>
              <a:t>It’s a tough time for everyone but we can get trough it by helping each other. Don’t wait just call your close ones (your grandparents, uncle and aunts, cousins or friends) make sure they are okay an tell them you love </a:t>
            </a:r>
            <a:r>
              <a:rPr lang="en-US" sz="2400" b="1" dirty="0" smtClean="0">
                <a:solidFill>
                  <a:schemeClr val="bg1"/>
                </a:solidFill>
              </a:rPr>
              <a:t>them.</a:t>
            </a:r>
            <a:endParaRPr lang="bg-BG" sz="2400" b="1" dirty="0">
              <a:solidFill>
                <a:schemeClr val="bg1"/>
              </a:solidFill>
            </a:endParaRPr>
          </a:p>
        </p:txBody>
      </p:sp>
      <p:sp>
        <p:nvSpPr>
          <p:cNvPr id="6" name="Текстово поле 5">
            <a:extLst>
              <a:ext uri="{FF2B5EF4-FFF2-40B4-BE49-F238E27FC236}">
                <a16:creationId xmlns="" xmlns:a16="http://schemas.microsoft.com/office/drawing/2014/main" id="{9CD3DF32-30DF-4C70-AC4F-A928C7D38E2C}"/>
              </a:ext>
            </a:extLst>
          </p:cNvPr>
          <p:cNvSpPr txBox="1"/>
          <p:nvPr/>
        </p:nvSpPr>
        <p:spPr>
          <a:xfrm>
            <a:off x="6877879" y="1157288"/>
            <a:ext cx="4638260" cy="267765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2400" b="1" dirty="0">
                <a:solidFill>
                  <a:schemeClr val="accent4">
                    <a:lumMod val="60000"/>
                    <a:lumOff val="40000"/>
                  </a:schemeClr>
                </a:solidFill>
              </a:rPr>
              <a:t>If you can’t stand staying at home that long go for a walk in the nearest park </a:t>
            </a:r>
            <a:r>
              <a:rPr lang="en-US" sz="2400" b="1" dirty="0" smtClean="0">
                <a:solidFill>
                  <a:schemeClr val="accent4">
                    <a:lumMod val="60000"/>
                    <a:lumOff val="40000"/>
                  </a:schemeClr>
                </a:solidFill>
              </a:rPr>
              <a:t>ALONE </a:t>
            </a:r>
            <a:r>
              <a:rPr lang="en-US" sz="2400" b="1" dirty="0">
                <a:solidFill>
                  <a:schemeClr val="accent4">
                    <a:lumMod val="60000"/>
                    <a:lumOff val="40000"/>
                  </a:schemeClr>
                </a:solidFill>
              </a:rPr>
              <a:t>or you can go to your old neighbor ask them if they need something and shop for them.</a:t>
            </a:r>
            <a:endParaRPr lang="bg-BG" sz="2400" b="1" dirty="0">
              <a:solidFill>
                <a:schemeClr val="accent4">
                  <a:lumMod val="60000"/>
                  <a:lumOff val="40000"/>
                </a:schemeClr>
              </a:solidFill>
            </a:endParaRPr>
          </a:p>
        </p:txBody>
      </p:sp>
      <p:sp>
        <p:nvSpPr>
          <p:cNvPr id="7" name="Текстово поле 6">
            <a:extLst>
              <a:ext uri="{FF2B5EF4-FFF2-40B4-BE49-F238E27FC236}">
                <a16:creationId xmlns="" xmlns:a16="http://schemas.microsoft.com/office/drawing/2014/main" id="{4C73B275-784A-4718-95BC-8BFEC9D70FD3}"/>
              </a:ext>
            </a:extLst>
          </p:cNvPr>
          <p:cNvSpPr txBox="1"/>
          <p:nvPr/>
        </p:nvSpPr>
        <p:spPr>
          <a:xfrm>
            <a:off x="1494597" y="4200524"/>
            <a:ext cx="4479235" cy="1938992"/>
          </a:xfrm>
          <a:prstGeom prst="rect">
            <a:avLst/>
          </a:prstGeom>
          <a:noFill/>
          <a:ln w="9525" cap="flat" cmpd="sng" algn="ctr">
            <a:solidFill>
              <a:srgbClr val="C8BBB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sz="2400" b="1" dirty="0">
                <a:solidFill>
                  <a:srgbClr val="002060"/>
                </a:solidFill>
              </a:rPr>
              <a:t>There are so much things to do at home and so many ways to help others but only if you want and you believe we </a:t>
            </a:r>
            <a:r>
              <a:rPr lang="en-US" sz="2400" b="1" dirty="0" smtClean="0">
                <a:solidFill>
                  <a:srgbClr val="002060"/>
                </a:solidFill>
              </a:rPr>
              <a:t>can.</a:t>
            </a:r>
            <a:endParaRPr lang="bg-BG" sz="2400" b="1" dirty="0">
              <a:solidFill>
                <a:srgbClr val="002060"/>
              </a:solidFill>
            </a:endParaRPr>
          </a:p>
        </p:txBody>
      </p:sp>
      <p:pic>
        <p:nvPicPr>
          <p:cNvPr id="12" name="Картина 11" descr="Картина, която съдържа рисунка, часовник, игра&#10;&#10;Описанието е генерирано автоматично">
            <a:extLst>
              <a:ext uri="{FF2B5EF4-FFF2-40B4-BE49-F238E27FC236}">
                <a16:creationId xmlns="" xmlns:a16="http://schemas.microsoft.com/office/drawing/2014/main" id="{1A5D9CD7-FF41-4463-B873-CA080DD1F1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250" y="4201975"/>
            <a:ext cx="3228975" cy="2143125"/>
          </a:xfrm>
          <a:prstGeom prst="rect">
            <a:avLst/>
          </a:prstGeom>
        </p:spPr>
      </p:pic>
    </p:spTree>
    <p:extLst>
      <p:ext uri="{BB962C8B-B14F-4D97-AF65-F5344CB8AC3E}">
        <p14:creationId xmlns:p14="http://schemas.microsoft.com/office/powerpoint/2010/main" val="226763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авоъгълник 3">
            <a:extLst>
              <a:ext uri="{FF2B5EF4-FFF2-40B4-BE49-F238E27FC236}">
                <a16:creationId xmlns="" xmlns:a16="http://schemas.microsoft.com/office/drawing/2014/main" id="{DF613B03-BD96-4284-9A03-FD04F134CAB9}"/>
              </a:ext>
            </a:extLst>
          </p:cNvPr>
          <p:cNvSpPr/>
          <p:nvPr/>
        </p:nvSpPr>
        <p:spPr>
          <a:xfrm>
            <a:off x="251791" y="5764696"/>
            <a:ext cx="2928731" cy="768626"/>
          </a:xfrm>
          <a:prstGeom prst="rect">
            <a:avLst/>
          </a:prstGeom>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 name="Правоъгълник 4">
            <a:extLst>
              <a:ext uri="{FF2B5EF4-FFF2-40B4-BE49-F238E27FC236}">
                <a16:creationId xmlns="" xmlns:a16="http://schemas.microsoft.com/office/drawing/2014/main" id="{E576B314-D00C-48F2-AF41-28F51F52F6C5}"/>
              </a:ext>
            </a:extLst>
          </p:cNvPr>
          <p:cNvSpPr/>
          <p:nvPr/>
        </p:nvSpPr>
        <p:spPr>
          <a:xfrm>
            <a:off x="578302" y="1500234"/>
            <a:ext cx="11035393" cy="1754326"/>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for your </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attention</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…and don’t forget to stay </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home!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Картина 7" descr="Картина, която съдържа знак&#10;&#10;Описанието е генерирано автоматично">
            <a:extLst>
              <a:ext uri="{FF2B5EF4-FFF2-40B4-BE49-F238E27FC236}">
                <a16:creationId xmlns="" xmlns:a16="http://schemas.microsoft.com/office/drawing/2014/main" id="{9EEF27B3-EF3F-4D0A-8BF7-284E75A01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6051" y="3429000"/>
            <a:ext cx="6286500" cy="2930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792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Тема на Office">
  <a:themeElements>
    <a:clrScheme name="Rosario">
      <a:dk1>
        <a:sysClr val="windowText" lastClr="000000"/>
      </a:dk1>
      <a:lt1>
        <a:sysClr val="window" lastClr="FFFFFF"/>
      </a:lt1>
      <a:dk2>
        <a:srgbClr val="060606"/>
      </a:dk2>
      <a:lt2>
        <a:srgbClr val="C7C9D1"/>
      </a:lt2>
      <a:accent1>
        <a:srgbClr val="D24726"/>
      </a:accent1>
      <a:accent2>
        <a:srgbClr val="9F361D"/>
      </a:accent2>
      <a:accent3>
        <a:srgbClr val="F2F2F2"/>
      </a:accent3>
      <a:accent4>
        <a:srgbClr val="FFC000"/>
      </a:accent4>
      <a:accent5>
        <a:srgbClr val="A5A5A5"/>
      </a:accent5>
      <a:accent6>
        <a:srgbClr val="595959"/>
      </a:accent6>
      <a:hlink>
        <a:srgbClr val="FFC000"/>
      </a:hlink>
      <a:folHlink>
        <a:srgbClr val="75271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36465725_TF16411222.potx" id="{F9D127B9-2832-489F-AC06-C21135E507FE}" vid="{4F3923AE-DA60-49F4-8DE9-7555FF949858}"/>
    </a:ext>
  </a:extLst>
</a:theme>
</file>

<file path=ppt/theme/theme2.xml><?xml version="1.0" encoding="utf-8"?>
<a:theme xmlns:a="http://schemas.openxmlformats.org/drawingml/2006/main" name="Тема н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FA0FAA1F40A48AFF9B83E7A8535C8" ma:contentTypeVersion="6" ma:contentTypeDescription="Create a new document." ma:contentTypeScope="" ma:versionID="a29564c4913de883a27ffdcfd458aeb5">
  <xsd:schema xmlns:xsd="http://www.w3.org/2001/XMLSchema" xmlns:xs="http://www.w3.org/2001/XMLSchema" xmlns:p="http://schemas.microsoft.com/office/2006/metadata/properties" xmlns:ns2="b348f026-0623-4e77-bd1b-15beed583077" xmlns:ns3="59f4de77-fb23-43c4-8afd-72bf968a030f" targetNamespace="http://schemas.microsoft.com/office/2006/metadata/properties" ma:root="true" ma:fieldsID="474b71ccdbfe1ec76872f436b686490d" ns2:_="" ns3:_="">
    <xsd:import namespace="b348f026-0623-4e77-bd1b-15beed583077"/>
    <xsd:import namespace="59f4de77-fb23-43c4-8afd-72bf968a03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48f026-0623-4e77-bd1b-15beed5830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f4de77-fb23-43c4-8afd-72bf968a0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hidden="true" ma:internalName="LastSharedByUser" ma:readOnly="true">
      <xsd:simpleType>
        <xsd:restriction base="dms:Note"/>
      </xsd:simpleType>
    </xsd:element>
    <xsd:element name="LastSharedByTime" ma:index="13"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24DE4-F957-4388-9DA7-91BC1AE59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48f026-0623-4e77-bd1b-15beed583077"/>
    <ds:schemaRef ds:uri="59f4de77-fb23-43c4-8afd-72bf968a03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9EF40-9368-4E43-9CE0-AE0749FAE23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45CA8FE-D82C-480E-ABF9-7B721C8E07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Импортиране на вашите 3D модели</Template>
  <TotalTime>0</TotalTime>
  <Words>350</Words>
  <Application>Microsoft Office PowerPoint</Application>
  <PresentationFormat>По избор</PresentationFormat>
  <Paragraphs>17</Paragraphs>
  <Slides>9</Slides>
  <Notes>1</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9</vt:i4>
      </vt:variant>
    </vt:vector>
  </HeadingPairs>
  <TitlesOfParts>
    <vt:vector size="10" baseType="lpstr">
      <vt:lpstr>Тема на Office</vt:lpstr>
      <vt:lpstr>UPLIFTING   OUR   WORLD   THROUGH  LOVE   IN  THE  TIME  OF  COVID-19</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2020-04-15T13:24:10Z</dcterms:created>
  <dcterms:modified xsi:type="dcterms:W3CDTF">2020-10-01T11:18:56Z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0x010100500FA0FAA1F40A48AFF9B83E7A8535C8</vt:lpwstr>
  </property>
</Properties>
</file>