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5" r:id="rId6"/>
    <p:sldId id="269" r:id="rId7"/>
    <p:sldId id="270" r:id="rId8"/>
    <p:sldId id="272" r:id="rId9"/>
    <p:sldId id="271" r:id="rId10"/>
    <p:sldId id="274" r:id="rId11"/>
    <p:sldId id="276" r:id="rId12"/>
    <p:sldId id="277" r:id="rId13"/>
    <p:sldId id="278" r:id="rId14"/>
    <p:sldId id="280" r:id="rId15"/>
    <p:sldId id="279" r:id="rId16"/>
    <p:sldId id="268" r:id="rId17"/>
    <p:sldId id="258" r:id="rId18"/>
    <p:sldId id="281" r:id="rId19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6C654F-BABA-4CF3-831A-B775F9510FF9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D8FE72-880F-4621-B695-D864306870AD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33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773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035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6997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797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867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pPr rtl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064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smtClean="0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Контейнер за 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т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Контейнер за картина 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4405385" y="384723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0" name="Свободна 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4" name="Свободна 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Свободна 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1" name="Контейнер за картина 2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9D94F-33C5-4D98-8237-A4D409FD3697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FE963-5FFE-424F-9BD8-0960097778CC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30CC2-5805-444A-A8F6-A18011F6AAE5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924E3-B105-4A9C-A4A1-351521FCB11B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BE3B-D736-4A14-B5C1-8239E387F557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EC0DC-4431-4680-A2E3-495E18CC0B3A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01B83-188E-41EE-BAAB-87B3AA742E9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4AB62-0EDC-4A09-873B-44459C66C63D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12" name="Контейнер за картина 11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59BCA-0A70-4A76-9E1C-2B4DC0226A0B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AB9AC5-2A97-4408-B276-958C4622888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1344" y="533400"/>
            <a:ext cx="10513168" cy="102339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10  POSITIVE  MESSAGES  TO  ALL  CHILDREN  IN  THE  WORLD  IN  THE  TIME  OF  COVID-19</a:t>
            </a:r>
            <a:endParaRPr lang="bg-BG" sz="3600" dirty="0">
              <a:solidFill>
                <a:srgbClr val="00206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359696" y="5517232"/>
            <a:ext cx="7086600" cy="1152127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2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Marinela</a:t>
            </a:r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Marinova</a:t>
            </a:r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- 9</a:t>
            </a:r>
            <a:r>
              <a:rPr lang="en-US" sz="2600" baseline="30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grade</a:t>
            </a:r>
          </a:p>
          <a:p>
            <a:pPr algn="ctr" rtl="0"/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Foreign Language School – Pleven, Bulgaria </a:t>
            </a:r>
            <a:endParaRPr lang="bg-BG" sz="2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9840416" y="6488668"/>
            <a:ext cx="344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en-US" dirty="0" err="1" smtClean="0">
                <a:solidFill>
                  <a:srgbClr val="002060"/>
                </a:solidFill>
              </a:rPr>
              <a:t>responsibletogether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5" name="Контейнер за съдържа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556792"/>
            <a:ext cx="3960440" cy="3912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98989"/>
            <a:ext cx="3071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#EuropeAgainstCOVID-19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7" name="Картина 6" descr="G:\GISE - втора година\logosbeneficaireserasmusleft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880360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 the behavior you want to </a:t>
            </a:r>
            <a:r>
              <a:rPr lang="en-US" dirty="0" smtClean="0"/>
              <a:t>see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1711" y="2555599"/>
            <a:ext cx="3027784" cy="3496868"/>
          </a:xfrm>
        </p:spPr>
        <p:txBody>
          <a:bodyPr/>
          <a:lstStyle/>
          <a:p>
            <a:r>
              <a:rPr lang="en-US" dirty="0"/>
              <a:t>Children look to us for guidance and support, especially in trying times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13" y="1988840"/>
            <a:ext cx="3546698" cy="2351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43" y="4109367"/>
            <a:ext cx="2352675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63" y="1808557"/>
            <a:ext cx="3010458" cy="2254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adjusting the screen time </a:t>
            </a:r>
            <a:r>
              <a:rPr lang="en-US" dirty="0" smtClean="0"/>
              <a:t>limits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97" y="1829002"/>
            <a:ext cx="3973983" cy="2658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авоъгълник 3"/>
          <p:cNvSpPr/>
          <p:nvPr/>
        </p:nvSpPr>
        <p:spPr>
          <a:xfrm>
            <a:off x="3287688" y="48691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Get ideas online about other things to do with kids that are not screen-related, and remember that they need to run and play. Without school recess, you may want to implement</a:t>
            </a: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963149"/>
            <a:ext cx="3816424" cy="2539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4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care of </a:t>
            </a:r>
            <a:r>
              <a:rPr lang="en-US" dirty="0" smtClean="0"/>
              <a:t>yourself</a:t>
            </a:r>
            <a:endParaRPr lang="bg-BG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912" y="2204864"/>
            <a:ext cx="181927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36" y="1861782"/>
            <a:ext cx="3430686" cy="1963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020" y="1447800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4450079" y="5723140"/>
            <a:ext cx="378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at home</a:t>
            </a: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7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entertainment at home</a:t>
            </a:r>
            <a:endParaRPr lang="bg-BG" dirty="0"/>
          </a:p>
        </p:txBody>
      </p:sp>
      <p:pic>
        <p:nvPicPr>
          <p:cNvPr id="4" name="Контейнер за картина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b="6669"/>
          <a:stretch>
            <a:fillRect/>
          </a:stretch>
        </p:blipFill>
        <p:spPr/>
      </p:pic>
      <p:pic>
        <p:nvPicPr>
          <p:cNvPr id="6" name="Контейнер за картина 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6650"/>
          <a:stretch>
            <a:fillRect/>
          </a:stretch>
        </p:blipFill>
        <p:spPr/>
      </p:pic>
      <p:pic>
        <p:nvPicPr>
          <p:cNvPr id="14" name="Контейнер за картина 13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9432"/>
          <a:stretch>
            <a:fillRect/>
          </a:stretch>
        </p:blipFill>
        <p:spPr>
          <a:xfrm>
            <a:off x="4453225" y="502329"/>
            <a:ext cx="4748594" cy="2677481"/>
          </a:xfrm>
        </p:spPr>
      </p:pic>
      <p:pic>
        <p:nvPicPr>
          <p:cNvPr id="16" name="Контейнер за картина 15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b="11020"/>
          <a:stretch>
            <a:fillRect/>
          </a:stretch>
        </p:blipFill>
        <p:spPr/>
      </p:pic>
      <p:pic>
        <p:nvPicPr>
          <p:cNvPr id="18" name="Контейнер за картина 17"/>
          <p:cNvPicPr>
            <a:picLocks noGrp="1" noChangeAspect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6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59496" y="533400"/>
            <a:ext cx="9108504" cy="1095400"/>
          </a:xfrm>
        </p:spPr>
        <p:txBody>
          <a:bodyPr rtlCol="0"/>
          <a:lstStyle/>
          <a:p>
            <a:pPr rtl="0"/>
            <a:r>
              <a:rPr lang="en-US" b="1" dirty="0" smtClean="0"/>
              <a:t>        Thank you for your attention</a:t>
            </a:r>
            <a:r>
              <a:rPr lang="en-US" dirty="0" smtClean="0"/>
              <a:t>!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379846"/>
            <a:ext cx="5486400" cy="3353409"/>
          </a:xfrm>
        </p:spPr>
        <p:txBody>
          <a:bodyPr rtlCol="0">
            <a:normAutofit/>
          </a:bodyPr>
          <a:lstStyle/>
          <a:p>
            <a:pPr algn="ctr" rtl="0"/>
            <a:endParaRPr lang="en-US" dirty="0" smtClean="0"/>
          </a:p>
          <a:p>
            <a:pPr algn="ctr" rtl="0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stayhome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responsibletogether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#EuropeAgainstCOVID-19</a:t>
            </a:r>
          </a:p>
          <a:p>
            <a:pPr algn="ctr" rtl="0"/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63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Content</a:t>
            </a:r>
            <a:endParaRPr lang="bg-BG" sz="4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59917" y="1268760"/>
            <a:ext cx="9144000" cy="3474720"/>
          </a:xfrm>
        </p:spPr>
        <p:txBody>
          <a:bodyPr>
            <a:noAutofit/>
          </a:bodyPr>
          <a:lstStyle/>
          <a:p>
            <a:r>
              <a:rPr lang="en-US" sz="1800" dirty="0"/>
              <a:t> Make children feel </a:t>
            </a:r>
            <a:r>
              <a:rPr lang="en-US" sz="1800" dirty="0" smtClean="0"/>
              <a:t>safe</a:t>
            </a:r>
          </a:p>
          <a:p>
            <a:r>
              <a:rPr lang="en-US" sz="1800" dirty="0"/>
              <a:t> Let them know what to </a:t>
            </a:r>
            <a:r>
              <a:rPr lang="en-US" sz="1800" dirty="0" smtClean="0"/>
              <a:t>expect</a:t>
            </a:r>
          </a:p>
          <a:p>
            <a:r>
              <a:rPr lang="en-US" sz="1800" dirty="0"/>
              <a:t> Keep your child’s developmental stage and temperament in </a:t>
            </a:r>
            <a:r>
              <a:rPr lang="en-US" sz="1800" dirty="0" smtClean="0"/>
              <a:t>mind</a:t>
            </a:r>
          </a:p>
          <a:p>
            <a:r>
              <a:rPr lang="en-US" sz="1800" dirty="0"/>
              <a:t> Try to maintain a normal </a:t>
            </a:r>
            <a:r>
              <a:rPr lang="en-US" sz="1800" dirty="0" smtClean="0"/>
              <a:t>routine</a:t>
            </a:r>
          </a:p>
          <a:p>
            <a:r>
              <a:rPr lang="en-US" sz="1800" dirty="0"/>
              <a:t> Give them facts, and let them lead the </a:t>
            </a:r>
            <a:r>
              <a:rPr lang="en-US" sz="1800" dirty="0" smtClean="0"/>
              <a:t>discussion</a:t>
            </a:r>
          </a:p>
          <a:p>
            <a:r>
              <a:rPr lang="en-US" sz="1800" dirty="0"/>
              <a:t> Give them power — and </a:t>
            </a:r>
            <a:r>
              <a:rPr lang="en-US" sz="1800" dirty="0" smtClean="0"/>
              <a:t>responsibility</a:t>
            </a:r>
          </a:p>
          <a:p>
            <a:r>
              <a:rPr lang="en-US" sz="1800" dirty="0" smtClean="0"/>
              <a:t> Empathy, empathy, empathy</a:t>
            </a:r>
          </a:p>
          <a:p>
            <a:r>
              <a:rPr lang="en-US" sz="1800" dirty="0" smtClean="0"/>
              <a:t> Model the behavior you want to see</a:t>
            </a:r>
          </a:p>
          <a:p>
            <a:r>
              <a:rPr lang="en-US" sz="1800" dirty="0" smtClean="0"/>
              <a:t>Consider adjusting the screen time limits</a:t>
            </a:r>
          </a:p>
          <a:p>
            <a:r>
              <a:rPr lang="en-US" sz="1800" dirty="0" smtClean="0"/>
              <a:t>Take care </a:t>
            </a:r>
            <a:r>
              <a:rPr lang="en-US" sz="1800" smtClean="0"/>
              <a:t>of yourself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4000" dirty="0"/>
              <a:t>Make children feel </a:t>
            </a:r>
            <a:r>
              <a:rPr lang="en-US" sz="4000" dirty="0" smtClean="0"/>
              <a:t>safe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477" y="1415142"/>
            <a:ext cx="3430776" cy="2157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1268760"/>
            <a:ext cx="432048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253" y="4005064"/>
            <a:ext cx="3257446" cy="2167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авоъгълник 9"/>
          <p:cNvSpPr/>
          <p:nvPr/>
        </p:nvSpPr>
        <p:spPr>
          <a:xfrm>
            <a:off x="1943982" y="3635732"/>
            <a:ext cx="1559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Stay calm</a:t>
            </a:r>
            <a:endParaRPr lang="bg-BG" sz="2400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7406751" y="3472649"/>
            <a:ext cx="392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Watch </a:t>
            </a:r>
            <a:r>
              <a:rPr lang="en-US" sz="2400" dirty="0"/>
              <a:t>your words and tone</a:t>
            </a:r>
            <a:endParaRPr lang="bg-BG" sz="2400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4258253" y="6143130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susceptible </a:t>
            </a:r>
            <a:r>
              <a:rPr lang="en-US" sz="2400" dirty="0"/>
              <a:t>to the anxiety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dirty="0"/>
              <a:t>Let them know what to </a:t>
            </a:r>
            <a:r>
              <a:rPr lang="en-US" sz="4000" dirty="0" smtClean="0"/>
              <a:t>expect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74" y="1340768"/>
            <a:ext cx="4371915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2592490"/>
            <a:ext cx="4406032" cy="2932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5762458" y="16347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We know that we’re going to have to find creative ways to pass the time at home.</a:t>
            </a:r>
            <a:endParaRPr lang="bg-BG" sz="2400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1919536" y="3833758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work harder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9829800" cy="108267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600" dirty="0"/>
              <a:t>Keep your child’s developmental stage and temperament in </a:t>
            </a:r>
            <a:r>
              <a:rPr lang="en-US" sz="3600" dirty="0" smtClean="0"/>
              <a:t>mind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703362"/>
            <a:ext cx="3134841" cy="2482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07" y="1412776"/>
            <a:ext cx="2984635" cy="1978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авоъгълник 4"/>
          <p:cNvSpPr/>
          <p:nvPr/>
        </p:nvSpPr>
        <p:spPr>
          <a:xfrm>
            <a:off x="799646" y="4365104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to wash your hands</a:t>
            </a:r>
            <a:endParaRPr lang="bg-BG" sz="24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40" y="4077072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8112225" y="369419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,,hands </a:t>
            </a:r>
            <a:r>
              <a:rPr lang="en-US" dirty="0"/>
              <a:t>to </a:t>
            </a:r>
            <a:r>
              <a:rPr lang="en-US" dirty="0" smtClean="0"/>
              <a:t>home”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10882834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dirty="0"/>
              <a:t>Try to maintain a normal </a:t>
            </a:r>
            <a:r>
              <a:rPr lang="en-US" dirty="0" smtClean="0"/>
              <a:t>routine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06624" y="1849580"/>
            <a:ext cx="4389120" cy="795867"/>
          </a:xfrm>
        </p:spPr>
        <p:txBody>
          <a:bodyPr rtlCol="0"/>
          <a:lstStyle/>
          <a:p>
            <a:r>
              <a:rPr lang="en-US" dirty="0"/>
              <a:t>Hatfield suggests making a calendar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633" y="2873738"/>
            <a:ext cx="3799234" cy="213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402498" y="1973960"/>
            <a:ext cx="4389120" cy="795867"/>
          </a:xfrm>
        </p:spPr>
        <p:txBody>
          <a:bodyPr rtlCol="0"/>
          <a:lstStyle/>
          <a:p>
            <a:r>
              <a:rPr lang="en-US" dirty="0"/>
              <a:t> new routine</a:t>
            </a:r>
            <a:endParaRPr lang="bg-BG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38203" y="2861697"/>
            <a:ext cx="4211960" cy="235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1100" y="469901"/>
            <a:ext cx="9829800" cy="1082674"/>
          </a:xfrm>
        </p:spPr>
        <p:txBody>
          <a:bodyPr rtlCol="0"/>
          <a:lstStyle/>
          <a:p>
            <a:r>
              <a:rPr lang="en-US" dirty="0" smtClean="0"/>
              <a:t>       Give </a:t>
            </a:r>
            <a:r>
              <a:rPr lang="en-US" dirty="0"/>
              <a:t>them facts, and let them lead the </a:t>
            </a:r>
            <a:r>
              <a:rPr lang="en-US" dirty="0" smtClean="0"/>
              <a:t>discussion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77" y="3944819"/>
            <a:ext cx="4058323" cy="228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986781" y="348392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Children need simple, honest answers.</a:t>
            </a: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259" y="1414001"/>
            <a:ext cx="4067594" cy="2255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7666369" y="376084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wash our hands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63552" y="103937"/>
            <a:ext cx="9829800" cy="1082674"/>
          </a:xfrm>
        </p:spPr>
        <p:txBody>
          <a:bodyPr/>
          <a:lstStyle/>
          <a:p>
            <a:r>
              <a:rPr lang="en-US" dirty="0"/>
              <a:t>Give them power — and </a:t>
            </a:r>
            <a:r>
              <a:rPr lang="en-US" dirty="0" smtClean="0"/>
              <a:t>responsibility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1697050"/>
            <a:ext cx="3492599" cy="1836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335360" y="37184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all, children are proving to be kind of like superheroes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5495501" y="40198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Kids can help their neighbors and loved ones stay safe and healthy </a:t>
            </a: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51" y="1686438"/>
            <a:ext cx="5139460" cy="1998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7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829800" cy="1082674"/>
          </a:xfrm>
        </p:spPr>
        <p:txBody>
          <a:bodyPr/>
          <a:lstStyle/>
          <a:p>
            <a:pPr algn="ctr"/>
            <a:r>
              <a:rPr lang="en-US" dirty="0"/>
              <a:t>Empathy, empathy, </a:t>
            </a:r>
            <a:r>
              <a:rPr lang="en-US" dirty="0" smtClean="0"/>
              <a:t>empathy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00" y="1842227"/>
            <a:ext cx="3819477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498914" y="446469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feelings with empathy</a:t>
            </a: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828800"/>
            <a:ext cx="4920039" cy="252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8256240" y="446469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 emotions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36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ца приятели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154_TF03896101" id="{E62B9CA7-C5DE-468C-9BB7-D7AD6E36F977}" vid="{630E950A-641E-4B81-8D3E-B700239F5C88}"/>
    </a:ext>
  </a:extLst>
</a:theme>
</file>

<file path=ppt/theme/theme2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Образователна презентация с деца в училищен двор, албум (широк екран)</Template>
  <TotalTime>199</TotalTime>
  <Words>364</Words>
  <Application>Microsoft Office PowerPoint</Application>
  <PresentationFormat>По избор</PresentationFormat>
  <Paragraphs>62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Деца приятели 16:9</vt:lpstr>
      <vt:lpstr>10  POSITIVE  MESSAGES  TO  ALL  CHILDREN  IN  THE  WORLD  IN  THE  TIME  OF  COVID-19</vt:lpstr>
      <vt:lpstr>Content</vt:lpstr>
      <vt:lpstr>Make children feel safe </vt:lpstr>
      <vt:lpstr> Let them know what to expect </vt:lpstr>
      <vt:lpstr> Keep your child’s developmental stage and temperament in mind </vt:lpstr>
      <vt:lpstr>Try to maintain a normal routine </vt:lpstr>
      <vt:lpstr>       Give them facts, and let them lead the discussion </vt:lpstr>
      <vt:lpstr>Give them power — and responsibility</vt:lpstr>
      <vt:lpstr>Empathy, empathy, empathy</vt:lpstr>
      <vt:lpstr>Model the behavior you want to see</vt:lpstr>
      <vt:lpstr>Consider adjusting the screen time limits</vt:lpstr>
      <vt:lpstr>Take care of yourself</vt:lpstr>
      <vt:lpstr>entertainment at home</vt:lpstr>
      <vt:lpstr>        Thank you for your attention!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 POSITIVE  MESSAGES  TO  ALL  CHILDREN  IN  THE  WORLD  IN  THE  TIME  OF  COVID-19</dc:title>
  <dc:creator>Iliyan Marinov</dc:creator>
  <cp:keywords/>
  <cp:lastModifiedBy>Win7</cp:lastModifiedBy>
  <cp:revision>19</cp:revision>
  <dcterms:created xsi:type="dcterms:W3CDTF">2020-04-12T07:57:33Z</dcterms:created>
  <dcterms:modified xsi:type="dcterms:W3CDTF">2020-10-01T10:27:58Z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