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9BEE51-4D3F-4F5F-9AE8-EC6AF3373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6124084-4906-45C2-93C2-49489540E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9D1502-9236-4DDC-999F-D3009A25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5DCA214-E0DD-40F8-89BB-3FCAD2C0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684841-7220-4CC4-A68F-29B449BD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76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A493C8-439A-462A-91CA-49171B321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4C58170-707C-47A9-968B-750DDBBDB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C528836-DF6D-4CA0-B026-EE4FA9DF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59541EE-76C2-4764-928B-87F57C3A7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C603C7-F2EC-411E-BF54-143B04EC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736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D4CACD1-F320-4A5C-A434-BE4C4837F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D2C8417-567B-4D8D-A04B-DFABBC11D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A35602D-6D4F-4919-BE0D-977C4392D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476423A-BCFE-4906-96A4-5636ADA5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FC391B4-F48B-4A93-A5FF-5DF843E32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342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E197B7-8119-45A7-811E-D27E7894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094BDF-71E4-4548-8721-BF9EAE08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925EC06-EB50-46B9-840F-BFCBF84AA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6CC5F6-5147-42CD-9A9B-0349543C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1B0582-89DC-446B-A034-0C5D99EFB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03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5C1A85-D6CF-42C9-ACFD-35EC797C1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02A4D4F-FD47-4C02-B65A-468B910B44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AF0DE25-2D7C-4844-8FA3-8EE290B0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21CE31-3B09-462A-B9A0-36CE9C35D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363F575-84FB-4EB5-ABC6-5A4A3B7F3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6645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BB9F65-3408-42BE-BFD9-ED2B0477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1572EF-669A-4F97-86F7-A415C5D3D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1C50803-57B5-44C9-ADC3-F2B62BD773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40B9C58-5287-49A2-9E2A-CCCCF001A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08CCC44-EFC3-476C-94A3-7807C48F3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4ADFF34-6423-433E-8BD1-0C3F3706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8235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D9F0DB-649C-4D00-BB46-01B32D84A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A4918B4-0BC1-40AB-90E4-01224402C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ECBCC9A-450D-46D9-8A31-2BB32E922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9F37EF4-92EA-4244-AD2E-BCA81C307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8E6CFBD-D3CD-4AB9-82A3-2124F53BE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29340BB-0375-4E61-A93B-168A7CAE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E769312-E1C4-497E-B808-3E1D470C9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10CB541-21AA-4DCD-8D63-D49CB87E1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6964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59BADC-3872-426D-8941-48548C681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2D572BA-9101-4082-8AD6-0A7051BFB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53E1B703-6601-4F81-A899-5205EA8C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D142B01-F02E-4032-A834-E06194789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590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E795158-E86A-4214-B141-D9184F772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5EB1BA3-2D88-4E2B-B616-6FBEC331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3B409D5-1CBF-49BF-B129-29C073B69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828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5B775B-7331-42F8-A430-A735B152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F827E44-A571-4208-8E73-0183C1E55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D282CD3-0E53-4E57-8DF6-A82C05B71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864B26C-6BDE-4726-99B9-EACE6E05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B87413-A1D4-461C-9320-72198D811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0326AAB-2568-44FA-9CE1-2C5505652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552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B4B4240-E0EB-477A-A37A-8A3CF2B19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DF07507-07FD-4CA9-9046-3C6A0E498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939A942-39F5-48EB-8A92-467CD3A941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45B2FCE-410E-4119-91CE-8B8A27E0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A01ABA3-8CB2-4844-BEFE-7FDA2534F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8DF2D7-1F21-499D-9558-7EF47E900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025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EF359AC-1EB9-4CE1-930C-E8C2DD6CC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FA14DE-568E-42D6-BD0A-4C9425980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34B937D-BA12-41C7-B5F0-27D0E2CB17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49194-0204-4459-B642-B9B5FD9A3E1D}" type="datetimeFigureOut">
              <a:rPr lang="el-GR" smtClean="0"/>
              <a:t>17/8/2021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9351B4-F342-4E6E-B92C-DFEF79235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C5A727E-0FF3-4720-B0AC-4217DD086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A2119-120B-4DAC-B1B8-50311DDBE3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7934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4561EB1-F4C2-40DC-AF39-CC0FF86D85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2481B55-781A-48EC-94D6-E6BD53CD70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15E2D29-0FC6-484C-B039-167075C12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37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5CE1394-FA82-4D84-90BF-1D482785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451D2E25-8E51-499B-92BE-5783FC003F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7371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6536C2-68FF-4C52-91D9-56DAF64A1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A896E41-FCA8-4EA7-A411-C467B790B0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5719"/>
            <a:ext cx="12192000" cy="6812281"/>
          </a:xfrm>
        </p:spPr>
      </p:pic>
    </p:spTree>
    <p:extLst>
      <p:ext uri="{BB962C8B-B14F-4D97-AF65-F5344CB8AC3E}">
        <p14:creationId xmlns:p14="http://schemas.microsoft.com/office/powerpoint/2010/main" val="586009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641038-EFF7-47FF-8063-BD6BA096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D92E1CF0-8FE2-4763-9D0B-32BB712452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</p:spPr>
      </p:pic>
    </p:spTree>
    <p:extLst>
      <p:ext uri="{BB962C8B-B14F-4D97-AF65-F5344CB8AC3E}">
        <p14:creationId xmlns:p14="http://schemas.microsoft.com/office/powerpoint/2010/main" val="18428827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Karavota</dc:creator>
  <cp:lastModifiedBy>Marina Karavota</cp:lastModifiedBy>
  <cp:revision>1</cp:revision>
  <dcterms:created xsi:type="dcterms:W3CDTF">2021-08-17T12:13:16Z</dcterms:created>
  <dcterms:modified xsi:type="dcterms:W3CDTF">2021-08-17T12:13:31Z</dcterms:modified>
</cp:coreProperties>
</file>