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80" r:id="rId5"/>
    <p:sldId id="281" r:id="rId6"/>
    <p:sldId id="278" r:id="rId7"/>
    <p:sldId id="279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1" r:id="rId22"/>
    <p:sldId id="273" r:id="rId23"/>
    <p:sldId id="275" r:id="rId24"/>
    <p:sldId id="282" r:id="rId25"/>
    <p:sldId id="276" r:id="rId26"/>
    <p:sldId id="283" r:id="rId27"/>
    <p:sldId id="277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3B327A7-1281-485C-A8A2-0EB8BBB24B9B}" type="datetimeFigureOut">
              <a:rPr lang="el-GR" smtClean="0"/>
              <a:t>11/3/2019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CE2A8B3-758F-4CB5-AFA5-46ECB3CFA19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B327A7-1281-485C-A8A2-0EB8BBB24B9B}" type="datetimeFigureOut">
              <a:rPr lang="el-GR" smtClean="0"/>
              <a:t>11/3/2019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2A8B3-758F-4CB5-AFA5-46ECB3CFA19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B327A7-1281-485C-A8A2-0EB8BBB24B9B}" type="datetimeFigureOut">
              <a:rPr lang="el-GR" smtClean="0"/>
              <a:t>11/3/2019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2A8B3-758F-4CB5-AFA5-46ECB3CFA19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B327A7-1281-485C-A8A2-0EB8BBB24B9B}" type="datetimeFigureOut">
              <a:rPr lang="el-GR" smtClean="0"/>
              <a:t>11/3/2019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2A8B3-758F-4CB5-AFA5-46ECB3CFA198}" type="slidenum">
              <a:rPr lang="el-GR" smtClean="0"/>
              <a:t>‹#›</a:t>
            </a:fld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B327A7-1281-485C-A8A2-0EB8BBB24B9B}" type="datetimeFigureOut">
              <a:rPr lang="el-GR" smtClean="0"/>
              <a:t>11/3/2019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2A8B3-758F-4CB5-AFA5-46ECB3CFA198}" type="slidenum">
              <a:rPr lang="el-GR" smtClean="0"/>
              <a:t>‹#›</a:t>
            </a:fld>
            <a:endParaRPr lang="el-G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B327A7-1281-485C-A8A2-0EB8BBB24B9B}" type="datetimeFigureOut">
              <a:rPr lang="el-GR" smtClean="0"/>
              <a:t>11/3/2019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2A8B3-758F-4CB5-AFA5-46ECB3CFA198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B327A7-1281-485C-A8A2-0EB8BBB24B9B}" type="datetimeFigureOut">
              <a:rPr lang="el-GR" smtClean="0"/>
              <a:t>11/3/2019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2A8B3-758F-4CB5-AFA5-46ECB3CFA198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B327A7-1281-485C-A8A2-0EB8BBB24B9B}" type="datetimeFigureOut">
              <a:rPr lang="el-GR" smtClean="0"/>
              <a:t>11/3/2019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2A8B3-758F-4CB5-AFA5-46ECB3CFA198}" type="slidenum">
              <a:rPr lang="el-GR" smtClean="0"/>
              <a:t>‹#›</a:t>
            </a:fld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B327A7-1281-485C-A8A2-0EB8BBB24B9B}" type="datetimeFigureOut">
              <a:rPr lang="el-GR" smtClean="0"/>
              <a:t>11/3/2019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2A8B3-758F-4CB5-AFA5-46ECB3CFA19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3B327A7-1281-485C-A8A2-0EB8BBB24B9B}" type="datetimeFigureOut">
              <a:rPr lang="el-GR" smtClean="0"/>
              <a:t>11/3/2019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2A8B3-758F-4CB5-AFA5-46ECB3CFA198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B327A7-1281-485C-A8A2-0EB8BBB24B9B}" type="datetimeFigureOut">
              <a:rPr lang="el-GR" smtClean="0"/>
              <a:t>11/3/2019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CE2A8B3-758F-4CB5-AFA5-46ECB3CFA198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3B327A7-1281-485C-A8A2-0EB8BBB24B9B}" type="datetimeFigureOut">
              <a:rPr lang="el-GR" smtClean="0"/>
              <a:t>11/3/2019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CE2A8B3-758F-4CB5-AFA5-46ECB3CFA19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998144" y="2716908"/>
            <a:ext cx="4264502" cy="772554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16632"/>
            <a:ext cx="8208912" cy="2187624"/>
          </a:xfrm>
        </p:spPr>
        <p:txBody>
          <a:bodyPr/>
          <a:lstStyle/>
          <a:p>
            <a:pPr algn="ctr"/>
            <a:r>
              <a:rPr lang="en-US" b="1" dirty="0" smtClean="0">
                <a:latin typeface="+mj-lt"/>
              </a:rPr>
              <a:t>ERASMUS + </a:t>
            </a:r>
          </a:p>
          <a:p>
            <a:pPr algn="ctr"/>
            <a:r>
              <a:rPr lang="en-US" b="1" dirty="0" smtClean="0">
                <a:latin typeface="+mj-lt"/>
              </a:rPr>
              <a:t>1</a:t>
            </a:r>
            <a:r>
              <a:rPr lang="en-US" b="1" baseline="30000" dirty="0" smtClean="0">
                <a:latin typeface="+mj-lt"/>
              </a:rPr>
              <a:t>ST</a:t>
            </a:r>
            <a:r>
              <a:rPr lang="en-US" b="1" dirty="0" smtClean="0">
                <a:latin typeface="+mj-lt"/>
              </a:rPr>
              <a:t> TRANSNATIONAL MEETING</a:t>
            </a:r>
          </a:p>
          <a:p>
            <a:pPr algn="ctr"/>
            <a:r>
              <a:rPr lang="en-US" b="1" dirty="0" smtClean="0">
                <a:latin typeface="+mj-lt"/>
              </a:rPr>
              <a:t>PLEVEN, </a:t>
            </a:r>
          </a:p>
          <a:p>
            <a:pPr algn="ctr"/>
            <a:r>
              <a:rPr lang="en-US" b="1" dirty="0" smtClean="0">
                <a:latin typeface="+mj-lt"/>
              </a:rPr>
              <a:t>BULGARIA 25</a:t>
            </a:r>
            <a:r>
              <a:rPr lang="en-US" b="1" baseline="30000" dirty="0" smtClean="0">
                <a:latin typeface="+mj-lt"/>
              </a:rPr>
              <a:t>TH</a:t>
            </a:r>
            <a:r>
              <a:rPr lang="en-US" b="1" dirty="0" smtClean="0">
                <a:latin typeface="+mj-lt"/>
              </a:rPr>
              <a:t> FEBRUARY – 1</a:t>
            </a:r>
            <a:r>
              <a:rPr lang="en-US" b="1" baseline="30000" dirty="0" smtClean="0">
                <a:latin typeface="+mj-lt"/>
              </a:rPr>
              <a:t>ST</a:t>
            </a:r>
            <a:r>
              <a:rPr lang="en-US" b="1" dirty="0" smtClean="0">
                <a:latin typeface="+mj-lt"/>
              </a:rPr>
              <a:t> MARCH 2019</a:t>
            </a:r>
          </a:p>
          <a:p>
            <a:endParaRPr lang="el-GR" dirty="0"/>
          </a:p>
        </p:txBody>
      </p:sp>
      <p:pic>
        <p:nvPicPr>
          <p:cNvPr id="4" name="Picture 3" descr="Î ÎµÎ¹ÎºÏÎ½Î± Î¯ÏÏÏ ÏÎµÏÎ¹Î­ÏÎµÎ¹: 2 Î¬ÏÎ¿Î¼Î±, , ÏÎ± Î¿ÏÎ¿Î¯Î± ÏÎ±Î¼Î¿Î³ÎµÎ»Î¿ÏÎ½, Î¬ÏÎ¿Î¼Î± ÏÏÎ­ÎºÎ¿Î½ÏÎ±Î¹, Î´Î­Î½ÏÏÎ¿ ÎºÎ±Î¹ ÏÏÎ±Î¯Î¸ÏÎ¹ÎµÏ Î´ÏÎ±ÏÏÎ·ÏÎ¹ÏÏÎ·ÏÎµÏ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4824536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660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09728" indent="0" algn="ctr">
              <a:buNone/>
            </a:pPr>
            <a:r>
              <a:rPr lang="el-GR" sz="2900" dirty="0" smtClean="0"/>
              <a:t>ΔΕΞΙΟΤΗΤΕΣ ΠΟΥ ΑΝΑΠΤΥΧΘΗΚΑΝ</a:t>
            </a:r>
          </a:p>
          <a:p>
            <a:pPr algn="ctr">
              <a:buFont typeface="Wingdings" pitchFamily="2" charset="2"/>
              <a:buChar char="Ø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sz="2900" dirty="0" smtClean="0"/>
              <a:t>ΑΝΑΠΤΥΞΗ ΤΗΣ ΑΦΑΙΡΕΤΙΚΗΣ ΚΑΙ ΚΡΙΤΙΚΗΣ ΙΚΑΝΟΤΗΤΑΣ ΤΟΥ </a:t>
            </a:r>
          </a:p>
          <a:p>
            <a:pPr marL="109728" indent="0">
              <a:buNone/>
            </a:pPr>
            <a:r>
              <a:rPr lang="el-GR" sz="2900" dirty="0"/>
              <a:t> </a:t>
            </a:r>
            <a:r>
              <a:rPr lang="el-GR" sz="2900" dirty="0" smtClean="0"/>
              <a:t>  ΚΑΘΕΝΟΣ ΚΑΙ ΤΗΣ </a:t>
            </a:r>
          </a:p>
          <a:p>
            <a:pPr marL="109728" indent="0">
              <a:buNone/>
            </a:pPr>
            <a:r>
              <a:rPr lang="el-GR" sz="2900" dirty="0"/>
              <a:t> </a:t>
            </a:r>
            <a:r>
              <a:rPr lang="el-GR" sz="2900" dirty="0" smtClean="0"/>
              <a:t>  ΟΜΑΔΑΣ</a:t>
            </a:r>
          </a:p>
          <a:p>
            <a:pPr>
              <a:buFont typeface="Wingdings" pitchFamily="2" charset="2"/>
              <a:buChar char="Ø"/>
            </a:pPr>
            <a:r>
              <a:rPr lang="el-GR" sz="2900" dirty="0" smtClean="0"/>
              <a:t>ΕΚΦΡΑΣΗ </a:t>
            </a:r>
          </a:p>
          <a:p>
            <a:pPr marL="109728" indent="0">
              <a:buNone/>
            </a:pPr>
            <a:r>
              <a:rPr lang="el-GR" sz="2900" dirty="0"/>
              <a:t> </a:t>
            </a:r>
            <a:r>
              <a:rPr lang="el-GR" sz="2900" dirty="0" smtClean="0"/>
              <a:t>  ΣΤΗΝ ΑΓΓΛΙΚΗ </a:t>
            </a:r>
          </a:p>
          <a:p>
            <a:pPr marL="109728" indent="0">
              <a:buNone/>
            </a:pPr>
            <a:r>
              <a:rPr lang="el-GR" sz="2900" dirty="0" smtClean="0"/>
              <a:t>   ΓΛΩΣΣΑ</a:t>
            </a:r>
          </a:p>
          <a:p>
            <a:pPr>
              <a:buFont typeface="Wingdings" pitchFamily="2" charset="2"/>
              <a:buChar char="Ø"/>
            </a:pPr>
            <a:r>
              <a:rPr lang="el-GR" sz="2900" dirty="0" smtClean="0"/>
              <a:t>ΚΑΛΛΙΕΡΓΕΙΑ </a:t>
            </a:r>
          </a:p>
          <a:p>
            <a:pPr marL="109728" indent="0">
              <a:buNone/>
            </a:pPr>
            <a:r>
              <a:rPr lang="el-GR" sz="2900" dirty="0" smtClean="0"/>
              <a:t>   ΠΝΕΥΜΑΤΟΣ </a:t>
            </a:r>
          </a:p>
          <a:p>
            <a:pPr marL="109728" indent="0">
              <a:buNone/>
            </a:pPr>
            <a:r>
              <a:rPr lang="el-GR" sz="2900" dirty="0" smtClean="0"/>
              <a:t>   ΣΥΝΕΡΓΑΣΙΑΣ  </a:t>
            </a:r>
          </a:p>
          <a:p>
            <a:pPr marL="109728" indent="0">
              <a:buNone/>
            </a:pPr>
            <a:r>
              <a:rPr lang="el-GR" sz="2900" dirty="0"/>
              <a:t> </a:t>
            </a:r>
            <a:r>
              <a:rPr lang="el-GR" sz="2900" dirty="0" smtClean="0"/>
              <a:t>  ΚΑΙ ΟΜΑΔΙΚΟΤΗΤΑΣ</a:t>
            </a:r>
          </a:p>
          <a:p>
            <a:pPr>
              <a:buFont typeface="Wingdings" pitchFamily="2" charset="2"/>
              <a:buChar char="Ø"/>
            </a:pPr>
            <a:r>
              <a:rPr lang="el-GR" sz="2900" dirty="0" smtClean="0"/>
              <a:t>ΕΠΙΚΟΙΝΩΝΙΑΚΕΣ </a:t>
            </a:r>
          </a:p>
          <a:p>
            <a:pPr marL="109728" indent="0">
              <a:buNone/>
            </a:pPr>
            <a:r>
              <a:rPr lang="el-GR" sz="2900" dirty="0" smtClean="0"/>
              <a:t>   ΔΥΝΑΤΟΤΗΤΕΣ</a:t>
            </a:r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ΟΙ ΠΡΟΚΛΗΣΕΙΣ </a:t>
            </a:r>
            <a:br>
              <a:rPr lang="el-GR" dirty="0"/>
            </a:br>
            <a:r>
              <a:rPr lang="el-GR" dirty="0"/>
              <a:t> ΤΑ ΠΛΕΟΝΕΚΤΗΜΑΤΑ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10483"/>
            <a:ext cx="5544616" cy="435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1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738531"/>
          </a:xfrm>
        </p:spPr>
        <p:txBody>
          <a:bodyPr/>
          <a:lstStyle/>
          <a:p>
            <a:pPr marL="109728" indent="0" algn="ctr">
              <a:buNone/>
            </a:pPr>
            <a:r>
              <a:rPr lang="el-GR" dirty="0" smtClean="0"/>
              <a:t>ΣΤΟ ΣΧΟΛΕΙΟ</a:t>
            </a:r>
          </a:p>
          <a:p>
            <a:pPr algn="just">
              <a:buFont typeface="Wingdings" pitchFamily="2" charset="2"/>
              <a:buChar char="Ø"/>
            </a:pPr>
            <a:r>
              <a:rPr lang="el-GR" dirty="0" smtClean="0"/>
              <a:t>Παρουσιάσαμε και παρακολουθήσαμε τις παρουσιάσεις άλλων χωρών </a:t>
            </a:r>
          </a:p>
          <a:p>
            <a:pPr algn="just">
              <a:buFont typeface="Wingdings" pitchFamily="2" charset="2"/>
              <a:buChar char="Ø"/>
            </a:pPr>
            <a:endParaRPr lang="el-G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417638"/>
          </a:xfrm>
        </p:spPr>
        <p:txBody>
          <a:bodyPr>
            <a:normAutofit/>
          </a:bodyPr>
          <a:lstStyle/>
          <a:p>
            <a:pPr algn="ctr"/>
            <a:r>
              <a:rPr lang="el-GR" i="1" u="sng" dirty="0" smtClean="0"/>
              <a:t>ΚΑΤΑ ΤΗΝ ΔΙΑΡΚΕΙΑ ΤΗΣ ΕΠΙΣΚΕΨΗΣ</a:t>
            </a:r>
            <a:endParaRPr lang="el-GR" i="1" u="sng" dirty="0"/>
          </a:p>
        </p:txBody>
      </p:sp>
      <p:pic>
        <p:nvPicPr>
          <p:cNvPr id="4" name="Picture 3" descr="Î ÎµÎ¹ÎºÏÎ½Î± Î¯ÏÏÏ ÏÎµÏÎ¹Î­ÏÎµÎ¹: 2 Î¬ÏÎ¿Î¼Î±, Î¬ÏÎ¿Î¼Î± ÏÏÎ­ÎºÎ¿Î½ÏÎ±Î¹ ÎºÎ±Î¹ Î¿Î¸ÏÎ½Î·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5112568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Î ÎµÎ¹ÎºÏÎ½Î± Î¯ÏÏÏ ÏÎµÏÎ¹Î­ÏÎµÎ¹: 2 Î¬ÏÎ¿Î¼Î±, Î¬ÏÎ¿Î¼Î± ÏÏÎ­ÎºÎ¿Î½ÏÎ±Î¹, Î¿Î¸ÏÎ½Î· ÎºÎ±Î¹ ÎµÏÏÏÎµÏÎ¹ÎºÏÏ ÏÏÏÎ¿Ï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68" y="2636912"/>
            <a:ext cx="4031432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474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el-GR" dirty="0"/>
              <a:t>ΣΤΟ </a:t>
            </a:r>
            <a:r>
              <a:rPr lang="el-GR" dirty="0" smtClean="0"/>
              <a:t>ΣΧΟΛΕΙΟ</a:t>
            </a:r>
          </a:p>
          <a:p>
            <a:pPr algn="just"/>
            <a:r>
              <a:rPr lang="el-GR" dirty="0" smtClean="0"/>
              <a:t>Συμμετείχαμε </a:t>
            </a:r>
            <a:r>
              <a:rPr lang="el-GR" dirty="0"/>
              <a:t>σε μάθημα με μαθητές από άλλες χώρες,αφού χωριστήκαμε σε ομάδες, σχετικό με τις ευρωπαϊκές αξίες. </a:t>
            </a:r>
          </a:p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i="1" u="sng" dirty="0" smtClean="0"/>
              <a:t>ΚΑΤΑ ΤΗΝ ΔΙΑΡΚΕΙΑ ΤΗΣ ΕΠΙΣΚΕΨΗΣ</a:t>
            </a:r>
            <a:endParaRPr lang="el-GR" i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2"/>
            <a:ext cx="3816424" cy="307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Î ÎµÎ¹ÎºÏÎ½Î± Î¯ÏÏÏ ÏÎµÏÎ¹Î­ÏÎµÎ¹: Î­Î½Î± Î® ÏÎµÏÎ¹ÏÏÏÏÎµÏÎ± Î¬ÏÎ¿Î¼Î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75629"/>
            <a:ext cx="4600545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0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67" y="1481138"/>
            <a:ext cx="678486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31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67" y="1481138"/>
            <a:ext cx="678486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8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67" y="1481138"/>
            <a:ext cx="678486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9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el-GR" dirty="0"/>
              <a:t>ΣΤΟ </a:t>
            </a:r>
            <a:r>
              <a:rPr lang="el-GR" dirty="0" smtClean="0"/>
              <a:t>ΣΧΟΛΕΙΟ</a:t>
            </a:r>
          </a:p>
          <a:p>
            <a:pPr marL="109728" indent="0" algn="just">
              <a:buNone/>
            </a:pPr>
            <a:r>
              <a:rPr lang="el-GR" dirty="0" smtClean="0"/>
              <a:t>Συμμετείχαμε ως άτομα σε παιχνίδι γν</a:t>
            </a:r>
            <a:r>
              <a:rPr lang="el-GR" dirty="0"/>
              <a:t>ώ</a:t>
            </a:r>
            <a:r>
              <a:rPr lang="el-GR" dirty="0" smtClean="0"/>
              <a:t>σεων για την Ε.Ε με διαδικτυακά εργαλεία ( </a:t>
            </a:r>
            <a:r>
              <a:rPr lang="en-US" dirty="0" err="1" smtClean="0"/>
              <a:t>Kahoot</a:t>
            </a:r>
            <a:r>
              <a:rPr lang="en-US" dirty="0" smtClean="0"/>
              <a:t>)</a:t>
            </a:r>
            <a:r>
              <a:rPr lang="el-GR" dirty="0" smtClean="0"/>
              <a:t>. Υπήρξε προετοιμασία από την Κα Πολυζώη στην Ελλάδα.</a:t>
            </a:r>
            <a:endParaRPr lang="el-GR" dirty="0"/>
          </a:p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i="1" u="sng" dirty="0"/>
              <a:t>ΚΑΤΑ ΤΗΝ ΔΙΑΡΚΕΙΑ ΤΗΣ ΕΠΙΣΚΕΨΗΣ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76270"/>
            <a:ext cx="3890392" cy="289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67" y="3776270"/>
            <a:ext cx="4187366" cy="289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19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el-GR" dirty="0"/>
              <a:t>ΣΤΟ ΣΧΟΛΕΙΟ</a:t>
            </a:r>
          </a:p>
          <a:p>
            <a:pPr marL="109728" indent="0">
              <a:buNone/>
            </a:pPr>
            <a:endParaRPr lang="el-GR" dirty="0" smtClean="0"/>
          </a:p>
          <a:p>
            <a:pPr marL="109728" indent="0">
              <a:buNone/>
            </a:pPr>
            <a:endParaRPr lang="el-GR" dirty="0"/>
          </a:p>
          <a:p>
            <a:pPr marL="109728" indent="0">
              <a:buNone/>
            </a:pPr>
            <a:r>
              <a:rPr lang="el-GR" dirty="0" smtClean="0"/>
              <a:t>Διδαχθήκαμε και διδάξαμε χορούς και διασκεδάσαμε με μουσική.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i="1" u="sng" dirty="0"/>
              <a:t>ΚΑΤΑ ΤΗΝ ΔΙΑΡΚΕΙΑ ΤΗΣ ΕΠΙΣΚΕΨΗΣ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933056"/>
            <a:ext cx="414323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03712"/>
            <a:ext cx="388843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08720"/>
            <a:ext cx="304548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55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el-GR" dirty="0" smtClean="0"/>
              <a:t>ΕΚΤΟΣ ΣΧΟΛΕΙΟΥ </a:t>
            </a:r>
            <a:endParaRPr lang="en-US" dirty="0" smtClean="0"/>
          </a:p>
          <a:p>
            <a:pPr marL="109728" indent="0" algn="ctr">
              <a:buNone/>
            </a:pPr>
            <a:r>
              <a:rPr lang="en-US" dirty="0" smtClean="0"/>
              <a:t>A</a:t>
            </a:r>
            <a:r>
              <a:rPr lang="el-GR" dirty="0" smtClean="0"/>
              <a:t>ΤΥΠΗ ΕΚΠΑΙΔΕΥΣΗ</a:t>
            </a:r>
          </a:p>
          <a:p>
            <a:pPr algn="just">
              <a:buFont typeface="Wingdings" pitchFamily="2" charset="2"/>
              <a:buChar char="Ø"/>
            </a:pPr>
            <a:r>
              <a:rPr lang="el-GR" dirty="0" smtClean="0"/>
              <a:t>Δείπνα</a:t>
            </a:r>
          </a:p>
          <a:p>
            <a:pPr algn="just">
              <a:buFont typeface="Wingdings" pitchFamily="2" charset="2"/>
              <a:buChar char="Ø"/>
            </a:pPr>
            <a:r>
              <a:rPr lang="el-GR" dirty="0" smtClean="0"/>
              <a:t>Συντρ</a:t>
            </a:r>
            <a:r>
              <a:rPr lang="en-US" dirty="0" smtClean="0"/>
              <a:t>o</a:t>
            </a:r>
            <a:r>
              <a:rPr lang="el-GR" dirty="0" smtClean="0"/>
              <a:t>φιές, </a:t>
            </a:r>
          </a:p>
          <a:p>
            <a:pPr marL="109728" indent="0" algn="just">
              <a:buNone/>
            </a:pPr>
            <a:r>
              <a:rPr lang="el-GR" dirty="0" smtClean="0"/>
              <a:t>  παρέες στο </a:t>
            </a:r>
          </a:p>
          <a:p>
            <a:pPr marL="109728" indent="0" algn="just">
              <a:buNone/>
            </a:pPr>
            <a:r>
              <a:rPr lang="el-GR" dirty="0" smtClean="0"/>
              <a:t>  ξενοδοχείο</a:t>
            </a:r>
          </a:p>
          <a:p>
            <a:pPr algn="just">
              <a:buFont typeface="Wingdings" pitchFamily="2" charset="2"/>
              <a:buChar char="Ø"/>
            </a:pPr>
            <a:r>
              <a:rPr lang="el-GR" dirty="0" smtClean="0"/>
              <a:t>Ξεναγήσεις</a:t>
            </a:r>
          </a:p>
          <a:p>
            <a:pPr algn="just">
              <a:buFont typeface="Wingdings" pitchFamily="2" charset="2"/>
              <a:buChar char="Ø"/>
            </a:pPr>
            <a:r>
              <a:rPr lang="el-GR" dirty="0" smtClean="0"/>
              <a:t>Εκδρομή </a:t>
            </a:r>
          </a:p>
          <a:p>
            <a:pPr marL="109728" indent="0" algn="just">
              <a:buNone/>
            </a:pPr>
            <a:r>
              <a:rPr lang="el-GR" dirty="0" smtClean="0"/>
              <a:t>  στην πόλη </a:t>
            </a:r>
          </a:p>
          <a:p>
            <a:pPr marL="109728" indent="0" algn="just">
              <a:buNone/>
            </a:pPr>
            <a:r>
              <a:rPr lang="el-GR" dirty="0" smtClean="0"/>
              <a:t>  </a:t>
            </a:r>
            <a:r>
              <a:rPr lang="en-US" dirty="0" err="1" smtClean="0"/>
              <a:t>Grabovo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i="1" u="sng" dirty="0"/>
              <a:t>ΚΑΤΑ ΤΗΝ ΔΙΑΡΚΕΙΑ ΤΗΣ ΕΠΙΣΚΕΨΗΣ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77140"/>
            <a:ext cx="2589684" cy="406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77140"/>
            <a:ext cx="3240360" cy="408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76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el-GR" dirty="0"/>
              <a:t>ΕΚΤΟΣ ΣΧΟΛΕΙΟΥ </a:t>
            </a:r>
          </a:p>
          <a:p>
            <a:pPr marL="109728" indent="0" algn="ctr">
              <a:buNone/>
            </a:pPr>
            <a:r>
              <a:rPr lang="en-US" dirty="0"/>
              <a:t>A</a:t>
            </a:r>
            <a:r>
              <a:rPr lang="el-GR" dirty="0"/>
              <a:t>ΤΥΠΗ </a:t>
            </a:r>
            <a:r>
              <a:rPr lang="el-GR" dirty="0" smtClean="0"/>
              <a:t>ΕΚΠΑΙΔΕΥΣΗ</a:t>
            </a:r>
          </a:p>
          <a:p>
            <a:pPr marL="109728" indent="0" algn="ctr">
              <a:buNone/>
            </a:pPr>
            <a:r>
              <a:rPr lang="el-GR" dirty="0" smtClean="0"/>
              <a:t>ΟΦΕΛΗ</a:t>
            </a:r>
          </a:p>
          <a:p>
            <a:pPr algn="just">
              <a:buFont typeface="Wingdings" pitchFamily="2" charset="2"/>
              <a:buChar char="Ø"/>
            </a:pPr>
            <a:r>
              <a:rPr lang="el-GR" dirty="0" smtClean="0"/>
              <a:t>Κοινωνικοποίηση, άμεση επαφή με συμμαθητές μας  από 4 διαφορετικές ευ-ρωπαϊκές χώρες</a:t>
            </a:r>
          </a:p>
          <a:p>
            <a:pPr algn="just">
              <a:buFont typeface="Wingdings" pitchFamily="2" charset="2"/>
              <a:buChar char="Ø"/>
            </a:pPr>
            <a:r>
              <a:rPr lang="el-GR" dirty="0" smtClean="0"/>
              <a:t>Ανταλλαγή απόψεων και ενδιαφερόντων, αίσθημα συνύπαρξης και γόνιμης συνεργασίας</a:t>
            </a:r>
          </a:p>
          <a:p>
            <a:pPr algn="just">
              <a:buFont typeface="Wingdings" pitchFamily="2" charset="2"/>
              <a:buChar char="Ø"/>
            </a:pPr>
            <a:r>
              <a:rPr lang="el-GR" dirty="0" smtClean="0"/>
              <a:t>Τροφή για σκέψη </a:t>
            </a:r>
          </a:p>
          <a:p>
            <a:pPr algn="just">
              <a:buFont typeface="Wingdings" pitchFamily="2" charset="2"/>
              <a:buChar char="Ø"/>
            </a:pPr>
            <a:endParaRPr lang="el-GR" dirty="0"/>
          </a:p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i="1" u="sng" dirty="0"/>
              <a:t>ΚΑΤΑ ΤΗΝ ΔΙΑΡΚΕΙΑ ΤΗΣ ΕΠΙΣΚΕΨΗΣ</a:t>
            </a:r>
          </a:p>
        </p:txBody>
      </p:sp>
    </p:spTree>
    <p:extLst>
      <p:ext uri="{BB962C8B-B14F-4D97-AF65-F5344CB8AC3E}">
        <p14:creationId xmlns:p14="http://schemas.microsoft.com/office/powerpoint/2010/main" val="13478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332657"/>
            <a:ext cx="7632848" cy="1584175"/>
          </a:xfrm>
        </p:spPr>
        <p:txBody>
          <a:bodyPr>
            <a:normAutofit/>
          </a:bodyPr>
          <a:lstStyle/>
          <a:p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>
                <a:latin typeface="Calibri" pitchFamily="34" charset="0"/>
              </a:rPr>
              <a:t/>
            </a:r>
            <a:br>
              <a:rPr lang="en-US" sz="2700" dirty="0">
                <a:latin typeface="Calibri" pitchFamily="34" charset="0"/>
              </a:rPr>
            </a:br>
            <a:endParaRPr lang="el-GR" sz="2700" dirty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548681"/>
            <a:ext cx="7776864" cy="2520280"/>
          </a:xfrm>
        </p:spPr>
        <p:txBody>
          <a:bodyPr/>
          <a:lstStyle/>
          <a:p>
            <a:pPr algn="ctr"/>
            <a:r>
              <a:rPr lang="en-US" b="1" dirty="0" smtClean="0">
                <a:latin typeface="+mj-lt"/>
              </a:rPr>
              <a:t>THE</a:t>
            </a:r>
            <a:r>
              <a:rPr lang="en-US" b="1" dirty="0" smtClean="0"/>
              <a:t> GREEK TEAM </a:t>
            </a:r>
            <a:endParaRPr lang="el-GR" b="1" dirty="0"/>
          </a:p>
        </p:txBody>
      </p:sp>
      <p:pic>
        <p:nvPicPr>
          <p:cNvPr id="5" name="Picture 4" descr="Î ÎµÎ¹ÎºÏÎ½Î± Î¯ÏÏÏ ÏÎµÏÎ¹Î­ÏÎµÎ¹: 8 Î¬ÏÎ¿Î¼Î±, , ÏÎ± Î¿ÏÎ¿Î¯Î± ÏÎ±Î¼Î¿Î³ÎµÎ»Î¿ÏÎ½, Î¬ÏÎ¿Î¼Î± ÏÏÎ­ÎºÎ¿Î½ÏÎ±Î¹ ÎºÎ±Î¹ ÏÏÎ±Î¯Î¸ÏÎ¹ÎµÏ Î´ÏÎ±ÏÏÎ·ÏÎ¹ÏÏÎ·ÏÎµÏ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49704"/>
            <a:ext cx="6336704" cy="4931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8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67" y="1481138"/>
            <a:ext cx="678486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72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el-GR" dirty="0"/>
              <a:t>ΕΚΤΟΣ ΣΧΟΛΕΙΟΥ </a:t>
            </a:r>
          </a:p>
          <a:p>
            <a:pPr marL="109728" indent="0" algn="ctr">
              <a:buNone/>
            </a:pPr>
            <a:r>
              <a:rPr lang="el-GR" dirty="0"/>
              <a:t>AΤΥΠΗ ΕΚΠΑΙΔΕΥΣΗ</a:t>
            </a:r>
          </a:p>
          <a:p>
            <a:pPr marL="109728" indent="0" algn="ctr">
              <a:buNone/>
            </a:pPr>
            <a:r>
              <a:rPr lang="el-GR" dirty="0"/>
              <a:t>ΟΦΕΛΗ</a:t>
            </a:r>
          </a:p>
          <a:p>
            <a:r>
              <a:rPr lang="el-GR" dirty="0" smtClean="0"/>
              <a:t>Αποδοχή της διαφορετικότητας</a:t>
            </a:r>
          </a:p>
          <a:p>
            <a:r>
              <a:rPr lang="el-GR" dirty="0" smtClean="0"/>
              <a:t>Συνειδητοποίηση εθνικών και ευρωπαϊκών στοιχείων</a:t>
            </a:r>
          </a:p>
          <a:p>
            <a:r>
              <a:rPr lang="el-GR" dirty="0" smtClean="0"/>
              <a:t>Συνειδητοποίηση κοινών στοιχείων που μας ενώνουν.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i="1" u="sng" dirty="0"/>
              <a:t>ΚΑΤΑ ΤΗΝ ΔΙΑΡΚΕΙΑ ΤΗΣ ΕΠΙΣΚΕΨΗΣ</a:t>
            </a:r>
          </a:p>
        </p:txBody>
      </p:sp>
    </p:spTree>
    <p:extLst>
      <p:ext uri="{BB962C8B-B14F-4D97-AF65-F5344CB8AC3E}">
        <p14:creationId xmlns:p14="http://schemas.microsoft.com/office/powerpoint/2010/main" val="11458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980728"/>
            <a:ext cx="540060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7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404813"/>
            <a:ext cx="453390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7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489654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000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28092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94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Βιντεοσκόπηση προσωπικού μηνύματος που θα θέλαμε να δώσουμε στους νέους της </a:t>
            </a:r>
            <a:r>
              <a:rPr lang="el-GR" smtClean="0"/>
              <a:t>Ευρωπαϊκής Ένωσης</a:t>
            </a:r>
            <a:r>
              <a:rPr lang="el-GR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l-GR" dirty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Διάχυση των αποτελεσμάτων της επίσκεψης από εμάς προς εσάς!!!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i="1" u="sng" dirty="0" smtClean="0"/>
              <a:t>ΜΕΤΑ  </a:t>
            </a:r>
            <a:r>
              <a:rPr lang="el-GR" i="1" u="sng" dirty="0"/>
              <a:t>ΤΗΝ ΕΠΙΣΚΕΨΗ </a:t>
            </a:r>
          </a:p>
        </p:txBody>
      </p:sp>
    </p:spTree>
    <p:extLst>
      <p:ext uri="{BB962C8B-B14F-4D97-AF65-F5344CB8AC3E}">
        <p14:creationId xmlns:p14="http://schemas.microsoft.com/office/powerpoint/2010/main" val="2850027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endParaRPr lang="el-GR" sz="6000" dirty="0" smtClean="0"/>
          </a:p>
          <a:p>
            <a:pPr marL="109728" indent="0" algn="ctr">
              <a:buNone/>
            </a:pPr>
            <a:r>
              <a:rPr lang="el-GR" sz="6000" dirty="0" smtClean="0"/>
              <a:t>ΣΑΣ ΕΥΧΑΡΙΣΤΩ ΓΙΑ ΤΗΝ ΠΡΟΣΟΧΗ ΣΑΣ</a:t>
            </a:r>
            <a:endParaRPr lang="el-GR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768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776864" cy="1008112"/>
          </a:xfrm>
        </p:spPr>
        <p:txBody>
          <a:bodyPr>
            <a:noAutofit/>
          </a:bodyPr>
          <a:lstStyle/>
          <a:p>
            <a:pPr algn="ctr"/>
            <a:r>
              <a:rPr lang="el-GR" sz="2800" i="1" u="sng" dirty="0" smtClean="0"/>
              <a:t/>
            </a:r>
            <a:br>
              <a:rPr lang="el-GR" sz="2800" i="1" u="sng" dirty="0" smtClean="0"/>
            </a:br>
            <a:r>
              <a:rPr lang="el-GR" sz="4000" i="1" u="sng" dirty="0" smtClean="0"/>
              <a:t>ΠΡΙΝ ΤΗΝ ΕΠΙΣΚΕΨΗ </a:t>
            </a:r>
            <a:endParaRPr lang="el-GR" sz="4000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568952" cy="4248472"/>
          </a:xfrm>
        </p:spPr>
        <p:txBody>
          <a:bodyPr>
            <a:normAutofit fontScale="70000" lnSpcReduction="20000"/>
          </a:bodyPr>
          <a:lstStyle/>
          <a:p>
            <a:pPr algn="ctr"/>
            <a:endParaRPr lang="el-GR" sz="3100" dirty="0" smtClean="0"/>
          </a:p>
          <a:p>
            <a:pPr algn="ctr"/>
            <a:r>
              <a:rPr lang="el-GR" sz="3600" dirty="0" smtClean="0"/>
              <a:t>ΤΡΕΙΣ ΠΑΡΟΥΣΙΑΣΕΙΣ ΓΙΑ </a:t>
            </a:r>
            <a:r>
              <a:rPr lang="en-US" sz="3600" dirty="0" smtClean="0"/>
              <a:t>:</a:t>
            </a:r>
          </a:p>
          <a:p>
            <a:pPr algn="ctr"/>
            <a:endParaRPr lang="el-GR" sz="3600" dirty="0" smtClean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el-GR" sz="3600" dirty="0" smtClean="0"/>
              <a:t>ΤΗΝ ΧΩΡΑ ΜΑΣ, ΤΗΝ ΠΟΛΗ ΜΑΣ, ΤΟ ΣΧΟΛΕΙΟ ΜΑΣ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sz="3800" dirty="0" smtClean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el-GR" sz="3600" dirty="0" smtClean="0"/>
              <a:t>ΤΑ 20 ΠΙΟ ΣΗΜΑΝΤΙΚΑ ΓΕΓΟΝΟΤΑ ΤΗΣ ΕΥΡΩΠΑΪΚΗΣ ΙΣΤΟΡΙΑΣ</a:t>
            </a:r>
          </a:p>
          <a:p>
            <a:pPr algn="just"/>
            <a:endParaRPr lang="el-GR" sz="3600" dirty="0" smtClean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el-GR" sz="3600" dirty="0" smtClean="0"/>
              <a:t>ΜΑΘΗΜΑΤΑ–ΔΡΑΣΕΙΣ  ΠΟΥ ΑΝΑΠΤΥΧΘΗΚΑΝ ΣΤΟ ΣΧΟΛΕΙΟ ΜΑΣ ΣΧΕΤΙΚΑ ΜΕ</a:t>
            </a:r>
            <a:r>
              <a:rPr lang="en-US" sz="3600" dirty="0" smtClean="0"/>
              <a:t> </a:t>
            </a:r>
            <a:r>
              <a:rPr lang="el-GR" sz="3600" dirty="0" smtClean="0"/>
              <a:t>ΤΗΝ ΔΙΑΔΑΣΚΑΛΙΑ ΤΩΝ ΕΥΡΩΠΑΪΚΩΝ ΑΞΙΩΝ  ΚΑΙ ΑΡΕΤΩΝ ( </a:t>
            </a:r>
            <a:r>
              <a:rPr lang="en-US" sz="3600" dirty="0" smtClean="0"/>
              <a:t>VALUES AND VIRTUES</a:t>
            </a:r>
            <a:r>
              <a:rPr lang="en-US" sz="2900" dirty="0" smtClean="0"/>
              <a:t>) </a:t>
            </a:r>
            <a:endParaRPr lang="el-GR" sz="2900" dirty="0"/>
          </a:p>
          <a:p>
            <a:pPr marL="457200" indent="-457200" algn="just">
              <a:buFont typeface="Wingdings" pitchFamily="2" charset="2"/>
              <a:buChar char="Ø"/>
            </a:pPr>
            <a:endParaRPr lang="en-US" sz="4800" dirty="0" smtClean="0"/>
          </a:p>
          <a:p>
            <a:pPr marL="457200" indent="-457200" algn="just">
              <a:buFont typeface="Wingdings" pitchFamily="2" charset="2"/>
              <a:buChar char="Ø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0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22" y="1268761"/>
            <a:ext cx="6900878" cy="517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91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17" y="2396786"/>
            <a:ext cx="7437765" cy="269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110331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23728" y="476672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r>
              <a:rPr lang="en-US" dirty="0" smtClean="0"/>
              <a:t>Teaching common values in Europe…..</a:t>
            </a:r>
          </a:p>
          <a:p>
            <a:r>
              <a:rPr lang="en-US" dirty="0" smtClean="0"/>
              <a:t>in my school and in my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74" y="2029379"/>
            <a:ext cx="6096851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2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74" y="2029379"/>
            <a:ext cx="6096851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92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el-GR" dirty="0" smtClean="0"/>
              <a:t>ΟΙ 3 ΕΡΓΑΣΙΕΣ ΘΑ ΠΑΡΟΥΣΙΑΖΟΝΤΑΝ ΣΤΗΝ ΒΟΥΛΓΑΡΙΑ ΑΠΟ  ΤΗΝ ΕΛΛΗΝΙΚΗ ΟΜΑΔΑ</a:t>
            </a:r>
          </a:p>
          <a:p>
            <a:pPr marL="109728" indent="0" algn="ctr">
              <a:buNone/>
            </a:pP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i="1" u="sng" dirty="0" smtClean="0"/>
              <a:t>ΣΤΟΧΟΙ </a:t>
            </a:r>
            <a:endParaRPr lang="el-GR" i="1" u="sng" dirty="0"/>
          </a:p>
        </p:txBody>
      </p:sp>
      <p:pic>
        <p:nvPicPr>
          <p:cNvPr id="4" name="Picture 3" descr="Î ÎµÎ¹ÎºÏÎ½Î± Î¯ÏÏÏ ÏÎµÏÎ¹Î­ÏÎµÎ¹: 1 Î¬ÏÎ¿Î¼Î¿, ÏÎ±Î¼Î¿Î³ÎµÎ»Î¬ÎµÎ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" y="2492896"/>
            <a:ext cx="4595370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ÎÎµÎ½ ÏÏÎ¬ÏÏÎµÎ¹ Î´Î¹Î±Î¸Î­ÏÎ¹Î¼Î· ÏÎµÏÎ¹Î³ÏÎ±ÏÎ® Î³Î¹Î± ÏÎ· ÏÏÏÎ¿Î³ÏÎ±ÏÎ¯Î±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726" y="2483055"/>
            <a:ext cx="4440770" cy="4186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684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algn="ctr">
              <a:buNone/>
            </a:pPr>
            <a:endParaRPr lang="el-GR" dirty="0" smtClean="0"/>
          </a:p>
          <a:p>
            <a:pPr marL="109728" indent="0" algn="ctr">
              <a:buNone/>
            </a:pPr>
            <a:r>
              <a:rPr lang="el-GR" dirty="0" smtClean="0"/>
              <a:t>ΤΡΕΙΣ ΒΑΣΙΚΑ ΠΡΟΚΛΗΣΕΙΣ ΑΝΤΙΜΕΤΩΠΙΣΑΜΕ ΜΕ ΕΠΙΤΥΧΙΑ</a:t>
            </a:r>
          </a:p>
          <a:p>
            <a:pPr marL="109728" indent="0" algn="ctr">
              <a:buNone/>
            </a:pPr>
            <a:endParaRPr lang="el-GR" dirty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ΔΙΑΧΕΙΡΙΣΗ ΠΛΗΡΟΦΟΡΙΩΝ ΓΙΑ ΤΙΣ ΠΑΡΟΥΣΙΑΣΕΙΣ</a:t>
            </a:r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ΔΙΑΧΕΙΡΙΣΗ ΧΡΟΝΟΥ</a:t>
            </a:r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ΔΙΑΧΕΙΡΙΣΗ ΔΙΑΔΡΑΣΗΣ ΚΑΙ ΑΛΛΗΛΕΠΙΔΡΑΣΗΣ ΜΕ ΚΟΙΝΟ ΞΕΝΟΓΛΩΣΣΟ ΚΑΙ ΣΕ ΞΕΝΗ ΓΛΩΣΣΑ 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i="1" u="sng" dirty="0" smtClean="0"/>
              <a:t>ΟΙ ΠΡΟΚΛΗΣΕΙΣ </a:t>
            </a:r>
            <a:br>
              <a:rPr lang="el-GR" i="1" u="sng" dirty="0" smtClean="0"/>
            </a:br>
            <a:r>
              <a:rPr lang="el-GR" i="1" u="sng" dirty="0" smtClean="0"/>
              <a:t> ΤΑ ΠΛΕΟΝΕΚΤΗΜΑΤΑ </a:t>
            </a:r>
            <a:endParaRPr lang="el-GR" i="1" u="sng" dirty="0"/>
          </a:p>
        </p:txBody>
      </p:sp>
    </p:spTree>
    <p:extLst>
      <p:ext uri="{BB962C8B-B14F-4D97-AF65-F5344CB8AC3E}">
        <p14:creationId xmlns:p14="http://schemas.microsoft.com/office/powerpoint/2010/main" val="106570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233</TotalTime>
  <Words>355</Words>
  <Application>Microsoft Office PowerPoint</Application>
  <PresentationFormat>On-screen Show (4:3)</PresentationFormat>
  <Paragraphs>92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Concourse</vt:lpstr>
      <vt:lpstr>PowerPoint Presentation</vt:lpstr>
      <vt:lpstr>  </vt:lpstr>
      <vt:lpstr> ΠΡΙΝ ΤΗΝ ΕΠΙΣΚΕΨΗ </vt:lpstr>
      <vt:lpstr>PowerPoint Presentation</vt:lpstr>
      <vt:lpstr>PowerPoint Presentation</vt:lpstr>
      <vt:lpstr>PowerPoint Presentation</vt:lpstr>
      <vt:lpstr>PowerPoint Presentation</vt:lpstr>
      <vt:lpstr>ΣΤΟΧΟΙ </vt:lpstr>
      <vt:lpstr>ΟΙ ΠΡΟΚΛΗΣΕΙΣ   ΤΑ ΠΛΕΟΝΕΚΤΗΜΑΤΑ </vt:lpstr>
      <vt:lpstr>ΟΙ ΠΡΟΚΛΗΣΕΙΣ   ΤΑ ΠΛΕΟΝΕΚΤΗΜΑΤΑ </vt:lpstr>
      <vt:lpstr>ΚΑΤΑ ΤΗΝ ΔΙΑΡΚΕΙΑ ΤΗΣ ΕΠΙΣΚΕΨΗΣ</vt:lpstr>
      <vt:lpstr>ΚΑΤΑ ΤΗΝ ΔΙΑΡΚΕΙΑ ΤΗΣ ΕΠΙΣΚΕΨΗΣ</vt:lpstr>
      <vt:lpstr>PowerPoint Presentation</vt:lpstr>
      <vt:lpstr>PowerPoint Presentation</vt:lpstr>
      <vt:lpstr>PowerPoint Presentation</vt:lpstr>
      <vt:lpstr>ΚΑΤΑ ΤΗΝ ΔΙΑΡΚΕΙΑ ΤΗΣ ΕΠΙΣΚΕΨΗΣ</vt:lpstr>
      <vt:lpstr>ΚΑΤΑ ΤΗΝ ΔΙΑΡΚΕΙΑ ΤΗΣ ΕΠΙΣΚΕΨΗΣ</vt:lpstr>
      <vt:lpstr>ΚΑΤΑ ΤΗΝ ΔΙΑΡΚΕΙΑ ΤΗΣ ΕΠΙΣΚΕΨΗΣ</vt:lpstr>
      <vt:lpstr>ΚΑΤΑ ΤΗΝ ΔΙΑΡΚΕΙΑ ΤΗΣ ΕΠΙΣΚΕΨΗΣ</vt:lpstr>
      <vt:lpstr>PowerPoint Presentation</vt:lpstr>
      <vt:lpstr>ΚΑΤΑ ΤΗΝ ΔΙΑΡΚΕΙΑ ΤΗΣ ΕΠΙΣΚΕΨΗΣ</vt:lpstr>
      <vt:lpstr>PowerPoint Presentation</vt:lpstr>
      <vt:lpstr>PowerPoint Presentation</vt:lpstr>
      <vt:lpstr>PowerPoint Presentation</vt:lpstr>
      <vt:lpstr>PowerPoint Presentation</vt:lpstr>
      <vt:lpstr>ΜΕΤΑ  ΤΗΝ ΕΠΙΣΚΕΨΗ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Ρίτσα</dc:creator>
  <cp:lastModifiedBy>Ρίτσα</cp:lastModifiedBy>
  <cp:revision>20</cp:revision>
  <dcterms:created xsi:type="dcterms:W3CDTF">2019-03-11T13:15:46Z</dcterms:created>
  <dcterms:modified xsi:type="dcterms:W3CDTF">2019-03-11T20:40:36Z</dcterms:modified>
</cp:coreProperties>
</file>