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4"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69" autoAdjust="0"/>
    <p:restoredTop sz="94711" autoAdjust="0"/>
  </p:normalViewPr>
  <p:slideViewPr>
    <p:cSldViewPr>
      <p:cViewPr varScale="1">
        <p:scale>
          <a:sx n="72" d="100"/>
          <a:sy n="72" d="100"/>
        </p:scale>
        <p:origin x="-114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8D522BC-E28B-4CB2-B552-CD26788758B7}" type="datetimeFigureOut">
              <a:rPr lang="bg-BG" smtClean="0"/>
              <a:pPr/>
              <a:t>1.10.2020 г.</a:t>
            </a:fld>
            <a:endParaRPr lang="bg-BG"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bg-BG"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1B5954F-D01B-46DC-B42D-038D465FA2B7}" type="slidenum">
              <a:rPr lang="bg-BG" smtClean="0"/>
              <a:pPr/>
              <a:t>‹#›</a:t>
            </a:fld>
            <a:endParaRPr lang="bg-BG"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bg-BG" smtClean="0"/>
              <a:t>Редакт. стил загл. образец</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smtClean="0"/>
              <a:t>Щракнете за редакция стил подзагл. обр.</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a:p>
        </p:txBody>
      </p:sp>
      <p:sp>
        <p:nvSpPr>
          <p:cNvPr id="3" name="Vertical Text Placeholder 2"/>
          <p:cNvSpPr>
            <a:spLocks noGrp="1"/>
          </p:cNvSpPr>
          <p:nvPr>
            <p:ph type="body" orient="vert" idx="1"/>
          </p:nvPr>
        </p:nvSpPr>
        <p:spPr/>
        <p:txBody>
          <a:bodyPr vert="eaVert" anchor="ct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4" name="Date Placeholder 3"/>
          <p:cNvSpPr>
            <a:spLocks noGrp="1"/>
          </p:cNvSpPr>
          <p:nvPr>
            <p:ph type="dt" sz="half" idx="10"/>
          </p:nvPr>
        </p:nvSpPr>
        <p:spPr/>
        <p:txBody>
          <a:bodyPr/>
          <a:lstStyle/>
          <a:p>
            <a:fld id="{18D522BC-E28B-4CB2-B552-CD26788758B7}" type="datetimeFigureOut">
              <a:rPr lang="bg-BG" smtClean="0"/>
              <a:pPr/>
              <a:t>1.10.2020 г.</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61B5954F-D01B-46DC-B42D-038D465FA2B7}" type="slidenum">
              <a:rPr lang="bg-BG" smtClean="0"/>
              <a:pPr/>
              <a:t>‹#›</a:t>
            </a:fld>
            <a:endParaRPr lang="bg-BG"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bg-BG" smtClean="0"/>
              <a:t>Редакт. стил загл. образец</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4" name="Date Placeholder 3"/>
          <p:cNvSpPr>
            <a:spLocks noGrp="1"/>
          </p:cNvSpPr>
          <p:nvPr>
            <p:ph type="dt" sz="half" idx="10"/>
          </p:nvPr>
        </p:nvSpPr>
        <p:spPr/>
        <p:txBody>
          <a:bodyPr/>
          <a:lstStyle/>
          <a:p>
            <a:fld id="{18D522BC-E28B-4CB2-B552-CD26788758B7}" type="datetimeFigureOut">
              <a:rPr lang="bg-BG" smtClean="0"/>
              <a:pPr/>
              <a:t>1.10.2020 г.</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61B5954F-D01B-46DC-B42D-038D465FA2B7}" type="slidenum">
              <a:rPr lang="bg-BG" smtClean="0"/>
              <a:pPr/>
              <a:t>‹#›</a:t>
            </a:fld>
            <a:endParaRPr lang="bg-BG"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4" name="Date Placeholder 3"/>
          <p:cNvSpPr>
            <a:spLocks noGrp="1"/>
          </p:cNvSpPr>
          <p:nvPr>
            <p:ph type="dt" sz="half" idx="10"/>
          </p:nvPr>
        </p:nvSpPr>
        <p:spPr/>
        <p:txBody>
          <a:bodyPr/>
          <a:lstStyle/>
          <a:p>
            <a:fld id="{18D522BC-E28B-4CB2-B552-CD26788758B7}" type="datetimeFigureOut">
              <a:rPr lang="bg-BG" smtClean="0"/>
              <a:pPr/>
              <a:t>1.10.2020 г.</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61B5954F-D01B-46DC-B42D-038D465FA2B7}" type="slidenum">
              <a:rPr lang="bg-BG" smtClean="0"/>
              <a:pPr/>
              <a:t>‹#›</a:t>
            </a:fld>
            <a:endParaRPr lang="bg-BG" dirty="0"/>
          </a:p>
        </p:txBody>
      </p:sp>
      <p:sp>
        <p:nvSpPr>
          <p:cNvPr id="11" name="Title 10"/>
          <p:cNvSpPr>
            <a:spLocks noGrp="1"/>
          </p:cNvSpPr>
          <p:nvPr>
            <p:ph type="title"/>
          </p:nvPr>
        </p:nvSpPr>
        <p:spPr/>
        <p:txBody>
          <a:bodyPr/>
          <a:lstStyle/>
          <a:p>
            <a:r>
              <a:rPr lang="bg-BG" smtClean="0"/>
              <a:t>Редакт. стил загл. образец</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bg-BG" smtClean="0"/>
              <a:t>Редакт. стил загл. образец</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18D522BC-E28B-4CB2-B552-CD26788758B7}" type="datetimeFigureOut">
              <a:rPr lang="bg-BG" smtClean="0"/>
              <a:pPr/>
              <a:t>1.10.2020 г.</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61B5954F-D01B-46DC-B42D-038D465FA2B7}" type="slidenum">
              <a:rPr lang="bg-BG" smtClean="0"/>
              <a:pPr/>
              <a:t>‹#›</a:t>
            </a:fld>
            <a:endParaRPr lang="bg-BG"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8D522BC-E28B-4CB2-B552-CD26788758B7}" type="datetimeFigureOut">
              <a:rPr lang="bg-BG" smtClean="0"/>
              <a:pPr/>
              <a:t>1.10.2020 г.</a:t>
            </a:fld>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61B5954F-D01B-46DC-B42D-038D465FA2B7}" type="slidenum">
              <a:rPr lang="bg-BG" smtClean="0"/>
              <a:pPr/>
              <a:t>‹#›</a:t>
            </a:fld>
            <a:endParaRPr lang="bg-BG" dirty="0"/>
          </a:p>
        </p:txBody>
      </p:sp>
      <p:sp>
        <p:nvSpPr>
          <p:cNvPr id="12" name="Title 11"/>
          <p:cNvSpPr>
            <a:spLocks noGrp="1"/>
          </p:cNvSpPr>
          <p:nvPr>
            <p:ph type="title"/>
          </p:nvPr>
        </p:nvSpPr>
        <p:spPr/>
        <p:txBody>
          <a:bodyPr/>
          <a:lstStyle>
            <a:lvl1pPr>
              <a:defRPr>
                <a:solidFill>
                  <a:schemeClr val="tx2"/>
                </a:solidFill>
              </a:defRPr>
            </a:lvl1pPr>
          </a:lstStyle>
          <a:p>
            <a:r>
              <a:rPr lang="bg-BG" smtClean="0"/>
              <a:t>Редакт. стил загл. образец</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bg-BG" smtClean="0"/>
              <a:t>Редакт. стил загл. образец</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7" name="Date Placeholder 6"/>
          <p:cNvSpPr>
            <a:spLocks noGrp="1"/>
          </p:cNvSpPr>
          <p:nvPr>
            <p:ph type="dt" sz="half" idx="10"/>
          </p:nvPr>
        </p:nvSpPr>
        <p:spPr/>
        <p:txBody>
          <a:bodyPr/>
          <a:lstStyle/>
          <a:p>
            <a:fld id="{18D522BC-E28B-4CB2-B552-CD26788758B7}" type="datetimeFigureOut">
              <a:rPr lang="bg-BG" smtClean="0"/>
              <a:pPr/>
              <a:t>1.10.2020 г.</a:t>
            </a:fld>
            <a:endParaRPr lang="bg-BG" dirty="0"/>
          </a:p>
        </p:txBody>
      </p:sp>
      <p:sp>
        <p:nvSpPr>
          <p:cNvPr id="8" name="Footer Placeholder 7"/>
          <p:cNvSpPr>
            <a:spLocks noGrp="1"/>
          </p:cNvSpPr>
          <p:nvPr>
            <p:ph type="ftr" sz="quarter" idx="11"/>
          </p:nvPr>
        </p:nvSpPr>
        <p:spPr/>
        <p:txBody>
          <a:bodyPr/>
          <a:lstStyle/>
          <a:p>
            <a:endParaRPr lang="bg-BG" dirty="0"/>
          </a:p>
        </p:txBody>
      </p:sp>
      <p:sp>
        <p:nvSpPr>
          <p:cNvPr id="9" name="Slide Number Placeholder 8"/>
          <p:cNvSpPr>
            <a:spLocks noGrp="1"/>
          </p:cNvSpPr>
          <p:nvPr>
            <p:ph type="sldNum" sz="quarter" idx="12"/>
          </p:nvPr>
        </p:nvSpPr>
        <p:spPr/>
        <p:txBody>
          <a:bodyPr/>
          <a:lstStyle/>
          <a:p>
            <a:fld id="{61B5954F-D01B-46DC-B42D-038D465FA2B7}" type="slidenum">
              <a:rPr lang="bg-BG" smtClean="0"/>
              <a:pPr/>
              <a:t>‹#›</a:t>
            </a:fld>
            <a:endParaRPr lang="bg-BG"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dirty="0"/>
          </a:p>
        </p:txBody>
      </p:sp>
      <p:sp>
        <p:nvSpPr>
          <p:cNvPr id="3" name="Date Placeholder 2"/>
          <p:cNvSpPr>
            <a:spLocks noGrp="1"/>
          </p:cNvSpPr>
          <p:nvPr>
            <p:ph type="dt" sz="half" idx="10"/>
          </p:nvPr>
        </p:nvSpPr>
        <p:spPr/>
        <p:txBody>
          <a:bodyPr/>
          <a:lstStyle/>
          <a:p>
            <a:fld id="{18D522BC-E28B-4CB2-B552-CD26788758B7}" type="datetimeFigureOut">
              <a:rPr lang="bg-BG" smtClean="0"/>
              <a:pPr/>
              <a:t>1.10.2020 г.</a:t>
            </a:fld>
            <a:endParaRPr lang="bg-BG" dirty="0"/>
          </a:p>
        </p:txBody>
      </p:sp>
      <p:sp>
        <p:nvSpPr>
          <p:cNvPr id="4" name="Footer Placeholder 3"/>
          <p:cNvSpPr>
            <a:spLocks noGrp="1"/>
          </p:cNvSpPr>
          <p:nvPr>
            <p:ph type="ftr" sz="quarter" idx="11"/>
          </p:nvPr>
        </p:nvSpPr>
        <p:spPr/>
        <p:txBody>
          <a:bodyPr/>
          <a:lstStyle/>
          <a:p>
            <a:endParaRPr lang="bg-BG" dirty="0"/>
          </a:p>
        </p:txBody>
      </p:sp>
      <p:sp>
        <p:nvSpPr>
          <p:cNvPr id="5" name="Slide Number Placeholder 4"/>
          <p:cNvSpPr>
            <a:spLocks noGrp="1"/>
          </p:cNvSpPr>
          <p:nvPr>
            <p:ph type="sldNum" sz="quarter" idx="12"/>
          </p:nvPr>
        </p:nvSpPr>
        <p:spPr/>
        <p:txBody>
          <a:bodyPr/>
          <a:lstStyle/>
          <a:p>
            <a:fld id="{61B5954F-D01B-46DC-B42D-038D465FA2B7}" type="slidenum">
              <a:rPr lang="bg-BG" smtClean="0"/>
              <a:pPr/>
              <a:t>‹#›</a:t>
            </a:fld>
            <a:endParaRPr lang="bg-BG"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522BC-E28B-4CB2-B552-CD26788758B7}" type="datetimeFigureOut">
              <a:rPr lang="bg-BG" smtClean="0"/>
              <a:pPr/>
              <a:t>1.10.2020 г.</a:t>
            </a:fld>
            <a:endParaRPr lang="bg-BG" dirty="0"/>
          </a:p>
        </p:txBody>
      </p:sp>
      <p:sp>
        <p:nvSpPr>
          <p:cNvPr id="3" name="Footer Placeholder 2"/>
          <p:cNvSpPr>
            <a:spLocks noGrp="1"/>
          </p:cNvSpPr>
          <p:nvPr>
            <p:ph type="ftr" sz="quarter" idx="11"/>
          </p:nvPr>
        </p:nvSpPr>
        <p:spPr/>
        <p:txBody>
          <a:bodyPr/>
          <a:lstStyle/>
          <a:p>
            <a:endParaRPr lang="bg-BG" dirty="0"/>
          </a:p>
        </p:txBody>
      </p:sp>
      <p:sp>
        <p:nvSpPr>
          <p:cNvPr id="4" name="Slide Number Placeholder 3"/>
          <p:cNvSpPr>
            <a:spLocks noGrp="1"/>
          </p:cNvSpPr>
          <p:nvPr>
            <p:ph type="sldNum" sz="quarter" idx="12"/>
          </p:nvPr>
        </p:nvSpPr>
        <p:spPr/>
        <p:txBody>
          <a:bodyPr/>
          <a:lstStyle/>
          <a:p>
            <a:fld id="{61B5954F-D01B-46DC-B42D-038D465FA2B7}" type="slidenum">
              <a:rPr lang="bg-BG" smtClean="0"/>
              <a:pPr/>
              <a:t>‹#›</a:t>
            </a:fld>
            <a:endParaRPr lang="bg-BG"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bg-BG" smtClean="0"/>
              <a:t>Редакт. стил загл. образец</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18D522BC-E28B-4CB2-B552-CD26788758B7}" type="datetimeFigureOut">
              <a:rPr lang="bg-BG" smtClean="0"/>
              <a:pPr/>
              <a:t>1.10.2020 г.</a:t>
            </a:fld>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61B5954F-D01B-46DC-B42D-038D465FA2B7}" type="slidenum">
              <a:rPr lang="bg-BG" smtClean="0"/>
              <a:pPr/>
              <a:t>‹#›</a:t>
            </a:fld>
            <a:endParaRPr lang="bg-BG"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bg-BG" smtClean="0"/>
              <a:t>Редакт. стил загл. образец</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dirty="0" smtClean="0"/>
              <a:t>Щракнете върху иконата, за да добавите картина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18D522BC-E28B-4CB2-B552-CD26788758B7}" type="datetimeFigureOut">
              <a:rPr lang="bg-BG" smtClean="0"/>
              <a:pPr/>
              <a:t>1.10.2020 г.</a:t>
            </a:fld>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61B5954F-D01B-46DC-B42D-038D465FA2B7}" type="slidenum">
              <a:rPr lang="bg-BG" smtClean="0"/>
              <a:pPr/>
              <a:t>‹#›</a:t>
            </a:fld>
            <a:endParaRPr lang="bg-BG"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bg-BG" smtClean="0"/>
              <a:t>Редакт. стил загл. образец</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8D522BC-E28B-4CB2-B552-CD26788758B7}" type="datetimeFigureOut">
              <a:rPr lang="bg-BG" smtClean="0"/>
              <a:pPr/>
              <a:t>1.10.2020 г.</a:t>
            </a:fld>
            <a:endParaRPr lang="bg-BG"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bg-BG"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61B5954F-D01B-46DC-B42D-038D465FA2B7}" type="slidenum">
              <a:rPr lang="bg-BG" smtClean="0"/>
              <a:pPr/>
              <a:t>‹#›</a:t>
            </a:fld>
            <a:endParaRPr lang="bg-BG" dirty="0"/>
          </a:p>
        </p:txBody>
      </p:sp>
    </p:spTree>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1183341" y="692697"/>
            <a:ext cx="6777318" cy="1584176"/>
          </a:xfrm>
        </p:spPr>
        <p:txBody>
          <a:bodyPr>
            <a:normAutofit fontScale="90000"/>
          </a:bodyPr>
          <a:lstStyle/>
          <a:p>
            <a:r>
              <a:rPr lang="en-US" dirty="0" smtClean="0"/>
              <a:t>A message from the future</a:t>
            </a:r>
            <a:endParaRPr lang="bg-BG" dirty="0"/>
          </a:p>
        </p:txBody>
      </p:sp>
      <p:sp>
        <p:nvSpPr>
          <p:cNvPr id="3" name="Подзаглавие 2"/>
          <p:cNvSpPr>
            <a:spLocks noGrp="1"/>
          </p:cNvSpPr>
          <p:nvPr>
            <p:ph type="subTitle" idx="1"/>
          </p:nvPr>
        </p:nvSpPr>
        <p:spPr>
          <a:xfrm>
            <a:off x="2710284" y="3717032"/>
            <a:ext cx="6400800" cy="1152128"/>
          </a:xfrm>
        </p:spPr>
        <p:txBody>
          <a:bodyPr>
            <a:normAutofit fontScale="40000" lnSpcReduction="20000"/>
          </a:bodyPr>
          <a:lstStyle/>
          <a:p>
            <a:endParaRPr lang="en-US" dirty="0" smtClean="0"/>
          </a:p>
          <a:p>
            <a:endParaRPr lang="en-US" dirty="0"/>
          </a:p>
          <a:p>
            <a:r>
              <a:rPr lang="en-US" sz="3800" b="1" i="1" dirty="0" err="1" smtClean="0"/>
              <a:t>Tsvetina</a:t>
            </a:r>
            <a:r>
              <a:rPr lang="en-US" sz="3800" b="1" i="1" dirty="0" smtClean="0"/>
              <a:t> </a:t>
            </a:r>
            <a:r>
              <a:rPr lang="en-US" sz="3800" b="1" i="1" dirty="0" err="1" smtClean="0"/>
              <a:t>Tsvetanova</a:t>
            </a:r>
            <a:r>
              <a:rPr lang="en-US" sz="3800" b="1" i="1" dirty="0" smtClean="0"/>
              <a:t> – 9-th grade</a:t>
            </a:r>
          </a:p>
          <a:p>
            <a:r>
              <a:rPr lang="en-US" sz="3800" b="1" i="1" dirty="0" smtClean="0"/>
              <a:t>Foreign  Language  School</a:t>
            </a:r>
          </a:p>
          <a:p>
            <a:r>
              <a:rPr lang="en-US" sz="3800" b="1" i="1" dirty="0" smtClean="0"/>
              <a:t>Pleven, Bulgaria</a:t>
            </a:r>
            <a:endParaRPr lang="bg-BG" sz="3800" b="1" i="1" dirty="0"/>
          </a:p>
        </p:txBody>
      </p:sp>
      <p:pic>
        <p:nvPicPr>
          <p:cNvPr id="4" name="Picture 3" descr="H:\Цветина 9.е\IMG_20190926_094353.jpg"/>
          <p:cNvPicPr/>
          <p:nvPr/>
        </p:nvPicPr>
        <p:blipFill>
          <a:blip r:embed="rId2" cstate="print"/>
          <a:srcRect/>
          <a:stretch>
            <a:fillRect/>
          </a:stretch>
        </p:blipFill>
        <p:spPr bwMode="auto">
          <a:xfrm>
            <a:off x="971600" y="3717032"/>
            <a:ext cx="2160240" cy="2088232"/>
          </a:xfrm>
          <a:prstGeom prst="rect">
            <a:avLst/>
          </a:prstGeom>
          <a:noFill/>
          <a:ln w="9525">
            <a:noFill/>
            <a:miter lim="800000"/>
            <a:headEnd/>
            <a:tailEnd/>
          </a:ln>
        </p:spPr>
      </p:pic>
      <p:pic>
        <p:nvPicPr>
          <p:cNvPr id="5" name="Картина 4" descr="G:\GISE - втора година\logosbeneficaireserasmusleft_e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5517232"/>
            <a:ext cx="3168432" cy="920492"/>
          </a:xfrm>
          <a:prstGeom prst="rect">
            <a:avLst/>
          </a:prstGeom>
          <a:noFill/>
          <a:ln>
            <a:noFill/>
          </a:ln>
        </p:spPr>
      </p:pic>
      <p:pic>
        <p:nvPicPr>
          <p:cNvPr id="6" name="Obraz 5" descr="Bez tytułu.png"/>
          <p:cNvPicPr/>
          <p:nvPr/>
        </p:nvPicPr>
        <p:blipFill>
          <a:blip r:embed="rId4" cstate="print">
            <a:extLst>
              <a:ext uri="{28A0092B-C50C-407E-A947-70E740481C1C}">
                <a14:useLocalDpi xmlns:a14="http://schemas.microsoft.com/office/drawing/2010/main" val="0"/>
              </a:ext>
            </a:extLst>
          </a:blip>
          <a:srcRect t="-3847" r="33878" b="-10255"/>
          <a:stretch>
            <a:fillRect/>
          </a:stretch>
        </p:blipFill>
        <p:spPr bwMode="auto">
          <a:xfrm>
            <a:off x="971600" y="1700808"/>
            <a:ext cx="2016224" cy="1440160"/>
          </a:xfrm>
          <a:prstGeom prst="rect">
            <a:avLst/>
          </a:prstGeom>
          <a:noFill/>
        </p:spPr>
      </p:pic>
    </p:spTree>
    <p:extLst>
      <p:ext uri="{BB962C8B-B14F-4D97-AF65-F5344CB8AC3E}">
        <p14:creationId xmlns:p14="http://schemas.microsoft.com/office/powerpoint/2010/main" val="3371598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2">
            <a:tint val="96000"/>
            <a:lumMod val="110000"/>
          </a:schemeClr>
        </a:solidFill>
        <a:effectLst/>
      </p:bgPr>
    </p:bg>
    <p:spTree>
      <p:nvGrpSpPr>
        <p:cNvPr id="1" name=""/>
        <p:cNvGrpSpPr/>
        <p:nvPr/>
      </p:nvGrpSpPr>
      <p:grpSpPr>
        <a:xfrm>
          <a:off x="0" y="0"/>
          <a:ext cx="0" cy="0"/>
          <a:chOff x="0" y="0"/>
          <a:chExt cx="0" cy="0"/>
        </a:xfrm>
      </p:grpSpPr>
      <p:pic>
        <p:nvPicPr>
          <p:cNvPr id="4" name="Контейнер за съдържание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95736" y="3356992"/>
            <a:ext cx="6061178" cy="3388236"/>
          </a:xfrm>
          <a:prstGeom prst="rect">
            <a:avLst/>
          </a:prstGeom>
          <a:ln>
            <a:noFill/>
          </a:ln>
          <a:effectLst>
            <a:softEdge rad="112500"/>
          </a:effectLst>
        </p:spPr>
      </p:pic>
      <p:sp>
        <p:nvSpPr>
          <p:cNvPr id="2" name="Заглавие 1"/>
          <p:cNvSpPr>
            <a:spLocks noGrp="1"/>
          </p:cNvSpPr>
          <p:nvPr>
            <p:ph type="title"/>
          </p:nvPr>
        </p:nvSpPr>
        <p:spPr>
          <a:xfrm>
            <a:off x="611560" y="260648"/>
            <a:ext cx="8291264" cy="2722314"/>
          </a:xfrm>
        </p:spPr>
        <p:txBody>
          <a:bodyPr>
            <a:normAutofit/>
          </a:bodyPr>
          <a:lstStyle/>
          <a:p>
            <a:pPr algn="l"/>
            <a:r>
              <a:rPr lang="en-US" sz="3200" dirty="0" smtClean="0"/>
              <a:t>You are all aware of the coronavirus in the </a:t>
            </a:r>
            <a:r>
              <a:rPr lang="en-US" sz="3200" dirty="0" err="1" smtClean="0"/>
              <a:t>world.You</a:t>
            </a:r>
            <a:r>
              <a:rPr lang="en-US" sz="3200" dirty="0" smtClean="0"/>
              <a:t> must be wondering what will happen when it all goes </a:t>
            </a:r>
            <a:r>
              <a:rPr lang="en-US" sz="3200" dirty="0" err="1" smtClean="0"/>
              <a:t>away.This</a:t>
            </a:r>
            <a:r>
              <a:rPr lang="en-US" sz="3200" dirty="0" smtClean="0"/>
              <a:t> is the moment you will find </a:t>
            </a:r>
            <a:r>
              <a:rPr lang="en-US" sz="3200" dirty="0" err="1" smtClean="0"/>
              <a:t>out.You</a:t>
            </a:r>
            <a:r>
              <a:rPr lang="en-US" sz="3200" dirty="0" smtClean="0"/>
              <a:t> are reading a MESSAGE FROM THE FUTURE.</a:t>
            </a:r>
            <a:endParaRPr lang="bg-BG" sz="3200" dirty="0"/>
          </a:p>
        </p:txBody>
      </p:sp>
    </p:spTree>
    <p:extLst>
      <p:ext uri="{BB962C8B-B14F-4D97-AF65-F5344CB8AC3E}">
        <p14:creationId xmlns:p14="http://schemas.microsoft.com/office/powerpoint/2010/main" val="804528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323528" y="260648"/>
            <a:ext cx="3744416" cy="338437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Yes, it will </a:t>
            </a:r>
            <a:r>
              <a:rPr lang="en-US" dirty="0" err="1" smtClean="0"/>
              <a:t>pass.But</a:t>
            </a:r>
            <a:r>
              <a:rPr lang="en-US" dirty="0" smtClean="0"/>
              <a:t> not so </a:t>
            </a:r>
            <a:r>
              <a:rPr lang="en-US" dirty="0" err="1" smtClean="0"/>
              <a:t>fast.Mankind</a:t>
            </a:r>
            <a:r>
              <a:rPr lang="en-US" dirty="0" smtClean="0"/>
              <a:t> must learn this way of life-strict measures, prohibitions, compliance with rules.</a:t>
            </a:r>
            <a:endParaRPr lang="bg-BG" dirty="0"/>
          </a:p>
        </p:txBody>
      </p:sp>
      <p:pic>
        <p:nvPicPr>
          <p:cNvPr id="4" name="Картина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3851920"/>
            <a:ext cx="3240360" cy="2952328"/>
          </a:xfrm>
          <a:prstGeom prst="rect">
            <a:avLst/>
          </a:prstGeom>
          <a:ln>
            <a:noFill/>
          </a:ln>
          <a:effectLst>
            <a:softEdge rad="112500"/>
          </a:effectLst>
        </p:spPr>
      </p:pic>
      <p:sp>
        <p:nvSpPr>
          <p:cNvPr id="3" name="Овал 2"/>
          <p:cNvSpPr/>
          <p:nvPr/>
        </p:nvSpPr>
        <p:spPr>
          <a:xfrm>
            <a:off x="4932040" y="2852936"/>
            <a:ext cx="3538388" cy="352839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The year I come from is a little different. People do not underestimate hygiene, sightseers go on vacations in their own countries to support the economy.</a:t>
            </a:r>
            <a:endParaRPr lang="bg-BG" dirty="0"/>
          </a:p>
        </p:txBody>
      </p:sp>
    </p:spTree>
    <p:extLst>
      <p:ext uri="{BB962C8B-B14F-4D97-AF65-F5344CB8AC3E}">
        <p14:creationId xmlns:p14="http://schemas.microsoft.com/office/powerpoint/2010/main" val="3748292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о поле 3"/>
          <p:cNvSpPr txBox="1"/>
          <p:nvPr/>
        </p:nvSpPr>
        <p:spPr>
          <a:xfrm>
            <a:off x="611560" y="548680"/>
            <a:ext cx="7706940" cy="1477328"/>
          </a:xfrm>
          <a:prstGeom prst="rect">
            <a:avLst/>
          </a:prstGeom>
          <a:noFill/>
        </p:spPr>
        <p:txBody>
          <a:bodyPr wrap="square" numCol="1" rtlCol="0">
            <a:spAutoFit/>
          </a:bodyPr>
          <a:lstStyle/>
          <a:p>
            <a:pPr algn="just"/>
            <a:r>
              <a:rPr lang="en-US" dirty="0"/>
              <a:t>Our worlds have contracted to the confines of our homes, and yet in some ways we’re more connected than ever to one another. We feel fear and boredom, anger and gratitude, frustration and strange peace. Uncertainty drives us to find metaphors and images that will let us wrap our minds around what is </a:t>
            </a:r>
            <a:r>
              <a:rPr lang="en-US" dirty="0" smtClean="0"/>
              <a:t>happening</a:t>
            </a:r>
            <a:r>
              <a:rPr lang="en-US" dirty="0"/>
              <a:t>.</a:t>
            </a:r>
            <a:endParaRPr lang="bg-BG" dirty="0"/>
          </a:p>
        </p:txBody>
      </p:sp>
      <p:pic>
        <p:nvPicPr>
          <p:cNvPr id="7" name="Картина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3058" y="2647950"/>
            <a:ext cx="5663318" cy="30352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58139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115616" y="692696"/>
            <a:ext cx="3422483" cy="1008112"/>
          </a:xfrm>
        </p:spPr>
        <p:txBody>
          <a:bodyPr/>
          <a:lstStyle/>
          <a:p>
            <a:r>
              <a:rPr lang="en-US" dirty="0" smtClean="0">
                <a:effectLst>
                  <a:outerShdw blurRad="38100" dist="38100" dir="2700000" algn="tl">
                    <a:srgbClr val="000000">
                      <a:alpha val="43137"/>
                    </a:srgbClr>
                  </a:outerShdw>
                </a:effectLst>
                <a:latin typeface="AngsanaUPC" panose="02020603050405020304" pitchFamily="18" charset="-34"/>
                <a:cs typeface="AngsanaUPC" panose="02020603050405020304" pitchFamily="18" charset="-34"/>
              </a:rPr>
              <a:t>COVID 19 IN THE WORLD</a:t>
            </a:r>
            <a:endParaRPr lang="bg-BG" dirty="0">
              <a:effectLst>
                <a:outerShdw blurRad="38100" dist="38100" dir="2700000" algn="tl">
                  <a:srgbClr val="000000">
                    <a:alpha val="43137"/>
                  </a:srgbClr>
                </a:outerShdw>
              </a:effectLst>
              <a:cs typeface="AngsanaUPC" panose="02020603050405020304" pitchFamily="18" charset="-34"/>
            </a:endParaRPr>
          </a:p>
        </p:txBody>
      </p:sp>
      <p:pic>
        <p:nvPicPr>
          <p:cNvPr id="5" name="Контейнер за съдържание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1772816"/>
            <a:ext cx="4116388" cy="2907199"/>
          </a:xfrm>
        </p:spPr>
      </p:pic>
      <p:sp>
        <p:nvSpPr>
          <p:cNvPr id="4" name="Текстов контейнер 3"/>
          <p:cNvSpPr>
            <a:spLocks noGrp="1"/>
          </p:cNvSpPr>
          <p:nvPr>
            <p:ph type="body" sz="half" idx="2"/>
          </p:nvPr>
        </p:nvSpPr>
        <p:spPr>
          <a:xfrm>
            <a:off x="5220072" y="1844824"/>
            <a:ext cx="3411725" cy="2517289"/>
          </a:xfrm>
        </p:spPr>
        <p:txBody>
          <a:bodyPr>
            <a:noAutofit/>
          </a:bodyPr>
          <a:lstStyle/>
          <a:p>
            <a:r>
              <a:rPr lang="en-US" sz="2800" u="sng" dirty="0"/>
              <a:t>T</a:t>
            </a:r>
            <a:r>
              <a:rPr lang="en-US" sz="2800" u="sng" dirty="0" smtClean="0"/>
              <a:t>hey </a:t>
            </a:r>
            <a:r>
              <a:rPr lang="en-US" sz="2800" u="sng" dirty="0"/>
              <a:t>will find a cure for the virus. The virus still exists, but the pandemic and the peak of the disease are </a:t>
            </a:r>
            <a:r>
              <a:rPr lang="en-US" sz="2800" u="sng" dirty="0" smtClean="0"/>
              <a:t>gone.</a:t>
            </a:r>
            <a:endParaRPr lang="bg-BG" sz="2800" u="sng" dirty="0"/>
          </a:p>
        </p:txBody>
      </p:sp>
    </p:spTree>
    <p:extLst>
      <p:ext uri="{BB962C8B-B14F-4D97-AF65-F5344CB8AC3E}">
        <p14:creationId xmlns:p14="http://schemas.microsoft.com/office/powerpoint/2010/main" val="3033089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 поле 1"/>
          <p:cNvSpPr txBox="1"/>
          <p:nvPr/>
        </p:nvSpPr>
        <p:spPr>
          <a:xfrm>
            <a:off x="5004048" y="863134"/>
            <a:ext cx="316835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lgerian" panose="04020705040A02060702" pitchFamily="82" charset="0"/>
                <a:cs typeface="Aharoni" panose="02010803020104030203" pitchFamily="2" charset="-79"/>
              </a:rPr>
              <a:t>STAY STRONG</a:t>
            </a:r>
            <a:endParaRPr lang="bg-BG"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haroni" panose="02010803020104030203" pitchFamily="2" charset="-79"/>
            </a:endParaRPr>
          </a:p>
        </p:txBody>
      </p:sp>
      <p:pic>
        <p:nvPicPr>
          <p:cNvPr id="3" name="Картина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809268"/>
            <a:ext cx="3744416" cy="4710261"/>
          </a:xfrm>
          <a:prstGeom prst="rect">
            <a:avLst/>
          </a:prstGeom>
        </p:spPr>
      </p:pic>
      <p:pic>
        <p:nvPicPr>
          <p:cNvPr id="4" name="Картина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18" y="1844824"/>
            <a:ext cx="5042605" cy="2836465"/>
          </a:xfrm>
          <a:prstGeom prst="rect">
            <a:avLst/>
          </a:prstGeom>
        </p:spPr>
      </p:pic>
    </p:spTree>
    <p:extLst>
      <p:ext uri="{BB962C8B-B14F-4D97-AF65-F5344CB8AC3E}">
        <p14:creationId xmlns:p14="http://schemas.microsoft.com/office/powerpoint/2010/main" val="2341870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 поле 1"/>
          <p:cNvSpPr txBox="1"/>
          <p:nvPr/>
        </p:nvSpPr>
        <p:spPr>
          <a:xfrm>
            <a:off x="2051720" y="332655"/>
            <a:ext cx="5472608" cy="646331"/>
          </a:xfrm>
          <a:prstGeom prst="rect">
            <a:avLst/>
          </a:prstGeom>
          <a:noFill/>
        </p:spPr>
        <p:txBody>
          <a:bodyPr wrap="square" rtlCol="0">
            <a:spAutoFit/>
          </a:bodyPr>
          <a:lstStyle/>
          <a:p>
            <a:pPr algn="ctr"/>
            <a:r>
              <a:rPr lang="en-US" sz="3600" dirty="0" smtClean="0">
                <a:latin typeface="Arial Rounded MT Bold" panose="020F0704030504030204" pitchFamily="34" charset="0"/>
              </a:rPr>
              <a:t>AFTER COVID 19</a:t>
            </a:r>
            <a:endParaRPr lang="bg-BG" sz="3600" dirty="0"/>
          </a:p>
        </p:txBody>
      </p:sp>
      <p:pic>
        <p:nvPicPr>
          <p:cNvPr id="6" name="Картина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98" y="1006352"/>
            <a:ext cx="2772308" cy="2040845"/>
          </a:xfrm>
          <a:prstGeom prst="rect">
            <a:avLst/>
          </a:prstGeom>
          <a:ln>
            <a:noFill/>
          </a:ln>
          <a:effectLst>
            <a:softEdge rad="112500"/>
          </a:effectLst>
        </p:spPr>
      </p:pic>
      <p:pic>
        <p:nvPicPr>
          <p:cNvPr id="7" name="Картина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7" y="965210"/>
            <a:ext cx="2619375" cy="1743075"/>
          </a:xfrm>
          <a:prstGeom prst="rect">
            <a:avLst/>
          </a:prstGeom>
          <a:ln>
            <a:noFill/>
          </a:ln>
          <a:effectLst>
            <a:softEdge rad="112500"/>
          </a:effectLst>
        </p:spPr>
      </p:pic>
      <p:pic>
        <p:nvPicPr>
          <p:cNvPr id="8" name="Картина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708" y="4085022"/>
            <a:ext cx="3144180" cy="2097758"/>
          </a:xfrm>
          <a:prstGeom prst="rect">
            <a:avLst/>
          </a:prstGeom>
          <a:ln>
            <a:noFill/>
          </a:ln>
          <a:effectLst>
            <a:softEdge rad="112500"/>
          </a:effectLst>
        </p:spPr>
      </p:pic>
      <p:pic>
        <p:nvPicPr>
          <p:cNvPr id="9" name="Картина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0152" y="4274454"/>
            <a:ext cx="2933892" cy="2200031"/>
          </a:xfrm>
          <a:prstGeom prst="rect">
            <a:avLst/>
          </a:prstGeom>
          <a:ln>
            <a:noFill/>
          </a:ln>
          <a:effectLst>
            <a:softEdge rad="112500"/>
          </a:effectLst>
        </p:spPr>
      </p:pic>
      <p:pic>
        <p:nvPicPr>
          <p:cNvPr id="10" name="Картина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22477" y="1999409"/>
            <a:ext cx="3619423" cy="2367103"/>
          </a:xfrm>
          <a:prstGeom prst="rect">
            <a:avLst/>
          </a:prstGeom>
          <a:ln>
            <a:noFill/>
          </a:ln>
          <a:effectLst>
            <a:softEdge rad="112500"/>
          </a:effectLst>
        </p:spPr>
      </p:pic>
    </p:spTree>
    <p:extLst>
      <p:ext uri="{BB962C8B-B14F-4D97-AF65-F5344CB8AC3E}">
        <p14:creationId xmlns:p14="http://schemas.microsoft.com/office/powerpoint/2010/main" val="8262074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ърда корица">
  <a:themeElements>
    <a:clrScheme name="Модул">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Твърда корица">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ърда корица">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213</TotalTime>
  <Words>199</Words>
  <Application>Microsoft Office PowerPoint</Application>
  <PresentationFormat>Презентация на цял екран (4:3)</PresentationFormat>
  <Paragraphs>14</Paragraphs>
  <Slides>7</Slides>
  <Notes>0</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7</vt:i4>
      </vt:variant>
    </vt:vector>
  </HeadingPairs>
  <TitlesOfParts>
    <vt:vector size="8" baseType="lpstr">
      <vt:lpstr>Твърда корица</vt:lpstr>
      <vt:lpstr>A message from the future</vt:lpstr>
      <vt:lpstr>You are all aware of the coronavirus in the world.You must be wondering what will happen when it all goes away.This is the moment you will find out.You are reading a MESSAGE FROM THE FUTURE.</vt:lpstr>
      <vt:lpstr>Презентация на PowerPoint</vt:lpstr>
      <vt:lpstr>Презентация на PowerPoint</vt:lpstr>
      <vt:lpstr>COVID 19 IN THE WORLD</vt:lpstr>
      <vt:lpstr>Презентация на PowerPoint</vt:lpstr>
      <vt:lpstr>Презентация на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message from the future</dc:title>
  <dc:creator>otec paisiy</dc:creator>
  <cp:lastModifiedBy>Win7</cp:lastModifiedBy>
  <cp:revision>15</cp:revision>
  <dcterms:created xsi:type="dcterms:W3CDTF">2020-04-14T06:37:31Z</dcterms:created>
  <dcterms:modified xsi:type="dcterms:W3CDTF">2020-10-01T11:19:57Z</dcterms:modified>
</cp:coreProperties>
</file>