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7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0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1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4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1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92719B-98C5-48D3-BA0A-9B1B32354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76756D2D-1114-4595-A909-72FF8F148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25" y="950976"/>
            <a:ext cx="5728335" cy="2177987"/>
          </a:xfrm>
        </p:spPr>
        <p:txBody>
          <a:bodyPr anchor="b">
            <a:noAutofit/>
          </a:bodyPr>
          <a:lstStyle/>
          <a:p>
            <a:r>
              <a:rPr lang="en-US" sz="4800" dirty="0"/>
              <a:t>Messages of hopes to other people during COVID-19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="" xmlns:a16="http://schemas.microsoft.com/office/drawing/2014/main" id="{36248E5F-D1EF-4FBF-8F1C-271AEE0E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25000" lnSpcReduction="20000"/>
          </a:bodyPr>
          <a:lstStyle/>
          <a:p>
            <a:endParaRPr lang="en-US" sz="2000" dirty="0"/>
          </a:p>
          <a:p>
            <a:pPr algn="r"/>
            <a:r>
              <a:rPr lang="en-US" sz="2600" b="1" dirty="0"/>
              <a:t>                 </a:t>
            </a:r>
            <a:r>
              <a:rPr lang="en-US" sz="7200" b="1" dirty="0" err="1"/>
              <a:t>Borislav</a:t>
            </a:r>
            <a:r>
              <a:rPr lang="en-US" sz="7200" b="1" dirty="0"/>
              <a:t> </a:t>
            </a:r>
            <a:r>
              <a:rPr lang="en-US" sz="7200" b="1" dirty="0" err="1"/>
              <a:t>Stefanov</a:t>
            </a:r>
            <a:r>
              <a:rPr lang="en-US" sz="7200" b="1" dirty="0"/>
              <a:t> </a:t>
            </a:r>
            <a:r>
              <a:rPr lang="en-US" sz="7200" b="1" smtClean="0"/>
              <a:t>– 9-th </a:t>
            </a:r>
            <a:r>
              <a:rPr lang="en-US" sz="7200" b="1" dirty="0" smtClean="0"/>
              <a:t>grade</a:t>
            </a:r>
          </a:p>
          <a:p>
            <a:pPr algn="r"/>
            <a:r>
              <a:rPr lang="en-US" sz="7200" b="1" dirty="0" smtClean="0"/>
              <a:t>Foreign  Language School</a:t>
            </a:r>
          </a:p>
          <a:p>
            <a:pPr algn="r"/>
            <a:r>
              <a:rPr lang="en-US" sz="7200" b="1" dirty="0" smtClean="0"/>
              <a:t>Pleven, Bulgaria</a:t>
            </a:r>
            <a:endParaRPr lang="en-US" sz="7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:\GISE - втора година\26-th Sept. European Days of languages\IMG_20190926_093750 -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164" y="3499483"/>
            <a:ext cx="2600324" cy="30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Картина 13" descr="G:\GISE - втора година\logosbeneficaireserasmusleft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39527"/>
            <a:ext cx="5760720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5" descr="Bez tytuł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10442713" y="139527"/>
            <a:ext cx="1432295" cy="106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3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3A90A7F-F759-4459-919A-BA13BCD9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Messages from India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F7687F2A-534B-45F7-8502-27FB69341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0352" y="2281559"/>
            <a:ext cx="5535648" cy="36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авоъгълник 7">
            <a:extLst>
              <a:ext uri="{FF2B5EF4-FFF2-40B4-BE49-F238E27FC236}">
                <a16:creationId xmlns="" xmlns:a16="http://schemas.microsoft.com/office/drawing/2014/main" id="{2D572684-CCF5-4E5C-9786-E7F36C4E783A}"/>
              </a:ext>
            </a:extLst>
          </p:cNvPr>
          <p:cNvSpPr/>
          <p:nvPr/>
        </p:nvSpPr>
        <p:spPr>
          <a:xfrm>
            <a:off x="6806213" y="3852512"/>
            <a:ext cx="3989033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11111"/>
                </a:solidFill>
                <a:latin typeface="Montserrat"/>
              </a:rPr>
              <a:t>Indian artist </a:t>
            </a:r>
            <a:r>
              <a:rPr lang="en-US" sz="2000" b="1" dirty="0" err="1">
                <a:solidFill>
                  <a:srgbClr val="111111"/>
                </a:solidFill>
                <a:latin typeface="Montserrat"/>
              </a:rPr>
              <a:t>Sudarsan</a:t>
            </a:r>
            <a:r>
              <a:rPr lang="en-US" sz="2000" b="1" dirty="0">
                <a:solidFill>
                  <a:srgbClr val="111111"/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Montserrat"/>
              </a:rPr>
              <a:t>Pattnaik</a:t>
            </a:r>
            <a:r>
              <a:rPr lang="en-US" sz="2000" b="1" dirty="0">
                <a:solidFill>
                  <a:srgbClr val="111111"/>
                </a:solidFill>
                <a:latin typeface="Montserrat"/>
              </a:rPr>
              <a:t> puts some final</a:t>
            </a:r>
            <a:r>
              <a:rPr lang="bg-BG" sz="2000" b="1" dirty="0">
                <a:solidFill>
                  <a:srgbClr val="111111"/>
                </a:solidFill>
                <a:latin typeface="Montserrat"/>
              </a:rPr>
              <a:t>                                   </a:t>
            </a:r>
            <a:r>
              <a:rPr lang="en-US" sz="2000" b="1" dirty="0">
                <a:solidFill>
                  <a:srgbClr val="111111"/>
                </a:solidFill>
                <a:latin typeface="Montserrat"/>
              </a:rPr>
              <a:t> touches as he makes a sand sculpture depicting doctors</a:t>
            </a:r>
            <a:endParaRPr lang="bg-BG" sz="2000" b="1" dirty="0">
              <a:solidFill>
                <a:srgbClr val="111111"/>
              </a:solidFill>
              <a:latin typeface="Montserrat"/>
            </a:endParaRPr>
          </a:p>
          <a:p>
            <a:pPr algn="ctr"/>
            <a:r>
              <a:rPr lang="en-US" sz="2000" b="1" dirty="0">
                <a:solidFill>
                  <a:srgbClr val="111111"/>
                </a:solidFill>
                <a:latin typeface="Montserrat"/>
              </a:rPr>
              <a:t> wearing protective facemasks with a message reading "We are For You", "Stay Home Stay Safe" at </a:t>
            </a:r>
            <a:r>
              <a:rPr lang="en-US" sz="2000" b="1" dirty="0" err="1">
                <a:solidFill>
                  <a:srgbClr val="111111"/>
                </a:solidFill>
                <a:latin typeface="Montserrat"/>
              </a:rPr>
              <a:t>Puri</a:t>
            </a:r>
            <a:r>
              <a:rPr lang="en-US" sz="2000" b="1" dirty="0">
                <a:solidFill>
                  <a:srgbClr val="111111"/>
                </a:solidFill>
                <a:latin typeface="Montserrat"/>
              </a:rPr>
              <a:t> beach in </a:t>
            </a:r>
            <a:r>
              <a:rPr lang="en-US" sz="2000" b="1" dirty="0" err="1">
                <a:solidFill>
                  <a:srgbClr val="111111"/>
                </a:solidFill>
                <a:latin typeface="Montserrat"/>
              </a:rPr>
              <a:t>Puri</a:t>
            </a:r>
            <a:r>
              <a:rPr lang="en-US" sz="2000" b="1" dirty="0">
                <a:solidFill>
                  <a:srgbClr val="111111"/>
                </a:solidFill>
                <a:latin typeface="Montserrat"/>
              </a:rPr>
              <a:t>.</a:t>
            </a:r>
            <a:endParaRPr lang="en-US" sz="2000" dirty="0"/>
          </a:p>
        </p:txBody>
      </p:sp>
      <p:pic>
        <p:nvPicPr>
          <p:cNvPr id="9" name="Картина 8">
            <a:extLst>
              <a:ext uri="{FF2B5EF4-FFF2-40B4-BE49-F238E27FC236}">
                <a16:creationId xmlns="" xmlns:a16="http://schemas.microsoft.com/office/drawing/2014/main" id="{9957C1C5-7796-4220-AD9C-DB1B4B608C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697" y="1982875"/>
            <a:ext cx="3116063" cy="1869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5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34FC30E-5759-4927-ADA0-E6685BB5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Messages from England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9E045B6B-93F7-4F1C-8417-A399B51D0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5225" y="2192784"/>
            <a:ext cx="4994867" cy="3321587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923EE79F-6FA0-4342-AE58-D73D93AB6B4F}"/>
              </a:ext>
            </a:extLst>
          </p:cNvPr>
          <p:cNvSpPr/>
          <p:nvPr/>
        </p:nvSpPr>
        <p:spPr>
          <a:xfrm>
            <a:off x="3323208" y="5805903"/>
            <a:ext cx="6096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Montserrat"/>
              </a:rPr>
              <a:t>People walk past a message on a billboard in West London, as the spread of the coronavirus disease (COVID-19) continues, London, Britain.</a:t>
            </a: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F6CDA5FD-F7DD-4417-81AE-29CC866A15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037" y="2600260"/>
            <a:ext cx="3178205" cy="3178205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="" xmlns:a16="http://schemas.microsoft.com/office/drawing/2014/main" id="{D6109ACD-07EA-4CB3-A82C-5F3E13A1AC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904" y="2982868"/>
            <a:ext cx="3220376" cy="2146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856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6F84820-0BA3-40F1-8A4A-76FBCB73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Messages from Switzerland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B8AC4D1A-1394-42E9-9377-56EAE0364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7509" y="2778711"/>
            <a:ext cx="4863934" cy="3240596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8ECF1F69-4F01-4654-A36D-D024C9DD8F47}"/>
              </a:ext>
            </a:extLst>
          </p:cNvPr>
          <p:cNvSpPr/>
          <p:nvPr/>
        </p:nvSpPr>
        <p:spPr>
          <a:xfrm>
            <a:off x="582833" y="2290439"/>
            <a:ext cx="609600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Swiss army soldier Arthur, waves next to a big heart made with flowers with the message for you (pour </a:t>
            </a:r>
            <a:r>
              <a:rPr lang="en-US" dirty="0" err="1"/>
              <a:t>vous</a:t>
            </a:r>
            <a:r>
              <a:rPr lang="en-US" dirty="0"/>
              <a:t>) to thank medical workers at the bottom of the hospital building of the </a:t>
            </a:r>
            <a:r>
              <a:rPr lang="en-US" dirty="0" err="1"/>
              <a:t>HiB</a:t>
            </a:r>
            <a:r>
              <a:rPr lang="en-US" dirty="0"/>
              <a:t> Hospital (</a:t>
            </a:r>
            <a:r>
              <a:rPr lang="en-US" dirty="0" err="1"/>
              <a:t>Hopital</a:t>
            </a:r>
            <a:r>
              <a:rPr lang="en-US" dirty="0"/>
              <a:t> </a:t>
            </a:r>
            <a:r>
              <a:rPr lang="en-US" dirty="0" err="1"/>
              <a:t>intercantonal</a:t>
            </a:r>
            <a:r>
              <a:rPr lang="en-US" dirty="0"/>
              <a:t> de la </a:t>
            </a:r>
            <a:r>
              <a:rPr lang="en-US" dirty="0" err="1"/>
              <a:t>Broye</a:t>
            </a:r>
            <a:r>
              <a:rPr lang="en-US" dirty="0"/>
              <a:t>) because of the coronavirus outbreak, in </a:t>
            </a:r>
            <a:r>
              <a:rPr lang="en-US" dirty="0" err="1"/>
              <a:t>Payerne</a:t>
            </a:r>
            <a:r>
              <a:rPr lang="en-US" dirty="0"/>
              <a:t>, Switzerland.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80F01AE8-7278-4C17-943B-A6053E31D9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575" y="4237299"/>
            <a:ext cx="5305425" cy="2587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52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7D62E80-E5E1-4EED-9AD1-90AC5CA8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Messages from South Africa 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AF30F195-73B5-40A4-8792-CC8B371FD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903" y="3221155"/>
            <a:ext cx="5109097" cy="341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ED509335-64AE-4AE5-B18C-C2FECEDF7859}"/>
              </a:ext>
            </a:extLst>
          </p:cNvPr>
          <p:cNvSpPr/>
          <p:nvPr/>
        </p:nvSpPr>
        <p:spPr>
          <a:xfrm>
            <a:off x="369903" y="2020826"/>
            <a:ext cx="511708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Montserrat"/>
              </a:rPr>
              <a:t>A man walks beneath a billboard during the 21-day nationwide lockdown aimed at limiting the spread of coronavirus disease (COVID-19) in central Cape Town, South Africa.</a:t>
            </a: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92A9B51C-3A60-4A3E-BF36-6F78CC7DA0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062" y="2290440"/>
            <a:ext cx="5109986" cy="38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5D641F24-F609-4B49-8CA6-4F744988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Messages from USA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6ED47565-F866-4C8A-BAD9-D21D39429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6671" y="2229097"/>
            <a:ext cx="6677025" cy="389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256B8466-0577-4DE9-A9F7-C3FC3A255021}"/>
              </a:ext>
            </a:extLst>
          </p:cNvPr>
          <p:cNvSpPr/>
          <p:nvPr/>
        </p:nvSpPr>
        <p:spPr>
          <a:xfrm>
            <a:off x="739805" y="2229097"/>
            <a:ext cx="3565864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Montserrat"/>
              </a:rPr>
              <a:t>A person walks by a sign on a freeway overpass during the global outbreak of the coronavirus disease (COVID-19), in Los Angeles, California, U.S.</a:t>
            </a: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="" xmlns:a16="http://schemas.microsoft.com/office/drawing/2014/main" id="{40A13F47-3EFB-4AAF-9599-D8EBD6B0DB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304" y="3932099"/>
            <a:ext cx="2650694" cy="26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99211AF-5963-4FA5-9CDE-6A02262D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 YOU  FOR  YOUR  ATTENTION!</a:t>
            </a:r>
            <a:endParaRPr lang="en-US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32BBFD71-A48D-4208-9D48-60DF60D32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5963" y="2478088"/>
            <a:ext cx="4928037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RightStep">
      <a:dk1>
        <a:srgbClr val="000000"/>
      </a:dk1>
      <a:lt1>
        <a:srgbClr val="FFFFFF"/>
      </a:lt1>
      <a:dk2>
        <a:srgbClr val="412B24"/>
      </a:dk2>
      <a:lt2>
        <a:srgbClr val="E2E8E2"/>
      </a:lt2>
      <a:accent1>
        <a:srgbClr val="C14DC3"/>
      </a:accent1>
      <a:accent2>
        <a:srgbClr val="B13B83"/>
      </a:accent2>
      <a:accent3>
        <a:srgbClr val="C34D63"/>
      </a:accent3>
      <a:accent4>
        <a:srgbClr val="B1563B"/>
      </a:accent4>
      <a:accent5>
        <a:srgbClr val="C3994D"/>
      </a:accent5>
      <a:accent6>
        <a:srgbClr val="A3AA38"/>
      </a:accent6>
      <a:hlink>
        <a:srgbClr val="3F82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227</Words>
  <Application>Microsoft Office PowerPoint</Application>
  <PresentationFormat>По избор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AccentBoxVTI</vt:lpstr>
      <vt:lpstr>Messages of hopes to other people during COVID-19</vt:lpstr>
      <vt:lpstr>Messages from India</vt:lpstr>
      <vt:lpstr>Messages from England</vt:lpstr>
      <vt:lpstr>Messages from Switzerland</vt:lpstr>
      <vt:lpstr>Messages from South Africa </vt:lpstr>
      <vt:lpstr>Messages from USA</vt:lpstr>
      <vt:lpstr>THANK  YOU  FOR  YOUR 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of hopes to other people during COVID-19</dc:title>
  <dc:creator>silviya ivanova</dc:creator>
  <cp:lastModifiedBy>Win7</cp:lastModifiedBy>
  <cp:revision>11</cp:revision>
  <dcterms:created xsi:type="dcterms:W3CDTF">2020-04-10T07:48:59Z</dcterms:created>
  <dcterms:modified xsi:type="dcterms:W3CDTF">2020-10-01T11:13:32Z</dcterms:modified>
</cp:coreProperties>
</file>