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79A80D-DD80-43C2-8286-81E53E6F294F}" type="datetimeFigureOut">
              <a:rPr lang="bg-BG" smtClean="0"/>
              <a:t>1.10.2020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3A4E2F-08F6-4510-814F-D60ADB10A680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920880" cy="18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 for how to stay happy in troubling times of Covid-19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131840" y="5805264"/>
            <a:ext cx="5832648" cy="864096"/>
          </a:xfrm>
        </p:spPr>
        <p:txBody>
          <a:bodyPr/>
          <a:lstStyle/>
          <a:p>
            <a:r>
              <a:rPr lang="en-US" dirty="0" err="1" smtClean="0"/>
              <a:t>Vassilena</a:t>
            </a:r>
            <a:r>
              <a:rPr lang="en-US" dirty="0" smtClean="0"/>
              <a:t> </a:t>
            </a:r>
            <a:r>
              <a:rPr lang="en-US" dirty="0" err="1" smtClean="0"/>
              <a:t>Nankova</a:t>
            </a:r>
            <a:r>
              <a:rPr lang="en-US" dirty="0" smtClean="0"/>
              <a:t> 9e class,6</a:t>
            </a:r>
            <a:endParaRPr lang="bg-BG" dirty="0"/>
          </a:p>
        </p:txBody>
      </p:sp>
      <p:pic>
        <p:nvPicPr>
          <p:cNvPr id="4" name="Picture 1" descr="H:\Василена 9.е\IMG_20190926_101455_BURS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940" y="2996952"/>
            <a:ext cx="20611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G:\GISE - втора година\logosbeneficaireserasmusleft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352"/>
            <a:ext cx="2483768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Bez tytuł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7092279" y="116631"/>
            <a:ext cx="1584177" cy="1440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out of </a:t>
            </a:r>
            <a:r>
              <a:rPr lang="en-US" dirty="0" smtClean="0"/>
              <a:t>town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live in a city, another option might be to leave it behind for a short while – only if you can do so while maintaining safe social distancing and safeguarding your, and others’, health.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31" y="4365104"/>
            <a:ext cx="3312368" cy="19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3600822" cy="189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Interestingly, the effect is not seen with green space, so the seaside will be better for you than the country.</a:t>
            </a:r>
          </a:p>
          <a:p>
            <a:endParaRPr lang="en-US" dirty="0"/>
          </a:p>
          <a:p>
            <a:endParaRPr lang="bg-B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007221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384376" cy="225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Catch up on books, podcasts, movies, or TV shows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something ambitious you've been wanting to tackle? Maybe instead of the Summer of Woolf I should have the Spring of Woolf. </a:t>
            </a: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9802"/>
            <a:ext cx="5472608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Take care of your body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important for health and also for mood. Get enough sleep, wake up at a normal hour, eat healthy food, don't drink too much, stick to a regular routine of personal hygiene and dress, and in particular...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790553" cy="24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moving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may be tough if your normal exercise routine is disrupted. Figure out how to keep active. 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74" y="3645024"/>
            <a:ext cx="4347567" cy="28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" y="4005064"/>
            <a:ext cx="3517379" cy="24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those dusty hand-weights out from under the bed. And remember to stand up and walk around frequently. In everyday life, we have to move from Point A to Point B, and it may take more effort to get yourself on your feet. Find a way to keep up with.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75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 with friends and family, and reach out to people who might feel </a:t>
            </a:r>
            <a:r>
              <a:rPr lang="en-US" dirty="0" smtClean="0"/>
              <a:t>isolated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9904"/>
          </a:xfrm>
        </p:spPr>
        <p:txBody>
          <a:bodyPr/>
          <a:lstStyle/>
          <a:p>
            <a:r>
              <a:rPr lang="en-US" dirty="0"/>
              <a:t>This is a time when technology can really come to our aid! Call, text, do video calls, send funny videos of your dog...we all want to feel connected and cared </a:t>
            </a:r>
            <a:r>
              <a:rPr lang="en-US" dirty="0" smtClean="0"/>
              <a:t>for.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5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1252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1. Distract </a:t>
            </a:r>
            <a:r>
              <a:rPr lang="en-US" dirty="0" smtClean="0"/>
              <a:t>yourself</a:t>
            </a:r>
            <a:endParaRPr lang="bg-BG" dirty="0" smtClean="0"/>
          </a:p>
          <a:p>
            <a:endParaRPr lang="bg-BG" dirty="0" smtClean="0"/>
          </a:p>
          <a:p>
            <a:r>
              <a:rPr lang="en-US" dirty="0"/>
              <a:t>2. Don’t obsess over being positive or </a:t>
            </a:r>
            <a:r>
              <a:rPr lang="en-US" dirty="0" smtClean="0"/>
              <a:t>happy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3.</a:t>
            </a:r>
            <a:r>
              <a:rPr lang="en-US" dirty="0"/>
              <a:t> Focus on the small </a:t>
            </a:r>
            <a:r>
              <a:rPr lang="en-US" dirty="0" smtClean="0"/>
              <a:t>things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4.</a:t>
            </a:r>
            <a:r>
              <a:rPr lang="en-US" dirty="0"/>
              <a:t> Clean up – </a:t>
            </a:r>
            <a:r>
              <a:rPr lang="en-US" dirty="0" smtClean="0"/>
              <a:t>maybe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5.</a:t>
            </a:r>
            <a:r>
              <a:rPr lang="en-US" dirty="0"/>
              <a:t> Get out of </a:t>
            </a:r>
            <a:r>
              <a:rPr lang="en-US" dirty="0" smtClean="0"/>
              <a:t>town</a:t>
            </a:r>
          </a:p>
          <a:p>
            <a:endParaRPr lang="en-US" dirty="0"/>
          </a:p>
          <a:p>
            <a:r>
              <a:rPr lang="en-US" dirty="0" smtClean="0"/>
              <a:t>6.Catch </a:t>
            </a:r>
            <a:r>
              <a:rPr lang="en-US" dirty="0"/>
              <a:t>up on books, podcasts, movies, or TV shows</a:t>
            </a:r>
            <a:endParaRPr lang="bg-BG" dirty="0" smtClean="0"/>
          </a:p>
          <a:p>
            <a:endParaRPr lang="bg-BG" dirty="0"/>
          </a:p>
          <a:p>
            <a:r>
              <a:rPr lang="en-US" dirty="0"/>
              <a:t>7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Take care of your </a:t>
            </a:r>
            <a:r>
              <a:rPr lang="en-US" dirty="0" smtClean="0"/>
              <a:t>body</a:t>
            </a:r>
            <a:endParaRPr lang="bg-BG" dirty="0" smtClean="0"/>
          </a:p>
          <a:p>
            <a:pPr marL="64008" indent="0">
              <a:buNone/>
            </a:pPr>
            <a:endParaRPr lang="bg-BG" dirty="0"/>
          </a:p>
          <a:p>
            <a:r>
              <a:rPr lang="en-US" dirty="0"/>
              <a:t>8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r>
              <a:rPr lang="en-US" dirty="0"/>
              <a:t>Keep </a:t>
            </a:r>
            <a:r>
              <a:rPr lang="en-US" dirty="0" smtClean="0"/>
              <a:t>moving</a:t>
            </a:r>
          </a:p>
          <a:p>
            <a:endParaRPr lang="en-US" dirty="0"/>
          </a:p>
          <a:p>
            <a:r>
              <a:rPr lang="en-US" dirty="0"/>
              <a:t>9. Connect with friends and family, and reach out to people who might feel isolated.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85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 yourself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run over and over the topic that’s stressing us out, whether that’s the new coronavirus outbreak, the state of the climate or something else. </a:t>
            </a:r>
            <a:endParaRPr lang="bg-B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886944" cy="264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1386"/>
          </a:xfrm>
        </p:spPr>
        <p:txBody>
          <a:bodyPr/>
          <a:lstStyle/>
          <a:p>
            <a:r>
              <a:rPr lang="en-US" dirty="0"/>
              <a:t>Don’t obsess over being positive or happy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3880"/>
          </a:xfrm>
        </p:spPr>
        <p:txBody>
          <a:bodyPr>
            <a:normAutofit/>
          </a:bodyPr>
          <a:lstStyle/>
          <a:p>
            <a:r>
              <a:rPr lang="en-US" dirty="0"/>
              <a:t>This one may seem counterintuitive: it can be a bad idea to chase positive emotions. Actively pursuing happiness can lead to the reverse effect. </a:t>
            </a:r>
          </a:p>
        </p:txBody>
      </p:sp>
    </p:spTree>
    <p:extLst>
      <p:ext uri="{BB962C8B-B14F-4D97-AF65-F5344CB8AC3E}">
        <p14:creationId xmlns:p14="http://schemas.microsoft.com/office/powerpoint/2010/main" val="3612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en-US" dirty="0"/>
              <a:t>And again, if you’re focused on an outcome like “I must feel happy”, you may feel worse about yourself if you don’t succeed – even though it’s perfectly natural to have a more difficult time feeling happy in stressful times.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19125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on the small things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r>
              <a:rPr lang="en-US" dirty="0"/>
              <a:t>It may be wise, then, to spend less time trying to become happy, and focus more on the little things that make us happy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5"/>
            <a:ext cx="8064896" cy="28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r>
              <a:rPr lang="en-US" dirty="0"/>
              <a:t>It may be wise, then, to spend less time trying to become happy, and focus more on the little things that make us happy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68407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 – </a:t>
            </a:r>
            <a:r>
              <a:rPr lang="en-US" dirty="0" smtClean="0"/>
              <a:t>maybe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find yourself quarantined, take this opportunity to clean your house. "Kondo-</a:t>
            </a:r>
            <a:r>
              <a:rPr lang="en-US" dirty="0" err="1"/>
              <a:t>ing</a:t>
            </a:r>
            <a:r>
              <a:rPr lang="en-US" dirty="0"/>
              <a:t>" your home has been shown to carry many benefits. </a:t>
            </a:r>
            <a:endParaRPr lang="bg-B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471392" cy="271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r>
              <a:rPr lang="en-US" dirty="0"/>
              <a:t>However, de-cluttering is not for everyone. Hoarders use physical objects to reinforce feelings of comfort and security. For those people, tidying up activates the brain’s pain-processing regions.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455002" cy="28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5084"/>
            <a:ext cx="3653207" cy="204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</TotalTime>
  <Words>609</Words>
  <Application>Microsoft Office PowerPoint</Application>
  <PresentationFormat>Презентация на цял екран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Живост</vt:lpstr>
      <vt:lpstr>Tips for how to stay happy in troubling times of Covid-19</vt:lpstr>
      <vt:lpstr>CONTENT:</vt:lpstr>
      <vt:lpstr>Distract yourself</vt:lpstr>
      <vt:lpstr>Don’t obsess over being positive or happy</vt:lpstr>
      <vt:lpstr>Презентация на PowerPoint</vt:lpstr>
      <vt:lpstr>Focus on the small things</vt:lpstr>
      <vt:lpstr>Презентация на PowerPoint</vt:lpstr>
      <vt:lpstr>Clean up – maybe</vt:lpstr>
      <vt:lpstr>Презентация на PowerPoint</vt:lpstr>
      <vt:lpstr>Get out of town</vt:lpstr>
      <vt:lpstr>Презентация на PowerPoint</vt:lpstr>
      <vt:lpstr>Catch up on books, podcasts, movies, or TV shows</vt:lpstr>
      <vt:lpstr> Take care of your body</vt:lpstr>
      <vt:lpstr>Keep moving</vt:lpstr>
      <vt:lpstr>Презентация на PowerPoint</vt:lpstr>
      <vt:lpstr>Connect with friends and family, and reach out to people who might feel isolated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how to stay happy in troubling times of Covid-19</dc:title>
  <dc:creator>user</dc:creator>
  <cp:lastModifiedBy>Win7</cp:lastModifiedBy>
  <cp:revision>11</cp:revision>
  <dcterms:created xsi:type="dcterms:W3CDTF">2020-04-09T12:28:38Z</dcterms:created>
  <dcterms:modified xsi:type="dcterms:W3CDTF">2020-10-01T11:20:27Z</dcterms:modified>
</cp:coreProperties>
</file>