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48640" y="1295400"/>
            <a:ext cx="10572206" cy="140208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latin typeface="Algerian" panose="04020705040A02060702" pitchFamily="82" charset="0"/>
              </a:rPr>
              <a:t>solidarity and </a:t>
            </a:r>
            <a:r>
              <a:rPr lang="en-US" sz="4800" i="1" dirty="0" smtClean="0">
                <a:latin typeface="Algerian" panose="04020705040A02060702" pitchFamily="82" charset="0"/>
              </a:rPr>
              <a:t>hope-the response against the </a:t>
            </a:r>
            <a:r>
              <a:rPr lang="en-US" sz="4800" i="1" dirty="0" err="1" smtClean="0">
                <a:latin typeface="Algerian" panose="04020705040A02060702" pitchFamily="82" charset="0"/>
              </a:rPr>
              <a:t>covid</a:t>
            </a:r>
            <a:r>
              <a:rPr lang="en-US" sz="4800" i="1" dirty="0" smtClean="0">
                <a:latin typeface="Algerian" panose="04020705040A02060702" pitchFamily="82" charset="0"/>
              </a:rPr>
              <a:t> 19</a:t>
            </a:r>
            <a:endParaRPr lang="bg-BG" sz="4800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955280" y="5013960"/>
            <a:ext cx="10548620" cy="1958341"/>
          </a:xfrm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sz="2400" b="1" dirty="0" err="1" smtClean="0"/>
              <a:t>Daria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Nikolova</a:t>
            </a:r>
            <a:r>
              <a:rPr lang="en-US" sz="2400" b="1" dirty="0" smtClean="0"/>
              <a:t> </a:t>
            </a:r>
            <a:r>
              <a:rPr lang="en-US" b="1" dirty="0" smtClean="0"/>
              <a:t>– 9-th  grade</a:t>
            </a:r>
          </a:p>
          <a:p>
            <a:r>
              <a:rPr lang="en-US" b="1" dirty="0" smtClean="0"/>
              <a:t>     Foreign  Language  School</a:t>
            </a:r>
          </a:p>
          <a:p>
            <a:r>
              <a:rPr lang="en-US" b="1" dirty="0" smtClean="0"/>
              <a:t>                   Pleven,  Bulgaria</a:t>
            </a:r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4" name="Picture 3" descr="H:\Дария 9.е\снимка Дария 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0" y="3124200"/>
            <a:ext cx="3870959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G:\GISE - втора година\logosbeneficaireserasmusleft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9" y="153408"/>
            <a:ext cx="5510512" cy="112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Bez tytuł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354842" y="153409"/>
            <a:ext cx="1883391" cy="132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1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Castellar" panose="020A0402060406010301" pitchFamily="18" charset="0"/>
              </a:rPr>
              <a:t>solidarity and hope-the response against the </a:t>
            </a:r>
            <a:r>
              <a:rPr lang="en-US" sz="2800" i="1" dirty="0" err="1">
                <a:latin typeface="Castellar" panose="020A0402060406010301" pitchFamily="18" charset="0"/>
              </a:rPr>
              <a:t>covid</a:t>
            </a:r>
            <a:r>
              <a:rPr lang="en-US" sz="2800" i="1" dirty="0">
                <a:latin typeface="Castellar" panose="020A0402060406010301" pitchFamily="18" charset="0"/>
              </a:rPr>
              <a:t> 19</a:t>
            </a:r>
            <a:endParaRPr lang="bg-BG" sz="28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latin typeface="Gabriola" panose="04040605051002020D02" pitchFamily="82" charset="0"/>
              </a:rPr>
              <a:t>As public fear and insecurity increase around the COVID-19 pandemic, more than ever we need solidarity, hope and political will to survive this crisis together</a:t>
            </a:r>
          </a:p>
          <a:p>
            <a:endParaRPr lang="bg-BG" sz="4000" i="1" dirty="0">
              <a:latin typeface="Gabriola" panose="04040605051002020D02" pitchFamily="82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910">
            <a:off x="6798101" y="2784628"/>
            <a:ext cx="3993433" cy="2995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1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965200"/>
            <a:ext cx="4114800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Castellar" panose="020A0402060406010301" pitchFamily="18" charset="0"/>
              </a:rPr>
              <a:t>Solidarity</a:t>
            </a:r>
            <a:endParaRPr lang="bg-BG" sz="4400" i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83">
            <a:off x="4995863" y="1651149"/>
            <a:ext cx="6510337" cy="3662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85800" y="2768599"/>
            <a:ext cx="4114800" cy="3094485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i="1" dirty="0">
                <a:latin typeface="Gabriola" panose="04040605051002020D02" pitchFamily="82" charset="0"/>
              </a:rPr>
              <a:t>Member States most affected by the coronavirus will receive access to up to EUR 800 million in 2020. Funding decisions will be examined on a case-by-case basis.</a:t>
            </a:r>
            <a:endParaRPr lang="bg-BG" sz="32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1003300"/>
            <a:ext cx="6873240" cy="1600200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 smtClean="0">
                <a:latin typeface="Castellar" panose="020A0402060406010301" pitchFamily="18" charset="0"/>
              </a:rPr>
              <a:t>HOPE</a:t>
            </a:r>
            <a:endParaRPr lang="bg-BG" sz="7200" i="1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r="27800"/>
          <a:stretch>
            <a:fillRect/>
          </a:stretch>
        </p:blipFill>
        <p:spPr>
          <a:xfrm>
            <a:off x="7759638" y="751242"/>
            <a:ext cx="4216462" cy="546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85800" y="2603501"/>
            <a:ext cx="6873240" cy="3615184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2400" i="1" dirty="0">
                <a:latin typeface="Gabriola" panose="04040605051002020D02" pitchFamily="82" charset="0"/>
              </a:rPr>
              <a:t>Attachment hope serves to build and maintain relationships of trust, to achieve a sense of connection with others, and very good survival skills</a:t>
            </a:r>
            <a:r>
              <a:rPr lang="en-US" sz="2400" i="1" dirty="0" smtClean="0">
                <a:latin typeface="Gabriola" panose="04040605051002020D02" pitchFamily="82" charset="0"/>
              </a:rPr>
              <a:t>.</a:t>
            </a:r>
            <a:endParaRPr lang="en-US" sz="2400" i="1" dirty="0">
              <a:latin typeface="Gabriola" panose="04040605051002020D02" pitchFamily="82" charset="0"/>
            </a:endParaRPr>
          </a:p>
          <a:p>
            <a:pPr algn="ctr"/>
            <a:r>
              <a:rPr lang="en-US" sz="2400" i="1" dirty="0">
                <a:latin typeface="Gabriola" panose="04040605051002020D02" pitchFamily="82" charset="0"/>
              </a:rPr>
              <a:t>Mastery hope helps one become strong and successful, receive support for their efforts, and be inspired by good role models.</a:t>
            </a:r>
          </a:p>
          <a:p>
            <a:pPr algn="ctr"/>
            <a:r>
              <a:rPr lang="en-US" sz="2400" i="1" dirty="0">
                <a:latin typeface="Gabriola" panose="04040605051002020D02" pitchFamily="82" charset="0"/>
              </a:rPr>
              <a:t> Hope for survival helps keep calm and find ways to cope with troubles or difficult situations. It allows you to manage your own fears.</a:t>
            </a:r>
          </a:p>
          <a:p>
            <a:pPr algn="ctr"/>
            <a:r>
              <a:rPr lang="en-US" sz="2400" i="1" dirty="0" smtClean="0">
                <a:latin typeface="Gabriola" panose="04040605051002020D02" pitchFamily="82" charset="0"/>
              </a:rPr>
              <a:t> </a:t>
            </a:r>
            <a:r>
              <a:rPr lang="en-US" sz="2400" i="1" dirty="0">
                <a:latin typeface="Gabriola" panose="04040605051002020D02" pitchFamily="82" charset="0"/>
              </a:rPr>
              <a:t>Spiritual hope allows us to feel close to nature and to all human beings and to gain additional strength and protection.</a:t>
            </a:r>
            <a:endParaRPr lang="bg-BG" sz="24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Castellar" panose="020A0402060406010301" pitchFamily="18" charset="0"/>
              </a:rPr>
              <a:t>COVID-19</a:t>
            </a:r>
            <a:endParaRPr lang="bg-BG" sz="4800" i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12" name="Контейнер за картина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7" b="13797"/>
          <a:stretch>
            <a:fillRect/>
          </a:stretch>
        </p:blipFill>
        <p:spPr>
          <a:xfrm rot="452958">
            <a:off x="295122" y="1731587"/>
            <a:ext cx="4126602" cy="288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 контейнер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13" name="Контейнер за картина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16833"/>
          <a:stretch>
            <a:fillRect/>
          </a:stretch>
        </p:blipFill>
        <p:spPr>
          <a:xfrm rot="591466">
            <a:off x="4394695" y="3486846"/>
            <a:ext cx="3448936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ов контейнер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14" name="Контейнер за картина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4" b="10694"/>
          <a:stretch>
            <a:fillRect/>
          </a:stretch>
        </p:blipFill>
        <p:spPr>
          <a:xfrm rot="20783258">
            <a:off x="7797467" y="2597290"/>
            <a:ext cx="3956973" cy="224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ов контейнер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68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74800" y="2224872"/>
            <a:ext cx="8610600" cy="2588427"/>
          </a:xfrm>
        </p:spPr>
        <p:txBody>
          <a:bodyPr/>
          <a:lstStyle/>
          <a:p>
            <a:pPr algn="ctr"/>
            <a:r>
              <a:rPr lang="de-DE" dirty="0" smtClean="0">
                <a:latin typeface="Castellar" panose="020A0402060406010301" pitchFamily="18" charset="0"/>
              </a:rPr>
              <a:t>Thank you  for  your   attention!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15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а от самолет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Следа от самолет</Template>
  <TotalTime>59</TotalTime>
  <Words>200</Words>
  <Application>Microsoft Office PowerPoint</Application>
  <PresentationFormat>По избор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Следа от самолет</vt:lpstr>
      <vt:lpstr>solidarity and hope-the response against the covid 19</vt:lpstr>
      <vt:lpstr>solidarity and hope-the response against the covid 19</vt:lpstr>
      <vt:lpstr>Solidarity</vt:lpstr>
      <vt:lpstr>HOPE</vt:lpstr>
      <vt:lpstr>COVID-19</vt:lpstr>
      <vt:lpstr>Thank you  for  your  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solidarity and hope-the response against the covid 19</dc:title>
  <dc:creator>Dariq Nikolova</dc:creator>
  <cp:lastModifiedBy>Win7</cp:lastModifiedBy>
  <cp:revision>8</cp:revision>
  <dcterms:created xsi:type="dcterms:W3CDTF">2020-04-14T22:30:09Z</dcterms:created>
  <dcterms:modified xsi:type="dcterms:W3CDTF">2020-10-01T11:15:27Z</dcterms:modified>
</cp:coreProperties>
</file>