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2438400"/>
            <a:ext cx="4523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</a:rPr>
              <a:t>”Everybody can do it!” (ECDI)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38" y="438150"/>
            <a:ext cx="2339975" cy="1768475"/>
          </a:xfrm>
          <a:prstGeom prst="rect">
            <a:avLst/>
          </a:prstGeom>
          <a:noFill/>
        </p:spPr>
      </p:pic>
      <p:pic>
        <p:nvPicPr>
          <p:cNvPr id="6" name="Picture 5" descr="25 Fun Facts About What Makes Men and Women Different - Ask The Scientist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124200"/>
            <a:ext cx="6099175" cy="30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52600" y="457200"/>
            <a:ext cx="6841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Partnership</a:t>
            </a: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 products </a:t>
            </a:r>
            <a:endParaRPr kumimoji="0" lang="ro-RO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1447800"/>
            <a:ext cx="8382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The Decalogue of Good Practice on Gender Equality </a:t>
            </a:r>
            <a:endParaRPr lang="en-US" sz="2400" dirty="0"/>
          </a:p>
        </p:txBody>
      </p:sp>
      <p:pic>
        <p:nvPicPr>
          <p:cNvPr id="7" name="Picture 6" descr="C:\Users\Monstrete\AppData\Local\Temp\Temp1_p.2.zip\Pag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20833"/>
            <a:ext cx="4077565" cy="44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52600" y="457200"/>
            <a:ext cx="6841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Partnership</a:t>
            </a: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 products </a:t>
            </a:r>
            <a:endParaRPr kumimoji="0" lang="ro-RO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5562600"/>
            <a:ext cx="8382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The </a:t>
            </a:r>
            <a:r>
              <a:rPr lang="ro-RO" sz="2400" b="1" dirty="0" smtClean="0"/>
              <a:t>Romanian Mascot made by 2 learners from the project</a:t>
            </a:r>
            <a:endParaRPr lang="en-US" sz="2400" dirty="0"/>
          </a:p>
        </p:txBody>
      </p:sp>
      <p:pic>
        <p:nvPicPr>
          <p:cNvPr id="5" name="Picture 4" descr="POZE SC ECDI 062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761135" y="1428008"/>
            <a:ext cx="5621730" cy="400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457200"/>
            <a:ext cx="80010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Some years ago, "Ştefan Procopiu" High School Vaslui was partner in the Grundtvig Learning Partnership "Everybody can do it" (ECDI) in collaboration with</a:t>
            </a:r>
            <a:r>
              <a:rPr kumimoji="0" lang="ro-RO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another 7 European institutions (Spain, Portugal, UK, France, Estonia, Turkey, Finland).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goals of this Partnership were: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Promote gender equality between men and women in public and private life, emphasizing the importance of autonomy, in contrast to the traditional gender division of tasks in private life;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Promote social integration and self-esteem by reinforcing learners’ awareness of their own skills and potential to be an active part of society</a:t>
            </a: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E:\Personale (E)\GRUNDTVIG\GRUNDTVIG - ECDI\Poze - Sevilla\poze si articol prima intalnire\sevilla_group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0"/>
            <a:ext cx="5257800" cy="303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52600" y="457200"/>
            <a:ext cx="6841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Partnership</a:t>
            </a: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 products </a:t>
            </a:r>
            <a:endParaRPr kumimoji="0" lang="ro-RO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1295400"/>
            <a:ext cx="8382000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questionnaire: "Women and Men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European Realities of Today"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dirty="0" smtClean="0">
                <a:solidFill>
                  <a:srgbClr val="2121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questionnaire "Women and Men-European Realities of Today" was produced, applied and interpreted at the partnership level. Each partner presented the results of the questionnaire at a project meeting in Turkey thus highlighting the similarities and differences among the answers of the eight partner institutions.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F:\Personale (E)\Proiecte europene\GRUNDTVIG\GRUNDTVIG - ECDI\Diseminare\articol despre franta\DSCN11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388620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F:\Personale (E)\Proiecte europene\GRUNDTVIG\GRUNDTVIG - ECDI\Diseminare\articol despre franta\DSCN12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41910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52600" y="457200"/>
            <a:ext cx="6841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Partnership</a:t>
            </a: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 products </a:t>
            </a:r>
            <a:endParaRPr kumimoji="0" lang="ro-RO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1600200"/>
            <a:ext cx="4114800" cy="40626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400" b="1" dirty="0" smtClean="0"/>
              <a:t>The brochure </a:t>
            </a:r>
          </a:p>
          <a:p>
            <a:pPr algn="ctr"/>
            <a:r>
              <a:rPr lang="ro-RO" sz="2400" b="1" dirty="0" smtClean="0"/>
              <a:t>”Women who inspire Europe”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ro-RO" sz="2400" dirty="0" smtClean="0"/>
              <a:t> T</a:t>
            </a:r>
            <a:r>
              <a:rPr lang="en-US" sz="2400" dirty="0" smtClean="0"/>
              <a:t>he project teams from 8 institutions </a:t>
            </a:r>
            <a:r>
              <a:rPr lang="ro-RO" sz="2400" dirty="0" smtClean="0"/>
              <a:t>colaborate to produce the</a:t>
            </a:r>
            <a:r>
              <a:rPr lang="en-US" sz="2400" dirty="0" smtClean="0"/>
              <a:t> "Women who inspire Europe“</a:t>
            </a:r>
            <a:r>
              <a:rPr lang="ro-RO" sz="2400" dirty="0" smtClean="0"/>
              <a:t> brochure</a:t>
            </a:r>
            <a:r>
              <a:rPr lang="en-US" sz="2400" dirty="0" smtClean="0"/>
              <a:t>, which were used for the exhibition during the project meeting hosted by "</a:t>
            </a:r>
            <a:r>
              <a:rPr lang="en-US" sz="2400" dirty="0" err="1" smtClean="0"/>
              <a:t>Ştefan</a:t>
            </a:r>
            <a:r>
              <a:rPr lang="en-US" sz="2400" dirty="0" smtClean="0"/>
              <a:t> </a:t>
            </a:r>
            <a:r>
              <a:rPr lang="en-US" sz="2400" dirty="0" err="1" smtClean="0"/>
              <a:t>Procopiu</a:t>
            </a:r>
            <a:r>
              <a:rPr lang="en-US" sz="2400" dirty="0" smtClean="0"/>
              <a:t>" High School</a:t>
            </a:r>
            <a:r>
              <a:rPr lang="ro-RO" sz="2400" dirty="0" smtClean="0"/>
              <a:t>. </a:t>
            </a:r>
            <a:endParaRPr lang="en-US" sz="2400" dirty="0"/>
          </a:p>
        </p:txBody>
      </p:sp>
      <p:pic>
        <p:nvPicPr>
          <p:cNvPr id="5" name="Picture 4" descr="E:\Personale (E)\GRUNDTVIG - ECDI\Poze locale\5-9 iunie 2013\SAM_039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2133600"/>
            <a:ext cx="4114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52600" y="457200"/>
            <a:ext cx="6841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Partnership</a:t>
            </a: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 products </a:t>
            </a:r>
            <a:endParaRPr kumimoji="0" lang="ro-RO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1600200"/>
            <a:ext cx="4114800" cy="44319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Books and Videos Database on Gender Equality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o-RO" sz="2400" b="1" dirty="0" smtClean="0">
                <a:solidFill>
                  <a:srgbClr val="C00000"/>
                </a:solidFill>
              </a:rPr>
              <a:t> 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/>
              <a:t>At partnership level, a database of books and films titles has been created taking into account the concepts of the "Everybody can do it!" Partnership (ECDI), such as: gender equality, equal opportunities, gender violence, stereotypes, discrimination, feminist movement, the role of women in science, army, etc.</a:t>
            </a:r>
            <a:endParaRPr lang="en-US" sz="2400" dirty="0"/>
          </a:p>
        </p:txBody>
      </p:sp>
      <p:pic>
        <p:nvPicPr>
          <p:cNvPr id="6" name="Picture 5" descr="The Color Purp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8288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52600" y="457200"/>
            <a:ext cx="6841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Partnership</a:t>
            </a: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 products </a:t>
            </a:r>
            <a:endParaRPr kumimoji="0" lang="ro-RO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1371600"/>
            <a:ext cx="4419600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Video materials marking 25th November - "International Day for the Elimination of Violence against Women"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One of the activities organized was the one marking November 25th - "International Day for the Elimination of Violence against Women". On this occasion, the partners </a:t>
            </a:r>
            <a:r>
              <a:rPr lang="ro-RO" sz="2400" dirty="0" smtClean="0"/>
              <a:t>make </a:t>
            </a:r>
            <a:r>
              <a:rPr lang="en-US" sz="2400" dirty="0" smtClean="0"/>
              <a:t>video messages on violence against women. The learners </a:t>
            </a:r>
            <a:r>
              <a:rPr lang="ro-RO" sz="2400" dirty="0" smtClean="0"/>
              <a:t> from the project </a:t>
            </a:r>
            <a:r>
              <a:rPr lang="en-US" sz="2400" dirty="0" smtClean="0"/>
              <a:t>were involved in </a:t>
            </a:r>
            <a:r>
              <a:rPr lang="ro-RO" sz="2400" dirty="0" smtClean="0"/>
              <a:t>making these videos. </a:t>
            </a:r>
            <a:endParaRPr lang="en-US" sz="2400" dirty="0" smtClean="0"/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90800"/>
            <a:ext cx="3200400" cy="228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52600" y="457200"/>
            <a:ext cx="6841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Partnership</a:t>
            </a: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 products </a:t>
            </a:r>
            <a:endParaRPr kumimoji="0" lang="ro-RO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90600" y="1447800"/>
            <a:ext cx="7620000" cy="18466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Gender legislation database </a:t>
            </a:r>
            <a:endParaRPr lang="ro-RO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/>
              <a:t>Another outcome of the partnership</a:t>
            </a:r>
            <a:r>
              <a:rPr lang="ro-RO" sz="2400" dirty="0" smtClean="0"/>
              <a:t> </a:t>
            </a:r>
            <a:r>
              <a:rPr lang="en-US" sz="2400" dirty="0" smtClean="0"/>
              <a:t>is the database on gender equality legislation in the 8 partner countries</a:t>
            </a:r>
            <a:r>
              <a:rPr lang="ro-RO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pic>
        <p:nvPicPr>
          <p:cNvPr id="6" name="Picture 5" descr="E:\Personale (E)\GRUNDTVIG - ECDI\Marea Britanie\poze\226___06\IMG_01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373380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SAM_0693"/>
          <p:cNvPicPr>
            <a:picLocks noChangeAspect="1" noChangeArrowheads="1"/>
          </p:cNvPicPr>
          <p:nvPr/>
        </p:nvPicPr>
        <p:blipFill>
          <a:blip r:embed="rId3">
            <a:lum bright="14000"/>
          </a:blip>
          <a:srcRect/>
          <a:stretch>
            <a:fillRect/>
          </a:stretch>
        </p:blipFill>
        <p:spPr bwMode="auto">
          <a:xfrm>
            <a:off x="4953000" y="33528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52600" y="457200"/>
            <a:ext cx="6841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Partnership</a:t>
            </a: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 products </a:t>
            </a:r>
            <a:endParaRPr kumimoji="0" lang="ro-RO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1447800"/>
            <a:ext cx="8382000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The brochure: "We are equal! 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Good Practice Guide on Gender Equality!"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/>
              <a:t>This brochure is the main product of the </a:t>
            </a:r>
            <a:r>
              <a:rPr lang="en-US" sz="2400" b="1" dirty="0" smtClean="0"/>
              <a:t>Everybody can do it!</a:t>
            </a:r>
            <a:r>
              <a:rPr lang="en-US" sz="2400" dirty="0" smtClean="0"/>
              <a:t> (ECDI) Partnership. During the two years of the project, each partner </a:t>
            </a:r>
            <a:r>
              <a:rPr lang="ro-RO" sz="2400" dirty="0" smtClean="0"/>
              <a:t>developed</a:t>
            </a:r>
            <a:r>
              <a:rPr lang="en-US" sz="2400" dirty="0" smtClean="0"/>
              <a:t> 4 workshops. Their description can be found in the brochure "We Are Equal! Good Practice Guideline on Gender Equality ".</a:t>
            </a:r>
            <a:endParaRPr lang="en-US" sz="2400" dirty="0"/>
          </a:p>
        </p:txBody>
      </p:sp>
      <p:pic>
        <p:nvPicPr>
          <p:cNvPr id="5" name="Picture 4" descr="E:\Personale (E)\GRUNDTVIG\GRUNDTVIG - ECDI\Poze locale\5-9 iunie 2013\SAM_06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3352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lspvs.ro/imagini/buletin10/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86200"/>
            <a:ext cx="3200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52600" y="457200"/>
            <a:ext cx="6841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Partnership</a:t>
            </a:r>
            <a:r>
              <a:rPr kumimoji="0" lang="ro-RO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Jokerman" pitchFamily="82" charset="0"/>
                <a:ea typeface="Times New Roman" pitchFamily="18" charset="0"/>
                <a:cs typeface="Times New Roman" pitchFamily="18" charset="0"/>
              </a:rPr>
              <a:t> products </a:t>
            </a:r>
            <a:endParaRPr kumimoji="0" lang="ro-RO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1524000"/>
            <a:ext cx="3810000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400" b="1" dirty="0" smtClean="0">
                <a:solidFill>
                  <a:srgbClr val="C00000"/>
                </a:solidFill>
              </a:rPr>
              <a:t>Over </a:t>
            </a:r>
            <a:r>
              <a:rPr lang="en-US" sz="2400" b="1" dirty="0" smtClean="0">
                <a:solidFill>
                  <a:srgbClr val="C00000"/>
                </a:solidFill>
              </a:rPr>
              <a:t>40 </a:t>
            </a:r>
            <a:r>
              <a:rPr lang="en-US" sz="2400" b="1" dirty="0" smtClean="0">
                <a:solidFill>
                  <a:srgbClr val="C00000"/>
                </a:solidFill>
              </a:rPr>
              <a:t>workshops</a:t>
            </a:r>
            <a:r>
              <a:rPr lang="ro-RO" sz="2400" b="1" dirty="0" smtClean="0">
                <a:solidFill>
                  <a:srgbClr val="C00000"/>
                </a:solidFill>
              </a:rPr>
              <a:t> about gender </a:t>
            </a:r>
            <a:r>
              <a:rPr lang="ro-RO" sz="2400" b="1" dirty="0" smtClean="0">
                <a:solidFill>
                  <a:srgbClr val="C00000"/>
                </a:solidFill>
              </a:rPr>
              <a:t>equality with the learners </a:t>
            </a:r>
            <a:r>
              <a:rPr lang="en-US" sz="2400" b="1" dirty="0" smtClean="0">
                <a:solidFill>
                  <a:srgbClr val="C00000"/>
                </a:solidFill>
              </a:rPr>
              <a:t>enrolled in the target group 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6" descr="E:\Personale (E)\GRUNDTVIG - ECDI\Poze locale\5-9 iunie 2013\SAM_065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124200"/>
            <a:ext cx="4114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E:\Personale (E)\GRUNDTVIG - ECDI\Poze locale\5-9 iunie 2013\SAM_070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4114800"/>
            <a:ext cx="3886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E:\Personale (E)\GRUNDTVIG - ECDI\Poze locale\5-9 iunie 2013\SAM_071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1295400"/>
            <a:ext cx="3810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356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Monstrete</dc:creator>
  <cp:lastModifiedBy>Monstrete</cp:lastModifiedBy>
  <cp:revision>11</cp:revision>
  <dcterms:created xsi:type="dcterms:W3CDTF">2006-08-16T00:00:00Z</dcterms:created>
  <dcterms:modified xsi:type="dcterms:W3CDTF">2021-04-01T13:11:32Z</dcterms:modified>
</cp:coreProperties>
</file>