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2"/>
  </p:notesMasterIdLst>
  <p:sldIdLst>
    <p:sldId id="256" r:id="rId5"/>
    <p:sldId id="257" r:id="rId6"/>
    <p:sldId id="258" r:id="rId7"/>
    <p:sldId id="259" r:id="rId8"/>
    <p:sldId id="260" r:id="rId9"/>
    <p:sldId id="261" r:id="rId10"/>
    <p:sldId id="262"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270" y="-96"/>
      </p:cViewPr>
      <p:guideLst>
        <p:guide orient="horz" pos="2160"/>
        <p:guide pos="3840"/>
      </p:guideLst>
    </p:cSldViewPr>
  </p:slideViewPr>
  <p:notesTextViewPr>
    <p:cViewPr>
      <p:scale>
        <a:sx n="1" d="1"/>
        <a:sy n="1" d="1"/>
      </p:scale>
      <p:origin x="0" y="0"/>
    </p:cViewPr>
  </p:notesTextViewPr>
  <p:notesViewPr>
    <p:cSldViewPr snapToGrid="0">
      <p:cViewPr varScale="1">
        <p:scale>
          <a:sx n="52" d="100"/>
          <a:sy n="52" d="100"/>
        </p:scale>
        <p:origin x="2680"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2A7A90-1F4A-4BE9-88FD-9DADA1FAF397}" type="datetimeFigureOut">
              <a:rPr lang="en-US" smtClean="0"/>
              <a:t>10/1/2020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5DBDDA-E90A-45C4-96C6-1CCE1C13253C}" type="slidenum">
              <a:rPr lang="en-US" smtClean="0"/>
              <a:t>‹#›</a:t>
            </a:fld>
            <a:endParaRPr lang="en-US"/>
          </a:p>
        </p:txBody>
      </p:sp>
    </p:spTree>
    <p:extLst>
      <p:ext uri="{BB962C8B-B14F-4D97-AF65-F5344CB8AC3E}">
        <p14:creationId xmlns:p14="http://schemas.microsoft.com/office/powerpoint/2010/main" val="3315757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D3BD0D2-6783-498C-8C93-6C3A54552DBA}" type="datetimeFigureOut">
              <a:rPr lang="en-US" smtClean="0"/>
              <a:t>10/1/2020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41206D-2BA4-42FF-AB82-87295841ABA0}" type="slidenum">
              <a:rPr lang="en-US" smtClean="0"/>
              <a:t>‹#›</a:t>
            </a:fld>
            <a:endParaRPr lang="en-US"/>
          </a:p>
        </p:txBody>
      </p:sp>
    </p:spTree>
    <p:extLst>
      <p:ext uri="{BB962C8B-B14F-4D97-AF65-F5344CB8AC3E}">
        <p14:creationId xmlns:p14="http://schemas.microsoft.com/office/powerpoint/2010/main" val="3914333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D3BD0D2-6783-498C-8C93-6C3A54552DBA}" type="datetimeFigureOut">
              <a:rPr lang="en-US" smtClean="0"/>
              <a:t>10/1/2020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41206D-2BA4-42FF-AB82-87295841ABA0}" type="slidenum">
              <a:rPr lang="en-US" smtClean="0"/>
              <a:t>‹#›</a:t>
            </a:fld>
            <a:endParaRPr lang="en-US"/>
          </a:p>
        </p:txBody>
      </p:sp>
    </p:spTree>
    <p:extLst>
      <p:ext uri="{BB962C8B-B14F-4D97-AF65-F5344CB8AC3E}">
        <p14:creationId xmlns:p14="http://schemas.microsoft.com/office/powerpoint/2010/main" val="2949820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D3BD0D2-6783-498C-8C93-6C3A54552DBA}" type="datetimeFigureOut">
              <a:rPr lang="en-US" smtClean="0"/>
              <a:t>10/1/2020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41206D-2BA4-42FF-AB82-87295841ABA0}"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989111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D3BD0D2-6783-498C-8C93-6C3A54552DBA}" type="datetimeFigureOut">
              <a:rPr lang="en-US" smtClean="0"/>
              <a:t>10/1/2020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41206D-2BA4-42FF-AB82-87295841ABA0}" type="slidenum">
              <a:rPr lang="en-US" smtClean="0"/>
              <a:t>‹#›</a:t>
            </a:fld>
            <a:endParaRPr lang="en-US"/>
          </a:p>
        </p:txBody>
      </p:sp>
    </p:spTree>
    <p:extLst>
      <p:ext uri="{BB962C8B-B14F-4D97-AF65-F5344CB8AC3E}">
        <p14:creationId xmlns:p14="http://schemas.microsoft.com/office/powerpoint/2010/main" val="3410309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D3BD0D2-6783-498C-8C93-6C3A54552DBA}" type="datetimeFigureOut">
              <a:rPr lang="en-US" smtClean="0"/>
              <a:t>10/1/2020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41206D-2BA4-42FF-AB82-87295841ABA0}"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200149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D3BD0D2-6783-498C-8C93-6C3A54552DBA}" type="datetimeFigureOut">
              <a:rPr lang="en-US" smtClean="0"/>
              <a:t>10/1/2020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41206D-2BA4-42FF-AB82-87295841ABA0}" type="slidenum">
              <a:rPr lang="en-US" smtClean="0"/>
              <a:t>‹#›</a:t>
            </a:fld>
            <a:endParaRPr lang="en-US"/>
          </a:p>
        </p:txBody>
      </p:sp>
    </p:spTree>
    <p:extLst>
      <p:ext uri="{BB962C8B-B14F-4D97-AF65-F5344CB8AC3E}">
        <p14:creationId xmlns:p14="http://schemas.microsoft.com/office/powerpoint/2010/main" val="21162356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3BD0D2-6783-498C-8C93-6C3A54552DBA}" type="datetimeFigureOut">
              <a:rPr lang="en-US" smtClean="0"/>
              <a:t>10/1/2020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41206D-2BA4-42FF-AB82-87295841ABA0}" type="slidenum">
              <a:rPr lang="en-US" smtClean="0"/>
              <a:t>‹#›</a:t>
            </a:fld>
            <a:endParaRPr lang="en-US"/>
          </a:p>
        </p:txBody>
      </p:sp>
    </p:spTree>
    <p:extLst>
      <p:ext uri="{BB962C8B-B14F-4D97-AF65-F5344CB8AC3E}">
        <p14:creationId xmlns:p14="http://schemas.microsoft.com/office/powerpoint/2010/main" val="4060418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3BD0D2-6783-498C-8C93-6C3A54552DBA}" type="datetimeFigureOut">
              <a:rPr lang="en-US" smtClean="0"/>
              <a:t>10/1/2020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41206D-2BA4-42FF-AB82-87295841ABA0}" type="slidenum">
              <a:rPr lang="en-US" smtClean="0"/>
              <a:t>‹#›</a:t>
            </a:fld>
            <a:endParaRPr lang="en-US"/>
          </a:p>
        </p:txBody>
      </p:sp>
    </p:spTree>
    <p:extLst>
      <p:ext uri="{BB962C8B-B14F-4D97-AF65-F5344CB8AC3E}">
        <p14:creationId xmlns:p14="http://schemas.microsoft.com/office/powerpoint/2010/main" val="756517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3BD0D2-6783-498C-8C93-6C3A54552DBA}" type="datetimeFigureOut">
              <a:rPr lang="en-US" smtClean="0"/>
              <a:t>10/1/2020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41206D-2BA4-42FF-AB82-87295841ABA0}" type="slidenum">
              <a:rPr lang="en-US" smtClean="0"/>
              <a:t>‹#›</a:t>
            </a:fld>
            <a:endParaRPr lang="en-US"/>
          </a:p>
        </p:txBody>
      </p:sp>
    </p:spTree>
    <p:extLst>
      <p:ext uri="{BB962C8B-B14F-4D97-AF65-F5344CB8AC3E}">
        <p14:creationId xmlns:p14="http://schemas.microsoft.com/office/powerpoint/2010/main" val="3471143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D3BD0D2-6783-498C-8C93-6C3A54552DBA}" type="datetimeFigureOut">
              <a:rPr lang="en-US" smtClean="0"/>
              <a:t>10/1/2020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41206D-2BA4-42FF-AB82-87295841ABA0}" type="slidenum">
              <a:rPr lang="en-US" smtClean="0"/>
              <a:t>‹#›</a:t>
            </a:fld>
            <a:endParaRPr lang="en-US"/>
          </a:p>
        </p:txBody>
      </p:sp>
    </p:spTree>
    <p:extLst>
      <p:ext uri="{BB962C8B-B14F-4D97-AF65-F5344CB8AC3E}">
        <p14:creationId xmlns:p14="http://schemas.microsoft.com/office/powerpoint/2010/main" val="3410557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D3BD0D2-6783-498C-8C93-6C3A54552DBA}" type="datetimeFigureOut">
              <a:rPr lang="en-US" smtClean="0"/>
              <a:t>10/1/2020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41206D-2BA4-42FF-AB82-87295841ABA0}" type="slidenum">
              <a:rPr lang="en-US" smtClean="0"/>
              <a:t>‹#›</a:t>
            </a:fld>
            <a:endParaRPr lang="en-US"/>
          </a:p>
        </p:txBody>
      </p:sp>
    </p:spTree>
    <p:extLst>
      <p:ext uri="{BB962C8B-B14F-4D97-AF65-F5344CB8AC3E}">
        <p14:creationId xmlns:p14="http://schemas.microsoft.com/office/powerpoint/2010/main" val="2408119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D3BD0D2-6783-498C-8C93-6C3A54552DBA}" type="datetimeFigureOut">
              <a:rPr lang="en-US" smtClean="0"/>
              <a:t>10/1/2020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41206D-2BA4-42FF-AB82-87295841ABA0}" type="slidenum">
              <a:rPr lang="en-US" smtClean="0"/>
              <a:t>‹#›</a:t>
            </a:fld>
            <a:endParaRPr lang="en-US"/>
          </a:p>
        </p:txBody>
      </p:sp>
    </p:spTree>
    <p:extLst>
      <p:ext uri="{BB962C8B-B14F-4D97-AF65-F5344CB8AC3E}">
        <p14:creationId xmlns:p14="http://schemas.microsoft.com/office/powerpoint/2010/main" val="1717181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D3BD0D2-6783-498C-8C93-6C3A54552DBA}" type="datetimeFigureOut">
              <a:rPr lang="en-US" smtClean="0"/>
              <a:t>10/1/2020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41206D-2BA4-42FF-AB82-87295841ABA0}" type="slidenum">
              <a:rPr lang="en-US" smtClean="0"/>
              <a:t>‹#›</a:t>
            </a:fld>
            <a:endParaRPr lang="en-US"/>
          </a:p>
        </p:txBody>
      </p:sp>
    </p:spTree>
    <p:extLst>
      <p:ext uri="{BB962C8B-B14F-4D97-AF65-F5344CB8AC3E}">
        <p14:creationId xmlns:p14="http://schemas.microsoft.com/office/powerpoint/2010/main" val="2252498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3BD0D2-6783-498C-8C93-6C3A54552DBA}" type="datetimeFigureOut">
              <a:rPr lang="en-US" smtClean="0"/>
              <a:t>10/1/2020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41206D-2BA4-42FF-AB82-87295841ABA0}" type="slidenum">
              <a:rPr lang="en-US" smtClean="0"/>
              <a:t>‹#›</a:t>
            </a:fld>
            <a:endParaRPr lang="en-US"/>
          </a:p>
        </p:txBody>
      </p:sp>
    </p:spTree>
    <p:extLst>
      <p:ext uri="{BB962C8B-B14F-4D97-AF65-F5344CB8AC3E}">
        <p14:creationId xmlns:p14="http://schemas.microsoft.com/office/powerpoint/2010/main" val="3510876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D3BD0D2-6783-498C-8C93-6C3A54552DBA}" type="datetimeFigureOut">
              <a:rPr lang="en-US" smtClean="0"/>
              <a:t>10/1/2020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41206D-2BA4-42FF-AB82-87295841ABA0}" type="slidenum">
              <a:rPr lang="en-US" smtClean="0"/>
              <a:t>‹#›</a:t>
            </a:fld>
            <a:endParaRPr lang="en-US"/>
          </a:p>
        </p:txBody>
      </p:sp>
    </p:spTree>
    <p:extLst>
      <p:ext uri="{BB962C8B-B14F-4D97-AF65-F5344CB8AC3E}">
        <p14:creationId xmlns:p14="http://schemas.microsoft.com/office/powerpoint/2010/main" val="4026736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D3BD0D2-6783-498C-8C93-6C3A54552DBA}" type="datetimeFigureOut">
              <a:rPr lang="en-US" smtClean="0"/>
              <a:t>10/1/2020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41206D-2BA4-42FF-AB82-87295841ABA0}" type="slidenum">
              <a:rPr lang="en-US" smtClean="0"/>
              <a:t>‹#›</a:t>
            </a:fld>
            <a:endParaRPr lang="en-US"/>
          </a:p>
        </p:txBody>
      </p:sp>
    </p:spTree>
    <p:extLst>
      <p:ext uri="{BB962C8B-B14F-4D97-AF65-F5344CB8AC3E}">
        <p14:creationId xmlns:p14="http://schemas.microsoft.com/office/powerpoint/2010/main" val="3527028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D3BD0D2-6783-498C-8C93-6C3A54552DBA}" type="datetimeFigureOut">
              <a:rPr lang="en-US" smtClean="0"/>
              <a:t>10/1/2020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241206D-2BA4-42FF-AB82-87295841ABA0}" type="slidenum">
              <a:rPr lang="en-US" smtClean="0"/>
              <a:t>‹#›</a:t>
            </a:fld>
            <a:endParaRPr lang="en-US"/>
          </a:p>
        </p:txBody>
      </p:sp>
    </p:spTree>
    <p:extLst>
      <p:ext uri="{BB962C8B-B14F-4D97-AF65-F5344CB8AC3E}">
        <p14:creationId xmlns:p14="http://schemas.microsoft.com/office/powerpoint/2010/main" val="41226102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i="1" dirty="0" smtClean="0"/>
              <a:t>BE A STRONG LEADER DURING COVID-19</a:t>
            </a:r>
            <a:endParaRPr lang="en-US" b="1" i="1" dirty="0"/>
          </a:p>
        </p:txBody>
      </p:sp>
      <p:sp>
        <p:nvSpPr>
          <p:cNvPr id="3" name="Subtitle 2"/>
          <p:cNvSpPr>
            <a:spLocks noGrp="1"/>
          </p:cNvSpPr>
          <p:nvPr>
            <p:ph type="subTitle" idx="1"/>
          </p:nvPr>
        </p:nvSpPr>
        <p:spPr>
          <a:xfrm>
            <a:off x="1811867" y="4770784"/>
            <a:ext cx="7252620" cy="1716222"/>
          </a:xfrm>
        </p:spPr>
        <p:txBody>
          <a:bodyPr/>
          <a:lstStyle/>
          <a:p>
            <a:r>
              <a:rPr lang="en-US" b="1" dirty="0" smtClean="0">
                <a:solidFill>
                  <a:schemeClr val="accent2">
                    <a:lumMod val="50000"/>
                  </a:schemeClr>
                </a:solidFill>
              </a:rPr>
              <a:t>Alexander</a:t>
            </a:r>
            <a:r>
              <a:rPr lang="bg-BG" b="1" dirty="0" smtClean="0">
                <a:solidFill>
                  <a:schemeClr val="accent2">
                    <a:lumMod val="50000"/>
                  </a:schemeClr>
                </a:solidFill>
              </a:rPr>
              <a:t> </a:t>
            </a:r>
            <a:r>
              <a:rPr lang="en-US" b="1" dirty="0" err="1" smtClean="0">
                <a:solidFill>
                  <a:schemeClr val="accent2">
                    <a:lumMod val="50000"/>
                  </a:schemeClr>
                </a:solidFill>
              </a:rPr>
              <a:t>Alexandrov</a:t>
            </a:r>
            <a:r>
              <a:rPr lang="en-US" b="1" dirty="0" smtClean="0">
                <a:solidFill>
                  <a:schemeClr val="accent2">
                    <a:lumMod val="50000"/>
                  </a:schemeClr>
                </a:solidFill>
              </a:rPr>
              <a:t> – 9-th  grade</a:t>
            </a:r>
          </a:p>
          <a:p>
            <a:r>
              <a:rPr lang="en-US" b="1" dirty="0" smtClean="0">
                <a:solidFill>
                  <a:schemeClr val="accent2">
                    <a:lumMod val="50000"/>
                  </a:schemeClr>
                </a:solidFill>
              </a:rPr>
              <a:t>Foreign  Language  School – Pleven, Bulgari</a:t>
            </a:r>
            <a:r>
              <a:rPr lang="en-US" dirty="0" smtClean="0"/>
              <a:t>a</a:t>
            </a:r>
            <a:endParaRPr lang="en-US" dirty="0"/>
          </a:p>
        </p:txBody>
      </p:sp>
      <p:pic>
        <p:nvPicPr>
          <p:cNvPr id="4" name="Картина 3" descr="G:\GISE - втора година\logosbeneficaireserasmusleft_en.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6997" y="517166"/>
            <a:ext cx="5760720" cy="1264920"/>
          </a:xfrm>
          <a:prstGeom prst="rect">
            <a:avLst/>
          </a:prstGeom>
          <a:noFill/>
          <a:ln>
            <a:noFill/>
          </a:ln>
        </p:spPr>
      </p:pic>
      <p:pic>
        <p:nvPicPr>
          <p:cNvPr id="5" name="Obraz 5" descr="Bez tytułu.png"/>
          <p:cNvPicPr/>
          <p:nvPr/>
        </p:nvPicPr>
        <p:blipFill>
          <a:blip r:embed="rId3" cstate="print">
            <a:extLst>
              <a:ext uri="{28A0092B-C50C-407E-A947-70E740481C1C}">
                <a14:useLocalDpi xmlns:a14="http://schemas.microsoft.com/office/drawing/2010/main" val="0"/>
              </a:ext>
            </a:extLst>
          </a:blip>
          <a:srcRect t="-3847" r="33878" b="-10255"/>
          <a:stretch>
            <a:fillRect/>
          </a:stretch>
        </p:blipFill>
        <p:spPr bwMode="auto">
          <a:xfrm>
            <a:off x="10270435" y="384313"/>
            <a:ext cx="1417982" cy="1397773"/>
          </a:xfrm>
          <a:prstGeom prst="rect">
            <a:avLst/>
          </a:prstGeom>
          <a:noFill/>
        </p:spPr>
      </p:pic>
      <p:pic>
        <p:nvPicPr>
          <p:cNvPr id="1026" name="Picture 2" descr="G:\GISE - втора година\26-th Sept. European Days of languages\IMG_20190925_08401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597" y="3909392"/>
            <a:ext cx="2610954" cy="2186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90632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634836"/>
            <a:ext cx="8596668" cy="1320800"/>
          </a:xfrm>
        </p:spPr>
        <p:txBody>
          <a:bodyPr>
            <a:normAutofit fontScale="90000"/>
          </a:bodyPr>
          <a:lstStyle/>
          <a:p>
            <a:pPr algn="ctr"/>
            <a:r>
              <a:rPr lang="en-US" b="1" i="1" dirty="0"/>
              <a:t>4 Actions to Be a Strong Leader During COVID-19 Disruption</a:t>
            </a:r>
            <a:r>
              <a:rPr lang="en-US" b="1" dirty="0"/>
              <a:t/>
            </a:r>
            <a:br>
              <a:rPr lang="en-US" b="1" dirty="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77145" y="2955636"/>
            <a:ext cx="5797045" cy="3267942"/>
          </a:xfrm>
        </p:spPr>
      </p:pic>
    </p:spTree>
    <p:extLst>
      <p:ext uri="{BB962C8B-B14F-4D97-AF65-F5344CB8AC3E}">
        <p14:creationId xmlns:p14="http://schemas.microsoft.com/office/powerpoint/2010/main" val="9594788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a:t>No. 1: Create a central and clear list of priorities</a:t>
            </a:r>
          </a:p>
        </p:txBody>
      </p:sp>
      <p:sp>
        <p:nvSpPr>
          <p:cNvPr id="3" name="Content Placeholder 2"/>
          <p:cNvSpPr>
            <a:spLocks noGrp="1"/>
          </p:cNvSpPr>
          <p:nvPr>
            <p:ph idx="1"/>
          </p:nvPr>
        </p:nvSpPr>
        <p:spPr>
          <a:xfrm>
            <a:off x="677334" y="2363789"/>
            <a:ext cx="4301066" cy="3880773"/>
          </a:xfrm>
        </p:spPr>
        <p:txBody>
          <a:bodyPr>
            <a:normAutofit lnSpcReduction="10000"/>
          </a:bodyPr>
          <a:lstStyle/>
          <a:p>
            <a:r>
              <a:rPr lang="en-US" sz="2400" b="1" dirty="0"/>
              <a:t>Centrally set out a clear set of priorities, and locally implement them with a high degree of local manager autonomy. In a dynamic situation, overly centralizing decision making hobbles the organization’s ability to respond quickly and effectively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5668" y="2483861"/>
            <a:ext cx="4298334" cy="3436647"/>
          </a:xfrm>
          <a:prstGeom prst="rect">
            <a:avLst/>
          </a:prstGeom>
        </p:spPr>
      </p:pic>
    </p:spTree>
    <p:extLst>
      <p:ext uri="{BB962C8B-B14F-4D97-AF65-F5344CB8AC3E}">
        <p14:creationId xmlns:p14="http://schemas.microsoft.com/office/powerpoint/2010/main" val="41056871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i="1" dirty="0"/>
              <a:t>No. 2: Pursue a nonbinary approach to problem solving</a:t>
            </a:r>
            <a:r>
              <a:rPr lang="en-US" b="1" dirty="0"/>
              <a:t/>
            </a:r>
            <a:br>
              <a:rPr lang="en-US" b="1" dirty="0"/>
            </a:br>
            <a:endParaRPr lang="en-US" dirty="0"/>
          </a:p>
        </p:txBody>
      </p:sp>
      <p:sp>
        <p:nvSpPr>
          <p:cNvPr id="3" name="Content Placeholder 2"/>
          <p:cNvSpPr>
            <a:spLocks noGrp="1"/>
          </p:cNvSpPr>
          <p:nvPr>
            <p:ph idx="1"/>
          </p:nvPr>
        </p:nvSpPr>
        <p:spPr>
          <a:xfrm>
            <a:off x="677334" y="2160589"/>
            <a:ext cx="5631102" cy="4378756"/>
          </a:xfrm>
        </p:spPr>
        <p:txBody>
          <a:bodyPr>
            <a:normAutofit/>
          </a:bodyPr>
          <a:lstStyle/>
          <a:p>
            <a:r>
              <a:rPr lang="en-US" sz="2400" b="1" dirty="0"/>
              <a:t>There are almost always more options besides “do it/don’t do it” if teams can be creative about how they solve problems. For example, many leaders will be faced with the decision of whether to fire people and risk losing talent (not to mention further disrupting lives), or keep their people and risk their margins. But what if there were more options?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8436" y="2262189"/>
            <a:ext cx="3665636" cy="3907702"/>
          </a:xfrm>
          <a:prstGeom prst="rect">
            <a:avLst/>
          </a:prstGeom>
        </p:spPr>
      </p:pic>
    </p:spTree>
    <p:extLst>
      <p:ext uri="{BB962C8B-B14F-4D97-AF65-F5344CB8AC3E}">
        <p14:creationId xmlns:p14="http://schemas.microsoft.com/office/powerpoint/2010/main" val="42781206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i="1" dirty="0"/>
              <a:t>No. 3: Be honest, empathetic, clear and simple</a:t>
            </a:r>
            <a:r>
              <a:rPr lang="en-US" b="1" dirty="0"/>
              <a:t/>
            </a:r>
            <a:br>
              <a:rPr lang="en-US" b="1" dirty="0"/>
            </a:br>
            <a:endParaRPr lang="en-US" dirty="0"/>
          </a:p>
        </p:txBody>
      </p:sp>
      <p:sp>
        <p:nvSpPr>
          <p:cNvPr id="3" name="Content Placeholder 2"/>
          <p:cNvSpPr>
            <a:spLocks noGrp="1"/>
          </p:cNvSpPr>
          <p:nvPr>
            <p:ph idx="1"/>
          </p:nvPr>
        </p:nvSpPr>
        <p:spPr>
          <a:xfrm>
            <a:off x="677334" y="2160589"/>
            <a:ext cx="5390957" cy="3880773"/>
          </a:xfrm>
        </p:spPr>
        <p:txBody>
          <a:bodyPr>
            <a:noAutofit/>
          </a:bodyPr>
          <a:lstStyle/>
          <a:p>
            <a:r>
              <a:rPr lang="en-US" sz="2400" b="1" dirty="0"/>
              <a:t>Hone a clear, honest, empathetic and simple approach to communication as the COVID-19 situation evolves. This is obvious, I know. Yet I include it because it is so important and also because we live in an era of rapid dissemination of information that is of questionable veracity, from multiple sources.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8291" y="2252663"/>
            <a:ext cx="4443049" cy="3326102"/>
          </a:xfrm>
          <a:prstGeom prst="rect">
            <a:avLst/>
          </a:prstGeom>
        </p:spPr>
      </p:pic>
    </p:spTree>
    <p:extLst>
      <p:ext uri="{BB962C8B-B14F-4D97-AF65-F5344CB8AC3E}">
        <p14:creationId xmlns:p14="http://schemas.microsoft.com/office/powerpoint/2010/main" val="27939818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i="1" dirty="0"/>
              <a:t>No. 4: Write down the stories</a:t>
            </a:r>
          </a:p>
        </p:txBody>
      </p:sp>
      <p:sp>
        <p:nvSpPr>
          <p:cNvPr id="3" name="Content Placeholder 2"/>
          <p:cNvSpPr>
            <a:spLocks noGrp="1"/>
          </p:cNvSpPr>
          <p:nvPr>
            <p:ph idx="1"/>
          </p:nvPr>
        </p:nvSpPr>
        <p:spPr>
          <a:xfrm>
            <a:off x="677334" y="2160589"/>
            <a:ext cx="4060921" cy="3880773"/>
          </a:xfrm>
        </p:spPr>
        <p:txBody>
          <a:bodyPr>
            <a:normAutofit/>
          </a:bodyPr>
          <a:lstStyle/>
          <a:p>
            <a:r>
              <a:rPr lang="en-US" sz="2400" b="1" dirty="0"/>
              <a:t>Collect stories of teams coming together to overcome the adversity caused by COVID-19. People are capable of amazing things in a time of crisis. Capture the detail of these stories; don’t summarize them too much.</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8255" y="2267527"/>
            <a:ext cx="4735175" cy="3551382"/>
          </a:xfrm>
          <a:prstGeom prst="rect">
            <a:avLst/>
          </a:prstGeom>
        </p:spPr>
      </p:pic>
    </p:spTree>
    <p:extLst>
      <p:ext uri="{BB962C8B-B14F-4D97-AF65-F5344CB8AC3E}">
        <p14:creationId xmlns:p14="http://schemas.microsoft.com/office/powerpoint/2010/main" val="30768455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Thank you for your attention! </a:t>
            </a:r>
            <a:endParaRPr lang="en-US" b="1"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52118" y="1501846"/>
            <a:ext cx="5447100" cy="3772117"/>
          </a:xfrm>
        </p:spPr>
      </p:pic>
      <p:sp>
        <p:nvSpPr>
          <p:cNvPr id="7" name="TextBox 6"/>
          <p:cNvSpPr txBox="1"/>
          <p:nvPr/>
        </p:nvSpPr>
        <p:spPr>
          <a:xfrm>
            <a:off x="6594764" y="6086764"/>
            <a:ext cx="2900218" cy="369332"/>
          </a:xfrm>
          <a:prstGeom prst="rect">
            <a:avLst/>
          </a:prstGeom>
          <a:noFill/>
        </p:spPr>
        <p:txBody>
          <a:bodyPr wrap="square" rtlCol="0">
            <a:spAutoFit/>
          </a:bodyPr>
          <a:lstStyle/>
          <a:p>
            <a:r>
              <a:rPr lang="en-US" dirty="0" smtClean="0"/>
              <a:t>Alexander 9e presentation</a:t>
            </a:r>
            <a:endParaRPr lang="en-US" dirty="0"/>
          </a:p>
        </p:txBody>
      </p:sp>
    </p:spTree>
    <p:extLst>
      <p:ext uri="{BB962C8B-B14F-4D97-AF65-F5344CB8AC3E}">
        <p14:creationId xmlns:p14="http://schemas.microsoft.com/office/powerpoint/2010/main" val="613684525"/>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654FEE42A144499E5FDA8F5984078E" ma:contentTypeVersion="8" ma:contentTypeDescription="Create a new document." ma:contentTypeScope="" ma:versionID="40f5b436bf3c5731a2217ad93ed91c38">
  <xsd:schema xmlns:xsd="http://www.w3.org/2001/XMLSchema" xmlns:xs="http://www.w3.org/2001/XMLSchema" xmlns:p="http://schemas.microsoft.com/office/2006/metadata/properties" xmlns:ns3="36435d18-6621-4642-b716-c7c0d04bc3e4" targetNamespace="http://schemas.microsoft.com/office/2006/metadata/properties" ma:root="true" ma:fieldsID="c54ae9bbb694f42731c2630db093ebe6" ns3:_="">
    <xsd:import namespace="36435d18-6621-4642-b716-c7c0d04bc3e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435d18-6621-4642-b716-c7c0d04bc3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BDBC17C-E7E9-4C72-B135-670FB904CE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435d18-6621-4642-b716-c7c0d04bc3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F3E4C02-7161-45B6-983D-86FF1A2DFB96}">
  <ds:schemaRefs>
    <ds:schemaRef ds:uri="http://schemas.microsoft.com/sharepoint/v3/contenttype/forms"/>
  </ds:schemaRefs>
</ds:datastoreItem>
</file>

<file path=customXml/itemProps3.xml><?xml version="1.0" encoding="utf-8"?>
<ds:datastoreItem xmlns:ds="http://schemas.openxmlformats.org/officeDocument/2006/customXml" ds:itemID="{04787041-045D-4A5D-B099-1313F5846EE6}">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36435d18-6621-4642-b716-c7c0d04bc3e4"/>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Facet</Template>
  <TotalTime>6</TotalTime>
  <Words>272</Words>
  <Application>Microsoft Office PowerPoint</Application>
  <PresentationFormat>По избор</PresentationFormat>
  <Paragraphs>14</Paragraphs>
  <Slides>7</Slides>
  <Notes>0</Notes>
  <HiddenSlides>0</HiddenSlides>
  <MMClips>0</MMClips>
  <ScaleCrop>false</ScaleCrop>
  <HeadingPairs>
    <vt:vector size="4" baseType="variant">
      <vt:variant>
        <vt:lpstr>Тема</vt:lpstr>
      </vt:variant>
      <vt:variant>
        <vt:i4>1</vt:i4>
      </vt:variant>
      <vt:variant>
        <vt:lpstr>Заглавия на слайдовете</vt:lpstr>
      </vt:variant>
      <vt:variant>
        <vt:i4>7</vt:i4>
      </vt:variant>
    </vt:vector>
  </HeadingPairs>
  <TitlesOfParts>
    <vt:vector size="8" baseType="lpstr">
      <vt:lpstr>Facet</vt:lpstr>
      <vt:lpstr>BE A STRONG LEADER DURING COVID-19</vt:lpstr>
      <vt:lpstr>4 Actions to Be a Strong Leader During COVID-19 Disruption </vt:lpstr>
      <vt:lpstr>No. 1: Create a central and clear list of priorities</vt:lpstr>
      <vt:lpstr>No. 2: Pursue a nonbinary approach to problem solving </vt:lpstr>
      <vt:lpstr>No. 3: Be honest, empathetic, clear and simple </vt:lpstr>
      <vt:lpstr>No. 4: Write down the stories</vt:lpstr>
      <vt:lpstr>Thank you for your attention! </vt:lpstr>
    </vt:vector>
  </TitlesOfParts>
  <Company>Novartis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 A STRONG LEADER DURING COVID-19</dc:title>
  <dc:creator>Aleksandrova, Petya</dc:creator>
  <cp:lastModifiedBy>Win7</cp:lastModifiedBy>
  <cp:revision>5</cp:revision>
  <dcterms:created xsi:type="dcterms:W3CDTF">2020-04-14T13:35:42Z</dcterms:created>
  <dcterms:modified xsi:type="dcterms:W3CDTF">2020-10-01T11:11:26Z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0x01010065654FEE42A144499E5FDA8F5984078E</vt:lpwstr>
  </property>
</Properties>
</file>