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7" r:id="rId1"/>
    <p:sldMasterId id="2147483771" r:id="rId2"/>
  </p:sldMasterIdLst>
  <p:sldIdLst>
    <p:sldId id="256" r:id="rId3"/>
    <p:sldId id="257" r:id="rId4"/>
    <p:sldId id="265" r:id="rId5"/>
    <p:sldId id="259" r:id="rId6"/>
    <p:sldId id="260" r:id="rId7"/>
    <p:sldId id="261" r:id="rId8"/>
    <p:sldId id="262" r:id="rId9"/>
    <p:sldId id="263" r:id="rId10"/>
    <p:sldId id="266" r:id="rId11"/>
    <p:sldId id="267" r:id="rId12"/>
    <p:sldId id="268" r:id="rId13"/>
    <p:sldId id="269"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DA05A4-7341-47C4-9AFD-5900D05D7AEC}" v="203" dt="2020-04-14T16:40:49.824"/>
    <p1510:client id="{A253FEAD-CC0B-46FA-81A4-F7DB8A16246A}" v="460" dt="2020-04-14T17:25:06.0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 d="2"/>
          <a:sy n="1" d="2"/>
        </p:scale>
        <p:origin x="-1086" y="-46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21"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ina Petkova" userId="e0531f9dd46626d1" providerId="Windows Live" clId="Web-{A253FEAD-CC0B-46FA-81A4-F7DB8A16246A}"/>
    <pc:docChg chg="addSld delSld modSld">
      <pc:chgData name="Kristina Petkova" userId="e0531f9dd46626d1" providerId="Windows Live" clId="Web-{A253FEAD-CC0B-46FA-81A4-F7DB8A16246A}" dt="2020-04-14T17:25:06.036" v="478"/>
      <pc:docMkLst>
        <pc:docMk/>
      </pc:docMkLst>
      <pc:sldChg chg="modTransition">
        <pc:chgData name="Kristina Petkova" userId="e0531f9dd46626d1" providerId="Windows Live" clId="Web-{A253FEAD-CC0B-46FA-81A4-F7DB8A16246A}" dt="2020-04-14T17:18:27.346" v="419"/>
        <pc:sldMkLst>
          <pc:docMk/>
          <pc:sldMk cId="109857222" sldId="256"/>
        </pc:sldMkLst>
      </pc:sldChg>
      <pc:sldChg chg="modSp modTransition addAnim modAnim">
        <pc:chgData name="Kristina Petkova" userId="e0531f9dd46626d1" providerId="Windows Live" clId="Web-{A253FEAD-CC0B-46FA-81A4-F7DB8A16246A}" dt="2020-04-14T17:22:39.879" v="440"/>
        <pc:sldMkLst>
          <pc:docMk/>
          <pc:sldMk cId="3892779061" sldId="257"/>
        </pc:sldMkLst>
        <pc:spChg chg="mod">
          <ac:chgData name="Kristina Petkova" userId="e0531f9dd46626d1" providerId="Windows Live" clId="Web-{A253FEAD-CC0B-46FA-81A4-F7DB8A16246A}" dt="2020-04-14T16:47:12.707" v="10" actId="14100"/>
          <ac:spMkLst>
            <pc:docMk/>
            <pc:sldMk cId="3892779061" sldId="257"/>
            <ac:spMk id="32" creationId="{3DF7859D-F8A5-48E9-8359-337F145482E6}"/>
          </ac:spMkLst>
        </pc:spChg>
      </pc:sldChg>
      <pc:sldChg chg="addSp delSp modSp new del mod setBg">
        <pc:chgData name="Kristina Petkova" userId="e0531f9dd46626d1" providerId="Windows Live" clId="Web-{A253FEAD-CC0B-46FA-81A4-F7DB8A16246A}" dt="2020-04-14T17:02:08.932" v="223"/>
        <pc:sldMkLst>
          <pc:docMk/>
          <pc:sldMk cId="1019419563" sldId="258"/>
        </pc:sldMkLst>
        <pc:spChg chg="mod">
          <ac:chgData name="Kristina Petkova" userId="e0531f9dd46626d1" providerId="Windows Live" clId="Web-{A253FEAD-CC0B-46FA-81A4-F7DB8A16246A}" dt="2020-04-14T17:00:50.166" v="219"/>
          <ac:spMkLst>
            <pc:docMk/>
            <pc:sldMk cId="1019419563" sldId="258"/>
            <ac:spMk id="2" creationId="{6CFD6D7E-800A-45AC-8CA1-805E548D91F7}"/>
          </ac:spMkLst>
        </pc:spChg>
        <pc:spChg chg="del mod">
          <ac:chgData name="Kristina Petkova" userId="e0531f9dd46626d1" providerId="Windows Live" clId="Web-{A253FEAD-CC0B-46FA-81A4-F7DB8A16246A}" dt="2020-04-14T17:00:50.166" v="219"/>
          <ac:spMkLst>
            <pc:docMk/>
            <pc:sldMk cId="1019419563" sldId="258"/>
            <ac:spMk id="3" creationId="{E1144F37-C326-40F4-A079-BFFAD870F9A9}"/>
          </ac:spMkLst>
        </pc:spChg>
        <pc:spChg chg="add">
          <ac:chgData name="Kristina Petkova" userId="e0531f9dd46626d1" providerId="Windows Live" clId="Web-{A253FEAD-CC0B-46FA-81A4-F7DB8A16246A}" dt="2020-04-14T17:00:50.166" v="219"/>
          <ac:spMkLst>
            <pc:docMk/>
            <pc:sldMk cId="1019419563" sldId="258"/>
            <ac:spMk id="10" creationId="{08953E74-D241-4DDF-8508-F0365EA13A92}"/>
          </ac:spMkLst>
        </pc:spChg>
        <pc:spChg chg="add">
          <ac:chgData name="Kristina Petkova" userId="e0531f9dd46626d1" providerId="Windows Live" clId="Web-{A253FEAD-CC0B-46FA-81A4-F7DB8A16246A}" dt="2020-04-14T17:00:50.166" v="219"/>
          <ac:spMkLst>
            <pc:docMk/>
            <pc:sldMk cId="1019419563" sldId="258"/>
            <ac:spMk id="12" creationId="{5C3C901A-B2F4-4A3C-BCDD-7C8D587ECA2E}"/>
          </ac:spMkLst>
        </pc:spChg>
        <pc:graphicFrameChg chg="add modGraphic">
          <ac:chgData name="Kristina Petkova" userId="e0531f9dd46626d1" providerId="Windows Live" clId="Web-{A253FEAD-CC0B-46FA-81A4-F7DB8A16246A}" dt="2020-04-14T17:01:25.135" v="221" actId="20577"/>
          <ac:graphicFrameMkLst>
            <pc:docMk/>
            <pc:sldMk cId="1019419563" sldId="258"/>
            <ac:graphicFrameMk id="5" creationId="{124369A0-CB1A-4402-808E-2E9CD39654DA}"/>
          </ac:graphicFrameMkLst>
        </pc:graphicFrameChg>
      </pc:sldChg>
      <pc:sldChg chg="new del">
        <pc:chgData name="Kristina Petkova" userId="e0531f9dd46626d1" providerId="Windows Live" clId="Web-{A253FEAD-CC0B-46FA-81A4-F7DB8A16246A}" dt="2020-04-14T16:45:54.331" v="1"/>
        <pc:sldMkLst>
          <pc:docMk/>
          <pc:sldMk cId="2953654453" sldId="258"/>
        </pc:sldMkLst>
      </pc:sldChg>
      <pc:sldChg chg="addSp delSp modSp new mod modTransition setBg addAnim modAnim">
        <pc:chgData name="Kristina Petkova" userId="e0531f9dd46626d1" providerId="Windows Live" clId="Web-{A253FEAD-CC0B-46FA-81A4-F7DB8A16246A}" dt="2020-04-14T17:22:56.254" v="444"/>
        <pc:sldMkLst>
          <pc:docMk/>
          <pc:sldMk cId="762323317" sldId="259"/>
        </pc:sldMkLst>
        <pc:spChg chg="mod">
          <ac:chgData name="Kristina Petkova" userId="e0531f9dd46626d1" providerId="Windows Live" clId="Web-{A253FEAD-CC0B-46FA-81A4-F7DB8A16246A}" dt="2020-04-14T17:12:51.234" v="401"/>
          <ac:spMkLst>
            <pc:docMk/>
            <pc:sldMk cId="762323317" sldId="259"/>
            <ac:spMk id="2" creationId="{CBEDCC33-0A73-4541-99EE-E9FA71E80BC0}"/>
          </ac:spMkLst>
        </pc:spChg>
        <pc:spChg chg="del mod">
          <ac:chgData name="Kristina Petkova" userId="e0531f9dd46626d1" providerId="Windows Live" clId="Web-{A253FEAD-CC0B-46FA-81A4-F7DB8A16246A}" dt="2020-04-14T17:00:42.776" v="218"/>
          <ac:spMkLst>
            <pc:docMk/>
            <pc:sldMk cId="762323317" sldId="259"/>
            <ac:spMk id="3" creationId="{D498298A-C029-4A56-8549-5F0C87C961C3}"/>
          </ac:spMkLst>
        </pc:spChg>
        <pc:spChg chg="add del">
          <ac:chgData name="Kristina Petkova" userId="e0531f9dd46626d1" providerId="Windows Live" clId="Web-{A253FEAD-CC0B-46FA-81A4-F7DB8A16246A}" dt="2020-04-14T17:12:51.234" v="401"/>
          <ac:spMkLst>
            <pc:docMk/>
            <pc:sldMk cId="762323317" sldId="259"/>
            <ac:spMk id="10" creationId="{08953E74-D241-4DDF-8508-F0365EA13A92}"/>
          </ac:spMkLst>
        </pc:spChg>
        <pc:spChg chg="add del">
          <ac:chgData name="Kristina Petkova" userId="e0531f9dd46626d1" providerId="Windows Live" clId="Web-{A253FEAD-CC0B-46FA-81A4-F7DB8A16246A}" dt="2020-04-14T17:12:51.234" v="401"/>
          <ac:spMkLst>
            <pc:docMk/>
            <pc:sldMk cId="762323317" sldId="259"/>
            <ac:spMk id="12" creationId="{5C3C901A-B2F4-4A3C-BCDD-7C8D587ECA2E}"/>
          </ac:spMkLst>
        </pc:spChg>
        <pc:spChg chg="add">
          <ac:chgData name="Kristina Petkova" userId="e0531f9dd46626d1" providerId="Windows Live" clId="Web-{A253FEAD-CC0B-46FA-81A4-F7DB8A16246A}" dt="2020-04-14T17:12:51.234" v="401"/>
          <ac:spMkLst>
            <pc:docMk/>
            <pc:sldMk cId="762323317" sldId="259"/>
            <ac:spMk id="17" creationId="{F541DB91-0B10-46D9-B34B-7BFF9602606D}"/>
          </ac:spMkLst>
        </pc:spChg>
        <pc:spChg chg="add">
          <ac:chgData name="Kristina Petkova" userId="e0531f9dd46626d1" providerId="Windows Live" clId="Web-{A253FEAD-CC0B-46FA-81A4-F7DB8A16246A}" dt="2020-04-14T17:12:51.234" v="401"/>
          <ac:spMkLst>
            <pc:docMk/>
            <pc:sldMk cId="762323317" sldId="259"/>
            <ac:spMk id="19" creationId="{9CF7FE1C-8BC5-4B0C-A2BC-93AB72C90FDD}"/>
          </ac:spMkLst>
        </pc:spChg>
        <pc:graphicFrameChg chg="add mod modGraphic">
          <ac:chgData name="Kristina Petkova" userId="e0531f9dd46626d1" providerId="Windows Live" clId="Web-{A253FEAD-CC0B-46FA-81A4-F7DB8A16246A}" dt="2020-04-14T17:12:51.234" v="401"/>
          <ac:graphicFrameMkLst>
            <pc:docMk/>
            <pc:sldMk cId="762323317" sldId="259"/>
            <ac:graphicFrameMk id="5" creationId="{4F63CC81-B17D-4C9C-A022-0E33BB979585}"/>
          </ac:graphicFrameMkLst>
        </pc:graphicFrameChg>
      </pc:sldChg>
      <pc:sldChg chg="addSp delSp modSp new mod modTransition setBg addAnim modAnim">
        <pc:chgData name="Kristina Petkova" userId="e0531f9dd46626d1" providerId="Windows Live" clId="Web-{A253FEAD-CC0B-46FA-81A4-F7DB8A16246A}" dt="2020-04-14T17:23:11.566" v="448"/>
        <pc:sldMkLst>
          <pc:docMk/>
          <pc:sldMk cId="2320193405" sldId="260"/>
        </pc:sldMkLst>
        <pc:spChg chg="mod">
          <ac:chgData name="Kristina Petkova" userId="e0531f9dd46626d1" providerId="Windows Live" clId="Web-{A253FEAD-CC0B-46FA-81A4-F7DB8A16246A}" dt="2020-04-14T17:00:15.681" v="217"/>
          <ac:spMkLst>
            <pc:docMk/>
            <pc:sldMk cId="2320193405" sldId="260"/>
            <ac:spMk id="2" creationId="{B0DE0371-0368-46F1-BFE8-D2CCB7E946B1}"/>
          </ac:spMkLst>
        </pc:spChg>
        <pc:spChg chg="del mod">
          <ac:chgData name="Kristina Petkova" userId="e0531f9dd46626d1" providerId="Windows Live" clId="Web-{A253FEAD-CC0B-46FA-81A4-F7DB8A16246A}" dt="2020-04-14T17:00:15.681" v="217"/>
          <ac:spMkLst>
            <pc:docMk/>
            <pc:sldMk cId="2320193405" sldId="260"/>
            <ac:spMk id="3" creationId="{F02BE012-6315-4DEE-9B1E-13365A222847}"/>
          </ac:spMkLst>
        </pc:spChg>
        <pc:spChg chg="add">
          <ac:chgData name="Kristina Petkova" userId="e0531f9dd46626d1" providerId="Windows Live" clId="Web-{A253FEAD-CC0B-46FA-81A4-F7DB8A16246A}" dt="2020-04-14T17:00:15.681" v="217"/>
          <ac:spMkLst>
            <pc:docMk/>
            <pc:sldMk cId="2320193405" sldId="260"/>
            <ac:spMk id="10" creationId="{08953E74-D241-4DDF-8508-F0365EA13A92}"/>
          </ac:spMkLst>
        </pc:spChg>
        <pc:spChg chg="add">
          <ac:chgData name="Kristina Petkova" userId="e0531f9dd46626d1" providerId="Windows Live" clId="Web-{A253FEAD-CC0B-46FA-81A4-F7DB8A16246A}" dt="2020-04-14T17:00:15.681" v="217"/>
          <ac:spMkLst>
            <pc:docMk/>
            <pc:sldMk cId="2320193405" sldId="260"/>
            <ac:spMk id="12" creationId="{5C3C901A-B2F4-4A3C-BCDD-7C8D587ECA2E}"/>
          </ac:spMkLst>
        </pc:spChg>
        <pc:graphicFrameChg chg="add">
          <ac:chgData name="Kristina Petkova" userId="e0531f9dd46626d1" providerId="Windows Live" clId="Web-{A253FEAD-CC0B-46FA-81A4-F7DB8A16246A}" dt="2020-04-14T17:00:15.681" v="217"/>
          <ac:graphicFrameMkLst>
            <pc:docMk/>
            <pc:sldMk cId="2320193405" sldId="260"/>
            <ac:graphicFrameMk id="5" creationId="{09336444-7242-404F-AB20-961CDC5D4D30}"/>
          </ac:graphicFrameMkLst>
        </pc:graphicFrameChg>
      </pc:sldChg>
      <pc:sldChg chg="addSp delSp modSp new mod modTransition setBg modClrScheme addAnim modAnim chgLayout">
        <pc:chgData name="Kristina Petkova" userId="e0531f9dd46626d1" providerId="Windows Live" clId="Web-{A253FEAD-CC0B-46FA-81A4-F7DB8A16246A}" dt="2020-04-14T17:23:19.801" v="450"/>
        <pc:sldMkLst>
          <pc:docMk/>
          <pc:sldMk cId="3994155838" sldId="261"/>
        </pc:sldMkLst>
        <pc:spChg chg="mod ord">
          <ac:chgData name="Kristina Petkova" userId="e0531f9dd46626d1" providerId="Windows Live" clId="Web-{A253FEAD-CC0B-46FA-81A4-F7DB8A16246A}" dt="2020-04-14T16:58:00.555" v="189"/>
          <ac:spMkLst>
            <pc:docMk/>
            <pc:sldMk cId="3994155838" sldId="261"/>
            <ac:spMk id="2" creationId="{ABD21B23-4DE6-4857-8FF3-84192B0914E3}"/>
          </ac:spMkLst>
        </pc:spChg>
        <pc:spChg chg="del">
          <ac:chgData name="Kristina Petkova" userId="e0531f9dd46626d1" providerId="Windows Live" clId="Web-{A253FEAD-CC0B-46FA-81A4-F7DB8A16246A}" dt="2020-04-14T16:57:50.821" v="188"/>
          <ac:spMkLst>
            <pc:docMk/>
            <pc:sldMk cId="3994155838" sldId="261"/>
            <ac:spMk id="3" creationId="{5EFEDBB8-1290-4DB7-B13B-4DFEB50A4990}"/>
          </ac:spMkLst>
        </pc:spChg>
        <pc:spChg chg="add">
          <ac:chgData name="Kristina Petkova" userId="e0531f9dd46626d1" providerId="Windows Live" clId="Web-{A253FEAD-CC0B-46FA-81A4-F7DB8A16246A}" dt="2020-04-14T16:58:00.555" v="189"/>
          <ac:spMkLst>
            <pc:docMk/>
            <pc:sldMk cId="3994155838" sldId="261"/>
            <ac:spMk id="7" creationId="{0D57E7FA-E8FC-45AC-868F-CDC8144939D6}"/>
          </ac:spMkLst>
        </pc:spChg>
        <pc:spChg chg="add">
          <ac:chgData name="Kristina Petkova" userId="e0531f9dd46626d1" providerId="Windows Live" clId="Web-{A253FEAD-CC0B-46FA-81A4-F7DB8A16246A}" dt="2020-04-14T16:58:00.555" v="189"/>
          <ac:spMkLst>
            <pc:docMk/>
            <pc:sldMk cId="3994155838" sldId="261"/>
            <ac:spMk id="9" creationId="{A134706B-150F-487B-B4FB-34C10219C72F}"/>
          </ac:spMkLst>
        </pc:spChg>
        <pc:spChg chg="add">
          <ac:chgData name="Kristina Petkova" userId="e0531f9dd46626d1" providerId="Windows Live" clId="Web-{A253FEAD-CC0B-46FA-81A4-F7DB8A16246A}" dt="2020-04-14T16:58:00.555" v="189"/>
          <ac:spMkLst>
            <pc:docMk/>
            <pc:sldMk cId="3994155838" sldId="261"/>
            <ac:spMk id="11" creationId="{D6705569-F545-4F47-A260-A9202826EA20}"/>
          </ac:spMkLst>
        </pc:spChg>
      </pc:sldChg>
      <pc:sldChg chg="addSp delSp modSp new mod modTransition setBg addAnim modAnim">
        <pc:chgData name="Kristina Petkova" userId="e0531f9dd46626d1" providerId="Windows Live" clId="Web-{A253FEAD-CC0B-46FA-81A4-F7DB8A16246A}" dt="2020-04-14T17:23:46.379" v="454"/>
        <pc:sldMkLst>
          <pc:docMk/>
          <pc:sldMk cId="3345246427" sldId="262"/>
        </pc:sldMkLst>
        <pc:spChg chg="mod">
          <ac:chgData name="Kristina Petkova" userId="e0531f9dd46626d1" providerId="Windows Live" clId="Web-{A253FEAD-CC0B-46FA-81A4-F7DB8A16246A}" dt="2020-04-14T17:15:42.376" v="414"/>
          <ac:spMkLst>
            <pc:docMk/>
            <pc:sldMk cId="3345246427" sldId="262"/>
            <ac:spMk id="2" creationId="{0519094C-A3EF-43E2-92BF-810724733251}"/>
          </ac:spMkLst>
        </pc:spChg>
        <pc:spChg chg="del mod">
          <ac:chgData name="Kristina Petkova" userId="e0531f9dd46626d1" providerId="Windows Live" clId="Web-{A253FEAD-CC0B-46FA-81A4-F7DB8A16246A}" dt="2020-04-14T17:15:21.063" v="413"/>
          <ac:spMkLst>
            <pc:docMk/>
            <pc:sldMk cId="3345246427" sldId="262"/>
            <ac:spMk id="3" creationId="{B8980D33-3605-49BC-ADD8-6C7D38C7818D}"/>
          </ac:spMkLst>
        </pc:spChg>
        <pc:spChg chg="add del">
          <ac:chgData name="Kristina Petkova" userId="e0531f9dd46626d1" providerId="Windows Live" clId="Web-{A253FEAD-CC0B-46FA-81A4-F7DB8A16246A}" dt="2020-04-14T16:59:13.353" v="205"/>
          <ac:spMkLst>
            <pc:docMk/>
            <pc:sldMk cId="3345246427" sldId="262"/>
            <ac:spMk id="8" creationId="{17718681-A12E-49D6-9925-DD7C68176D61}"/>
          </ac:spMkLst>
        </pc:spChg>
        <pc:spChg chg="add del">
          <ac:chgData name="Kristina Petkova" userId="e0531f9dd46626d1" providerId="Windows Live" clId="Web-{A253FEAD-CC0B-46FA-81A4-F7DB8A16246A}" dt="2020-04-14T16:59:13.353" v="205"/>
          <ac:spMkLst>
            <pc:docMk/>
            <pc:sldMk cId="3345246427" sldId="262"/>
            <ac:spMk id="10" creationId="{FBD77573-9EF2-4C35-8285-A1CF6FBB0EA5}"/>
          </ac:spMkLst>
        </pc:spChg>
        <pc:spChg chg="add del">
          <ac:chgData name="Kristina Petkova" userId="e0531f9dd46626d1" providerId="Windows Live" clId="Web-{A253FEAD-CC0B-46FA-81A4-F7DB8A16246A}" dt="2020-04-14T17:15:21.063" v="413"/>
          <ac:spMkLst>
            <pc:docMk/>
            <pc:sldMk cId="3345246427" sldId="262"/>
            <ac:spMk id="15" creationId="{17718681-A12E-49D6-9925-DD7C68176D61}"/>
          </ac:spMkLst>
        </pc:spChg>
        <pc:spChg chg="add del">
          <ac:chgData name="Kristina Petkova" userId="e0531f9dd46626d1" providerId="Windows Live" clId="Web-{A253FEAD-CC0B-46FA-81A4-F7DB8A16246A}" dt="2020-04-14T17:15:21.063" v="413"/>
          <ac:spMkLst>
            <pc:docMk/>
            <pc:sldMk cId="3345246427" sldId="262"/>
            <ac:spMk id="17" creationId="{FBD77573-9EF2-4C35-8285-A1CF6FBB0EA5}"/>
          </ac:spMkLst>
        </pc:spChg>
        <pc:spChg chg="add del">
          <ac:chgData name="Kristina Petkova" userId="e0531f9dd46626d1" providerId="Windows Live" clId="Web-{A253FEAD-CC0B-46FA-81A4-F7DB8A16246A}" dt="2020-04-14T17:15:42.376" v="414"/>
          <ac:spMkLst>
            <pc:docMk/>
            <pc:sldMk cId="3345246427" sldId="262"/>
            <ac:spMk id="24" creationId="{59476D97-179D-43E4-BC21-A8BB8D64847A}"/>
          </ac:spMkLst>
        </pc:spChg>
        <pc:spChg chg="add del">
          <ac:chgData name="Kristina Petkova" userId="e0531f9dd46626d1" providerId="Windows Live" clId="Web-{A253FEAD-CC0B-46FA-81A4-F7DB8A16246A}" dt="2020-04-14T17:15:42.376" v="414"/>
          <ac:spMkLst>
            <pc:docMk/>
            <pc:sldMk cId="3345246427" sldId="262"/>
            <ac:spMk id="26" creationId="{44F1D9C8-3209-401A-B0EF-676100854F13}"/>
          </ac:spMkLst>
        </pc:spChg>
        <pc:spChg chg="add">
          <ac:chgData name="Kristina Petkova" userId="e0531f9dd46626d1" providerId="Windows Live" clId="Web-{A253FEAD-CC0B-46FA-81A4-F7DB8A16246A}" dt="2020-04-14T17:15:42.376" v="414"/>
          <ac:spMkLst>
            <pc:docMk/>
            <pc:sldMk cId="3345246427" sldId="262"/>
            <ac:spMk id="31" creationId="{388F20F8-60BF-42FE-A252-DFD5A74451CA}"/>
          </ac:spMkLst>
        </pc:spChg>
        <pc:spChg chg="add">
          <ac:chgData name="Kristina Petkova" userId="e0531f9dd46626d1" providerId="Windows Live" clId="Web-{A253FEAD-CC0B-46FA-81A4-F7DB8A16246A}" dt="2020-04-14T17:15:42.376" v="414"/>
          <ac:spMkLst>
            <pc:docMk/>
            <pc:sldMk cId="3345246427" sldId="262"/>
            <ac:spMk id="33" creationId="{98A68847-134F-4AF1-B1C6-332344C9C90D}"/>
          </ac:spMkLst>
        </pc:spChg>
        <pc:graphicFrameChg chg="add mod modGraphic">
          <ac:chgData name="Kristina Petkova" userId="e0531f9dd46626d1" providerId="Windows Live" clId="Web-{A253FEAD-CC0B-46FA-81A4-F7DB8A16246A}" dt="2020-04-14T17:15:42.376" v="414"/>
          <ac:graphicFrameMkLst>
            <pc:docMk/>
            <pc:sldMk cId="3345246427" sldId="262"/>
            <ac:graphicFrameMk id="19" creationId="{866447B9-15D9-4746-9A9C-76E6B5B94216}"/>
          </ac:graphicFrameMkLst>
        </pc:graphicFrameChg>
      </pc:sldChg>
      <pc:sldChg chg="addSp delSp modSp new mod modTransition setBg addAnim modAnim">
        <pc:chgData name="Kristina Petkova" userId="e0531f9dd46626d1" providerId="Windows Live" clId="Web-{A253FEAD-CC0B-46FA-81A4-F7DB8A16246A}" dt="2020-04-14T17:23:55.942" v="458"/>
        <pc:sldMkLst>
          <pc:docMk/>
          <pc:sldMk cId="1206836267" sldId="263"/>
        </pc:sldMkLst>
        <pc:spChg chg="mod">
          <ac:chgData name="Kristina Petkova" userId="e0531f9dd46626d1" providerId="Windows Live" clId="Web-{A253FEAD-CC0B-46FA-81A4-F7DB8A16246A}" dt="2020-04-14T17:15:03.110" v="412"/>
          <ac:spMkLst>
            <pc:docMk/>
            <pc:sldMk cId="1206836267" sldId="263"/>
            <ac:spMk id="2" creationId="{A5F481B1-C00E-4408-9BB7-A1D14B14A776}"/>
          </ac:spMkLst>
        </pc:spChg>
        <pc:spChg chg="del mod">
          <ac:chgData name="Kristina Petkova" userId="e0531f9dd46626d1" providerId="Windows Live" clId="Web-{A253FEAD-CC0B-46FA-81A4-F7DB8A16246A}" dt="2020-04-14T17:15:03.110" v="412"/>
          <ac:spMkLst>
            <pc:docMk/>
            <pc:sldMk cId="1206836267" sldId="263"/>
            <ac:spMk id="3" creationId="{12D60D14-EBE8-40DC-8683-69048D5AF0B8}"/>
          </ac:spMkLst>
        </pc:spChg>
        <pc:spChg chg="add del">
          <ac:chgData name="Kristina Petkova" userId="e0531f9dd46626d1" providerId="Windows Live" clId="Web-{A253FEAD-CC0B-46FA-81A4-F7DB8A16246A}" dt="2020-04-14T17:15:03.110" v="412"/>
          <ac:spMkLst>
            <pc:docMk/>
            <pc:sldMk cId="1206836267" sldId="263"/>
            <ac:spMk id="8" creationId="{17718681-A12E-49D6-9925-DD7C68176D61}"/>
          </ac:spMkLst>
        </pc:spChg>
        <pc:spChg chg="add del">
          <ac:chgData name="Kristina Petkova" userId="e0531f9dd46626d1" providerId="Windows Live" clId="Web-{A253FEAD-CC0B-46FA-81A4-F7DB8A16246A}" dt="2020-04-14T17:15:03.110" v="412"/>
          <ac:spMkLst>
            <pc:docMk/>
            <pc:sldMk cId="1206836267" sldId="263"/>
            <ac:spMk id="10" creationId="{FBD77573-9EF2-4C35-8285-A1CF6FBB0EA5}"/>
          </ac:spMkLst>
        </pc:spChg>
        <pc:spChg chg="add">
          <ac:chgData name="Kristina Petkova" userId="e0531f9dd46626d1" providerId="Windows Live" clId="Web-{A253FEAD-CC0B-46FA-81A4-F7DB8A16246A}" dt="2020-04-14T17:15:03.110" v="412"/>
          <ac:spMkLst>
            <pc:docMk/>
            <pc:sldMk cId="1206836267" sldId="263"/>
            <ac:spMk id="17" creationId="{388F20F8-60BF-42FE-A252-DFD5A74451CA}"/>
          </ac:spMkLst>
        </pc:spChg>
        <pc:spChg chg="add">
          <ac:chgData name="Kristina Petkova" userId="e0531f9dd46626d1" providerId="Windows Live" clId="Web-{A253FEAD-CC0B-46FA-81A4-F7DB8A16246A}" dt="2020-04-14T17:15:03.110" v="412"/>
          <ac:spMkLst>
            <pc:docMk/>
            <pc:sldMk cId="1206836267" sldId="263"/>
            <ac:spMk id="19" creationId="{98A68847-134F-4AF1-B1C6-332344C9C90D}"/>
          </ac:spMkLst>
        </pc:spChg>
        <pc:graphicFrameChg chg="add">
          <ac:chgData name="Kristina Petkova" userId="e0531f9dd46626d1" providerId="Windows Live" clId="Web-{A253FEAD-CC0B-46FA-81A4-F7DB8A16246A}" dt="2020-04-14T17:15:03.110" v="412"/>
          <ac:graphicFrameMkLst>
            <pc:docMk/>
            <pc:sldMk cId="1206836267" sldId="263"/>
            <ac:graphicFrameMk id="12" creationId="{1A0017BE-4ED5-488B-9278-8797FEC875F0}"/>
          </ac:graphicFrameMkLst>
        </pc:graphicFrameChg>
      </pc:sldChg>
      <pc:sldChg chg="add del replId">
        <pc:chgData name="Kristina Petkova" userId="e0531f9dd46626d1" providerId="Windows Live" clId="Web-{A253FEAD-CC0B-46FA-81A4-F7DB8A16246A}" dt="2020-04-14T17:04:24.215" v="239"/>
        <pc:sldMkLst>
          <pc:docMk/>
          <pc:sldMk cId="3894071988" sldId="264"/>
        </pc:sldMkLst>
      </pc:sldChg>
      <pc:sldChg chg="modSp new del">
        <pc:chgData name="Kristina Petkova" userId="e0531f9dd46626d1" providerId="Windows Live" clId="Web-{A253FEAD-CC0B-46FA-81A4-F7DB8A16246A}" dt="2020-04-14T17:02:55.432" v="229"/>
        <pc:sldMkLst>
          <pc:docMk/>
          <pc:sldMk cId="2407046308" sldId="265"/>
        </pc:sldMkLst>
        <pc:spChg chg="mod">
          <ac:chgData name="Kristina Petkova" userId="e0531f9dd46626d1" providerId="Windows Live" clId="Web-{A253FEAD-CC0B-46FA-81A4-F7DB8A16246A}" dt="2020-04-14T17:02:52.386" v="227" actId="20577"/>
          <ac:spMkLst>
            <pc:docMk/>
            <pc:sldMk cId="2407046308" sldId="265"/>
            <ac:spMk id="2" creationId="{3CD45EF4-A534-487F-A677-1185B98D05E5}"/>
          </ac:spMkLst>
        </pc:spChg>
      </pc:sldChg>
      <pc:sldChg chg="addSp delSp modSp new mod modTransition setBg addAnim modAnim">
        <pc:chgData name="Kristina Petkova" userId="e0531f9dd46626d1" providerId="Windows Live" clId="Web-{A253FEAD-CC0B-46FA-81A4-F7DB8A16246A}" dt="2020-04-14T17:22:17.285" v="436" actId="1076"/>
        <pc:sldMkLst>
          <pc:docMk/>
          <pc:sldMk cId="3611415765" sldId="265"/>
        </pc:sldMkLst>
        <pc:spChg chg="mod">
          <ac:chgData name="Kristina Petkova" userId="e0531f9dd46626d1" providerId="Windows Live" clId="Web-{A253FEAD-CC0B-46FA-81A4-F7DB8A16246A}" dt="2020-04-14T17:22:17.285" v="436" actId="1076"/>
          <ac:spMkLst>
            <pc:docMk/>
            <pc:sldMk cId="3611415765" sldId="265"/>
            <ac:spMk id="2" creationId="{5104604C-2ABE-47B2-9A71-BA5D8021E1C8}"/>
          </ac:spMkLst>
        </pc:spChg>
        <pc:spChg chg="mod">
          <ac:chgData name="Kristina Petkova" userId="e0531f9dd46626d1" providerId="Windows Live" clId="Web-{A253FEAD-CC0B-46FA-81A4-F7DB8A16246A}" dt="2020-04-14T17:16:54.939" v="417"/>
          <ac:spMkLst>
            <pc:docMk/>
            <pc:sldMk cId="3611415765" sldId="265"/>
            <ac:spMk id="3" creationId="{340F335C-D982-4D1E-8483-61CB310D3E82}"/>
          </ac:spMkLst>
        </pc:spChg>
        <pc:spChg chg="add del">
          <ac:chgData name="Kristina Petkova" userId="e0531f9dd46626d1" providerId="Windows Live" clId="Web-{A253FEAD-CC0B-46FA-81A4-F7DB8A16246A}" dt="2020-04-14T17:16:54.939" v="417"/>
          <ac:spMkLst>
            <pc:docMk/>
            <pc:sldMk cId="3611415765" sldId="265"/>
            <ac:spMk id="8" creationId="{6A8AAC95-3719-4BCD-B710-4160043D9237}"/>
          </ac:spMkLst>
        </pc:spChg>
        <pc:spChg chg="add del">
          <ac:chgData name="Kristina Petkova" userId="e0531f9dd46626d1" providerId="Windows Live" clId="Web-{A253FEAD-CC0B-46FA-81A4-F7DB8A16246A}" dt="2020-04-14T17:16:54.939" v="417"/>
          <ac:spMkLst>
            <pc:docMk/>
            <pc:sldMk cId="3611415765" sldId="265"/>
            <ac:spMk id="10" creationId="{73A6D7BA-50E4-42FE-A0E3-FC42B7EC4372}"/>
          </ac:spMkLst>
        </pc:spChg>
        <pc:spChg chg="add">
          <ac:chgData name="Kristina Petkova" userId="e0531f9dd46626d1" providerId="Windows Live" clId="Web-{A253FEAD-CC0B-46FA-81A4-F7DB8A16246A}" dt="2020-04-14T17:16:54.939" v="417"/>
          <ac:spMkLst>
            <pc:docMk/>
            <pc:sldMk cId="3611415765" sldId="265"/>
            <ac:spMk id="15" creationId="{D1D7EF1B-7265-4A47-AB85-5639DB833861}"/>
          </ac:spMkLst>
        </pc:spChg>
        <pc:spChg chg="add">
          <ac:chgData name="Kristina Petkova" userId="e0531f9dd46626d1" providerId="Windows Live" clId="Web-{A253FEAD-CC0B-46FA-81A4-F7DB8A16246A}" dt="2020-04-14T17:16:54.939" v="417"/>
          <ac:spMkLst>
            <pc:docMk/>
            <pc:sldMk cId="3611415765" sldId="265"/>
            <ac:spMk id="17" creationId="{AA770EBD-5B77-46EC-BF58-EF27ACD6B47C}"/>
          </ac:spMkLst>
        </pc:spChg>
      </pc:sldChg>
      <pc:sldChg chg="addSp delSp modSp new mod modTransition setBg addAnim modAnim">
        <pc:chgData name="Kristina Petkova" userId="e0531f9dd46626d1" providerId="Windows Live" clId="Web-{A253FEAD-CC0B-46FA-81A4-F7DB8A16246A}" dt="2020-04-14T17:24:09.207" v="462"/>
        <pc:sldMkLst>
          <pc:docMk/>
          <pc:sldMk cId="2301746025" sldId="266"/>
        </pc:sldMkLst>
        <pc:spChg chg="mod">
          <ac:chgData name="Kristina Petkova" userId="e0531f9dd46626d1" providerId="Windows Live" clId="Web-{A253FEAD-CC0B-46FA-81A4-F7DB8A16246A}" dt="2020-04-14T17:13:15.718" v="403"/>
          <ac:spMkLst>
            <pc:docMk/>
            <pc:sldMk cId="2301746025" sldId="266"/>
            <ac:spMk id="2" creationId="{4887E8C9-C90E-4E21-A7F1-2E0D4D6ED478}"/>
          </ac:spMkLst>
        </pc:spChg>
        <pc:spChg chg="del mod">
          <ac:chgData name="Kristina Petkova" userId="e0531f9dd46626d1" providerId="Windows Live" clId="Web-{A253FEAD-CC0B-46FA-81A4-F7DB8A16246A}" dt="2020-04-14T17:13:15.718" v="403"/>
          <ac:spMkLst>
            <pc:docMk/>
            <pc:sldMk cId="2301746025" sldId="266"/>
            <ac:spMk id="3" creationId="{B0E17746-F50F-48DA-ACB6-5160C4692D2F}"/>
          </ac:spMkLst>
        </pc:spChg>
        <pc:spChg chg="add">
          <ac:chgData name="Kristina Petkova" userId="e0531f9dd46626d1" providerId="Windows Live" clId="Web-{A253FEAD-CC0B-46FA-81A4-F7DB8A16246A}" dt="2020-04-14T17:13:15.718" v="403"/>
          <ac:spMkLst>
            <pc:docMk/>
            <pc:sldMk cId="2301746025" sldId="266"/>
            <ac:spMk id="10" creationId="{92070828-E616-4355-9C8A-A1065032B27D}"/>
          </ac:spMkLst>
        </pc:spChg>
        <pc:spChg chg="add">
          <ac:chgData name="Kristina Petkova" userId="e0531f9dd46626d1" providerId="Windows Live" clId="Web-{A253FEAD-CC0B-46FA-81A4-F7DB8A16246A}" dt="2020-04-14T17:13:15.718" v="403"/>
          <ac:spMkLst>
            <pc:docMk/>
            <pc:sldMk cId="2301746025" sldId="266"/>
            <ac:spMk id="12" creationId="{355161C6-1218-4EAF-A9E9-A319CFD760C9}"/>
          </ac:spMkLst>
        </pc:spChg>
        <pc:graphicFrameChg chg="add">
          <ac:chgData name="Kristina Petkova" userId="e0531f9dd46626d1" providerId="Windows Live" clId="Web-{A253FEAD-CC0B-46FA-81A4-F7DB8A16246A}" dt="2020-04-14T17:13:15.718" v="403"/>
          <ac:graphicFrameMkLst>
            <pc:docMk/>
            <pc:sldMk cId="2301746025" sldId="266"/>
            <ac:graphicFrameMk id="5" creationId="{F4154E8D-4FE2-4D96-B7DF-75D0CA1F0FD9}"/>
          </ac:graphicFrameMkLst>
        </pc:graphicFrameChg>
      </pc:sldChg>
      <pc:sldChg chg="addSp delSp modSp new mod modTransition setBg addAnim modAnim modShow">
        <pc:chgData name="Kristina Petkova" userId="e0531f9dd46626d1" providerId="Windows Live" clId="Web-{A253FEAD-CC0B-46FA-81A4-F7DB8A16246A}" dt="2020-04-14T17:24:24.879" v="466"/>
        <pc:sldMkLst>
          <pc:docMk/>
          <pc:sldMk cId="3227271635" sldId="267"/>
        </pc:sldMkLst>
        <pc:spChg chg="mod">
          <ac:chgData name="Kristina Petkova" userId="e0531f9dd46626d1" providerId="Windows Live" clId="Web-{A253FEAD-CC0B-46FA-81A4-F7DB8A16246A}" dt="2020-04-14T17:13:39.359" v="408"/>
          <ac:spMkLst>
            <pc:docMk/>
            <pc:sldMk cId="3227271635" sldId="267"/>
            <ac:spMk id="2" creationId="{62EB7ADA-173E-463A-8297-DB41074F947D}"/>
          </ac:spMkLst>
        </pc:spChg>
        <pc:spChg chg="add del mod">
          <ac:chgData name="Kristina Petkova" userId="e0531f9dd46626d1" providerId="Windows Live" clId="Web-{A253FEAD-CC0B-46FA-81A4-F7DB8A16246A}" dt="2020-04-14T17:13:39.359" v="408"/>
          <ac:spMkLst>
            <pc:docMk/>
            <pc:sldMk cId="3227271635" sldId="267"/>
            <ac:spMk id="3" creationId="{9393A763-4783-45DA-98A7-00728D70A56C}"/>
          </ac:spMkLst>
        </pc:spChg>
        <pc:spChg chg="add del">
          <ac:chgData name="Kristina Petkova" userId="e0531f9dd46626d1" providerId="Windows Live" clId="Web-{A253FEAD-CC0B-46FA-81A4-F7DB8A16246A}" dt="2020-04-14T17:13:39.328" v="407"/>
          <ac:spMkLst>
            <pc:docMk/>
            <pc:sldMk cId="3227271635" sldId="267"/>
            <ac:spMk id="6" creationId="{5D11FD0E-2D27-4A5A-949D-222E61ECBCC3}"/>
          </ac:spMkLst>
        </pc:spChg>
        <pc:spChg chg="add del">
          <ac:chgData name="Kristina Petkova" userId="e0531f9dd46626d1" providerId="Windows Live" clId="Web-{A253FEAD-CC0B-46FA-81A4-F7DB8A16246A}" dt="2020-04-14T17:13:39.328" v="407"/>
          <ac:spMkLst>
            <pc:docMk/>
            <pc:sldMk cId="3227271635" sldId="267"/>
            <ac:spMk id="7" creationId="{1BC8109F-B452-45EE-8BB3-65433C039601}"/>
          </ac:spMkLst>
        </pc:spChg>
        <pc:spChg chg="add">
          <ac:chgData name="Kristina Petkova" userId="e0531f9dd46626d1" providerId="Windows Live" clId="Web-{A253FEAD-CC0B-46FA-81A4-F7DB8A16246A}" dt="2020-04-14T17:13:39.359" v="408"/>
          <ac:spMkLst>
            <pc:docMk/>
            <pc:sldMk cId="3227271635" sldId="267"/>
            <ac:spMk id="9" creationId="{68717E5B-2C1D-4094-9D25-6FF6FBD92379}"/>
          </ac:spMkLst>
        </pc:spChg>
        <pc:spChg chg="add del">
          <ac:chgData name="Kristina Petkova" userId="e0531f9dd46626d1" providerId="Windows Live" clId="Web-{A253FEAD-CC0B-46FA-81A4-F7DB8A16246A}" dt="2020-04-14T17:13:36.062" v="405"/>
          <ac:spMkLst>
            <pc:docMk/>
            <pc:sldMk cId="3227271635" sldId="267"/>
            <ac:spMk id="10" creationId="{08953E74-D241-4DDF-8508-F0365EA13A92}"/>
          </ac:spMkLst>
        </pc:spChg>
        <pc:spChg chg="add">
          <ac:chgData name="Kristina Petkova" userId="e0531f9dd46626d1" providerId="Windows Live" clId="Web-{A253FEAD-CC0B-46FA-81A4-F7DB8A16246A}" dt="2020-04-14T17:13:39.359" v="408"/>
          <ac:spMkLst>
            <pc:docMk/>
            <pc:sldMk cId="3227271635" sldId="267"/>
            <ac:spMk id="11" creationId="{6B6E033A-DB2E-49B8-B600-B38E0C280263}"/>
          </ac:spMkLst>
        </pc:spChg>
        <pc:spChg chg="add del">
          <ac:chgData name="Kristina Petkova" userId="e0531f9dd46626d1" providerId="Windows Live" clId="Web-{A253FEAD-CC0B-46FA-81A4-F7DB8A16246A}" dt="2020-04-14T17:13:36.062" v="405"/>
          <ac:spMkLst>
            <pc:docMk/>
            <pc:sldMk cId="3227271635" sldId="267"/>
            <ac:spMk id="12" creationId="{5C3C901A-B2F4-4A3C-BCDD-7C8D587ECA2E}"/>
          </ac:spMkLst>
        </pc:spChg>
        <pc:graphicFrameChg chg="add del">
          <ac:chgData name="Kristina Petkova" userId="e0531f9dd46626d1" providerId="Windows Live" clId="Web-{A253FEAD-CC0B-46FA-81A4-F7DB8A16246A}" dt="2020-04-14T17:13:36.062" v="405"/>
          <ac:graphicFrameMkLst>
            <pc:docMk/>
            <pc:sldMk cId="3227271635" sldId="267"/>
            <ac:graphicFrameMk id="5" creationId="{7ED12C1B-A25B-47CE-872D-CBE4ABD289CA}"/>
          </ac:graphicFrameMkLst>
        </pc:graphicFrameChg>
        <pc:graphicFrameChg chg="add del">
          <ac:chgData name="Kristina Petkova" userId="e0531f9dd46626d1" providerId="Windows Live" clId="Web-{A253FEAD-CC0B-46FA-81A4-F7DB8A16246A}" dt="2020-04-14T17:13:39.328" v="407"/>
          <ac:graphicFrameMkLst>
            <pc:docMk/>
            <pc:sldMk cId="3227271635" sldId="267"/>
            <ac:graphicFrameMk id="8" creationId="{87B7CC93-2C8A-4916-B2DD-125B3472C688}"/>
          </ac:graphicFrameMkLst>
        </pc:graphicFrameChg>
      </pc:sldChg>
      <pc:sldChg chg="addSp delSp modSp new mod modTransition setBg addAnim modAnim">
        <pc:chgData name="Kristina Petkova" userId="e0531f9dd46626d1" providerId="Windows Live" clId="Web-{A253FEAD-CC0B-46FA-81A4-F7DB8A16246A}" dt="2020-04-14T17:24:40.676" v="470"/>
        <pc:sldMkLst>
          <pc:docMk/>
          <pc:sldMk cId="737131683" sldId="268"/>
        </pc:sldMkLst>
        <pc:spChg chg="mod">
          <ac:chgData name="Kristina Petkova" userId="e0531f9dd46626d1" providerId="Windows Live" clId="Web-{A253FEAD-CC0B-46FA-81A4-F7DB8A16246A}" dt="2020-04-14T17:16:30.548" v="416"/>
          <ac:spMkLst>
            <pc:docMk/>
            <pc:sldMk cId="737131683" sldId="268"/>
            <ac:spMk id="2" creationId="{031F4945-2C1A-4D05-AB42-DF2234F6BC28}"/>
          </ac:spMkLst>
        </pc:spChg>
        <pc:spChg chg="del mod">
          <ac:chgData name="Kristina Petkova" userId="e0531f9dd46626d1" providerId="Windows Live" clId="Web-{A253FEAD-CC0B-46FA-81A4-F7DB8A16246A}" dt="2020-04-14T17:13:49.937" v="409"/>
          <ac:spMkLst>
            <pc:docMk/>
            <pc:sldMk cId="737131683" sldId="268"/>
            <ac:spMk id="3" creationId="{DC54F56C-D0EA-4759-B215-3C96EA56E3AD}"/>
          </ac:spMkLst>
        </pc:spChg>
        <pc:spChg chg="add del">
          <ac:chgData name="Kristina Petkova" userId="e0531f9dd46626d1" providerId="Windows Live" clId="Web-{A253FEAD-CC0B-46FA-81A4-F7DB8A16246A}" dt="2020-04-14T17:16:30.548" v="416"/>
          <ac:spMkLst>
            <pc:docMk/>
            <pc:sldMk cId="737131683" sldId="268"/>
            <ac:spMk id="10" creationId="{5D11FD0E-2D27-4A5A-949D-222E61ECBCC3}"/>
          </ac:spMkLst>
        </pc:spChg>
        <pc:spChg chg="add del">
          <ac:chgData name="Kristina Petkova" userId="e0531f9dd46626d1" providerId="Windows Live" clId="Web-{A253FEAD-CC0B-46FA-81A4-F7DB8A16246A}" dt="2020-04-14T17:16:30.548" v="416"/>
          <ac:spMkLst>
            <pc:docMk/>
            <pc:sldMk cId="737131683" sldId="268"/>
            <ac:spMk id="12" creationId="{1BC8109F-B452-45EE-8BB3-65433C039601}"/>
          </ac:spMkLst>
        </pc:spChg>
        <pc:spChg chg="add">
          <ac:chgData name="Kristina Petkova" userId="e0531f9dd46626d1" providerId="Windows Live" clId="Web-{A253FEAD-CC0B-46FA-81A4-F7DB8A16246A}" dt="2020-04-14T17:16:30.548" v="416"/>
          <ac:spMkLst>
            <pc:docMk/>
            <pc:sldMk cId="737131683" sldId="268"/>
            <ac:spMk id="17" creationId="{34FD16D7-4EB3-40C2-A811-4F8DE52B3EA8}"/>
          </ac:spMkLst>
        </pc:spChg>
        <pc:spChg chg="add">
          <ac:chgData name="Kristina Petkova" userId="e0531f9dd46626d1" providerId="Windows Live" clId="Web-{A253FEAD-CC0B-46FA-81A4-F7DB8A16246A}" dt="2020-04-14T17:16:30.548" v="416"/>
          <ac:spMkLst>
            <pc:docMk/>
            <pc:sldMk cId="737131683" sldId="268"/>
            <ac:spMk id="19" creationId="{5C3C901A-B2F4-4A3C-BCDD-7C8D587ECA2E}"/>
          </ac:spMkLst>
        </pc:spChg>
        <pc:graphicFrameChg chg="add mod modGraphic">
          <ac:chgData name="Kristina Petkova" userId="e0531f9dd46626d1" providerId="Windows Live" clId="Web-{A253FEAD-CC0B-46FA-81A4-F7DB8A16246A}" dt="2020-04-14T17:16:30.548" v="416"/>
          <ac:graphicFrameMkLst>
            <pc:docMk/>
            <pc:sldMk cId="737131683" sldId="268"/>
            <ac:graphicFrameMk id="5" creationId="{B2B6979A-5A67-4CDB-A0F5-121219258A7E}"/>
          </ac:graphicFrameMkLst>
        </pc:graphicFrameChg>
      </pc:sldChg>
      <pc:sldChg chg="addSp delSp modSp new mod modTransition setBg addAnim modAnim">
        <pc:chgData name="Kristina Petkova" userId="e0531f9dd46626d1" providerId="Windows Live" clId="Web-{A253FEAD-CC0B-46FA-81A4-F7DB8A16246A}" dt="2020-04-14T17:24:54.098" v="474"/>
        <pc:sldMkLst>
          <pc:docMk/>
          <pc:sldMk cId="2728519416" sldId="269"/>
        </pc:sldMkLst>
        <pc:spChg chg="mod">
          <ac:chgData name="Kristina Petkova" userId="e0531f9dd46626d1" providerId="Windows Live" clId="Web-{A253FEAD-CC0B-46FA-81A4-F7DB8A16246A}" dt="2020-04-14T17:13:59.984" v="410"/>
          <ac:spMkLst>
            <pc:docMk/>
            <pc:sldMk cId="2728519416" sldId="269"/>
            <ac:spMk id="2" creationId="{D4148538-68FF-4C23-A0A3-256BCDB3CC26}"/>
          </ac:spMkLst>
        </pc:spChg>
        <pc:spChg chg="del mod">
          <ac:chgData name="Kristina Petkova" userId="e0531f9dd46626d1" providerId="Windows Live" clId="Web-{A253FEAD-CC0B-46FA-81A4-F7DB8A16246A}" dt="2020-04-14T17:13:59.984" v="410"/>
          <ac:spMkLst>
            <pc:docMk/>
            <pc:sldMk cId="2728519416" sldId="269"/>
            <ac:spMk id="3" creationId="{0771A54D-CC7B-4F6E-880C-97123FF920D9}"/>
          </ac:spMkLst>
        </pc:spChg>
        <pc:spChg chg="add">
          <ac:chgData name="Kristina Petkova" userId="e0531f9dd46626d1" providerId="Windows Live" clId="Web-{A253FEAD-CC0B-46FA-81A4-F7DB8A16246A}" dt="2020-04-14T17:13:59.984" v="410"/>
          <ac:spMkLst>
            <pc:docMk/>
            <pc:sldMk cId="2728519416" sldId="269"/>
            <ac:spMk id="10" creationId="{08953E74-D241-4DDF-8508-F0365EA13A92}"/>
          </ac:spMkLst>
        </pc:spChg>
        <pc:spChg chg="add">
          <ac:chgData name="Kristina Petkova" userId="e0531f9dd46626d1" providerId="Windows Live" clId="Web-{A253FEAD-CC0B-46FA-81A4-F7DB8A16246A}" dt="2020-04-14T17:13:59.984" v="410"/>
          <ac:spMkLst>
            <pc:docMk/>
            <pc:sldMk cId="2728519416" sldId="269"/>
            <ac:spMk id="12" creationId="{5C3C901A-B2F4-4A3C-BCDD-7C8D587ECA2E}"/>
          </ac:spMkLst>
        </pc:spChg>
        <pc:graphicFrameChg chg="add">
          <ac:chgData name="Kristina Petkova" userId="e0531f9dd46626d1" providerId="Windows Live" clId="Web-{A253FEAD-CC0B-46FA-81A4-F7DB8A16246A}" dt="2020-04-14T17:13:59.984" v="410"/>
          <ac:graphicFrameMkLst>
            <pc:docMk/>
            <pc:sldMk cId="2728519416" sldId="269"/>
            <ac:graphicFrameMk id="5" creationId="{257B5D4A-AA83-4361-8B6D-6CDB32683521}"/>
          </ac:graphicFrameMkLst>
        </pc:graphicFrameChg>
      </pc:sldChg>
      <pc:sldChg chg="addSp delSp modSp new mod modTransition setBg addAnim modAnim">
        <pc:chgData name="Kristina Petkova" userId="e0531f9dd46626d1" providerId="Windows Live" clId="Web-{A253FEAD-CC0B-46FA-81A4-F7DB8A16246A}" dt="2020-04-14T17:25:06.036" v="478"/>
        <pc:sldMkLst>
          <pc:docMk/>
          <pc:sldMk cId="3123784782" sldId="270"/>
        </pc:sldMkLst>
        <pc:spChg chg="mod">
          <ac:chgData name="Kristina Petkova" userId="e0531f9dd46626d1" providerId="Windows Live" clId="Web-{A253FEAD-CC0B-46FA-81A4-F7DB8A16246A}" dt="2020-04-14T17:16:19.016" v="415"/>
          <ac:spMkLst>
            <pc:docMk/>
            <pc:sldMk cId="3123784782" sldId="270"/>
            <ac:spMk id="2" creationId="{9CF09BA0-F10D-4D6D-8C06-104B2F979E35}"/>
          </ac:spMkLst>
        </pc:spChg>
        <pc:spChg chg="del mod">
          <ac:chgData name="Kristina Petkova" userId="e0531f9dd46626d1" providerId="Windows Live" clId="Web-{A253FEAD-CC0B-46FA-81A4-F7DB8A16246A}" dt="2020-04-14T17:14:14.219" v="411"/>
          <ac:spMkLst>
            <pc:docMk/>
            <pc:sldMk cId="3123784782" sldId="270"/>
            <ac:spMk id="3" creationId="{B28FE923-7C59-48E4-B98D-0F0399BDB67E}"/>
          </ac:spMkLst>
        </pc:spChg>
        <pc:spChg chg="add del">
          <ac:chgData name="Kristina Petkova" userId="e0531f9dd46626d1" providerId="Windows Live" clId="Web-{A253FEAD-CC0B-46FA-81A4-F7DB8A16246A}" dt="2020-04-14T17:16:19.016" v="415"/>
          <ac:spMkLst>
            <pc:docMk/>
            <pc:sldMk cId="3123784782" sldId="270"/>
            <ac:spMk id="10" creationId="{5D11FD0E-2D27-4A5A-949D-222E61ECBCC3}"/>
          </ac:spMkLst>
        </pc:spChg>
        <pc:spChg chg="add del">
          <ac:chgData name="Kristina Petkova" userId="e0531f9dd46626d1" providerId="Windows Live" clId="Web-{A253FEAD-CC0B-46FA-81A4-F7DB8A16246A}" dt="2020-04-14T17:16:19.016" v="415"/>
          <ac:spMkLst>
            <pc:docMk/>
            <pc:sldMk cId="3123784782" sldId="270"/>
            <ac:spMk id="12" creationId="{1BC8109F-B452-45EE-8BB3-65433C039601}"/>
          </ac:spMkLst>
        </pc:spChg>
        <pc:spChg chg="add">
          <ac:chgData name="Kristina Petkova" userId="e0531f9dd46626d1" providerId="Windows Live" clId="Web-{A253FEAD-CC0B-46FA-81A4-F7DB8A16246A}" dt="2020-04-14T17:16:19.016" v="415"/>
          <ac:spMkLst>
            <pc:docMk/>
            <pc:sldMk cId="3123784782" sldId="270"/>
            <ac:spMk id="17" creationId="{F51C78D6-FC55-4C2E-9A7C-F85EEA280AA5}"/>
          </ac:spMkLst>
        </pc:spChg>
        <pc:spChg chg="add">
          <ac:chgData name="Kristina Petkova" userId="e0531f9dd46626d1" providerId="Windows Live" clId="Web-{A253FEAD-CC0B-46FA-81A4-F7DB8A16246A}" dt="2020-04-14T17:16:19.016" v="415"/>
          <ac:spMkLst>
            <pc:docMk/>
            <pc:sldMk cId="3123784782" sldId="270"/>
            <ac:spMk id="19" creationId="{C926ABA4-C8CE-4D75-AC96-BAC602AFF538}"/>
          </ac:spMkLst>
        </pc:spChg>
        <pc:graphicFrameChg chg="add mod modGraphic">
          <ac:chgData name="Kristina Petkova" userId="e0531f9dd46626d1" providerId="Windows Live" clId="Web-{A253FEAD-CC0B-46FA-81A4-F7DB8A16246A}" dt="2020-04-14T17:16:19.016" v="415"/>
          <ac:graphicFrameMkLst>
            <pc:docMk/>
            <pc:sldMk cId="3123784782" sldId="270"/>
            <ac:graphicFrameMk id="5" creationId="{D5EFF8DB-4874-4514-BC88-34D3F1A98612}"/>
          </ac:graphicFrameMkLst>
        </pc:graphicFrameChg>
      </pc:sldChg>
    </pc:docChg>
  </pc:docChgLst>
  <pc:docChgLst>
    <pc:chgData name="Kristina Petkova" userId="e0531f9dd46626d1" providerId="Windows Live" clId="Web-{60DA05A4-7341-47C4-9AFD-5900D05D7AEC}"/>
    <pc:docChg chg="addSld delSld modSld addMainMaster delMainMaster">
      <pc:chgData name="Kristina Petkova" userId="e0531f9dd46626d1" providerId="Windows Live" clId="Web-{60DA05A4-7341-47C4-9AFD-5900D05D7AEC}" dt="2020-04-14T16:40:49.824" v="207"/>
      <pc:docMkLst>
        <pc:docMk/>
      </pc:docMkLst>
      <pc:sldChg chg="addSp delSp modSp mod setBg modClrScheme setClrOvrMap chgLayout">
        <pc:chgData name="Kristina Petkova" userId="e0531f9dd46626d1" providerId="Windows Live" clId="Web-{60DA05A4-7341-47C4-9AFD-5900D05D7AEC}" dt="2020-04-14T16:30:28.815" v="151" actId="20577"/>
        <pc:sldMkLst>
          <pc:docMk/>
          <pc:sldMk cId="109857222" sldId="256"/>
        </pc:sldMkLst>
        <pc:spChg chg="mod">
          <ac:chgData name="Kristina Petkova" userId="e0531f9dd46626d1" providerId="Windows Live" clId="Web-{60DA05A4-7341-47C4-9AFD-5900D05D7AEC}" dt="2020-04-14T16:29:55.752" v="125"/>
          <ac:spMkLst>
            <pc:docMk/>
            <pc:sldMk cId="109857222" sldId="256"/>
            <ac:spMk id="2" creationId="{00000000-0000-0000-0000-000000000000}"/>
          </ac:spMkLst>
        </pc:spChg>
        <pc:spChg chg="mod">
          <ac:chgData name="Kristina Petkova" userId="e0531f9dd46626d1" providerId="Windows Live" clId="Web-{60DA05A4-7341-47C4-9AFD-5900D05D7AEC}" dt="2020-04-14T16:30:28.815" v="151" actId="20577"/>
          <ac:spMkLst>
            <pc:docMk/>
            <pc:sldMk cId="109857222" sldId="256"/>
            <ac:spMk id="3" creationId="{00000000-0000-0000-0000-000000000000}"/>
          </ac:spMkLst>
        </pc:spChg>
        <pc:spChg chg="add del">
          <ac:chgData name="Kristina Petkova" userId="e0531f9dd46626d1" providerId="Windows Live" clId="Web-{60DA05A4-7341-47C4-9AFD-5900D05D7AEC}" dt="2020-04-14T16:29:55.752" v="125"/>
          <ac:spMkLst>
            <pc:docMk/>
            <pc:sldMk cId="109857222" sldId="256"/>
            <ac:spMk id="9" creationId="{8F187B58-3857-4454-9C70-EFB475976F73}"/>
          </ac:spMkLst>
        </pc:spChg>
        <pc:spChg chg="add del">
          <ac:chgData name="Kristina Petkova" userId="e0531f9dd46626d1" providerId="Windows Live" clId="Web-{60DA05A4-7341-47C4-9AFD-5900D05D7AEC}" dt="2020-04-14T16:29:55.752" v="125"/>
          <ac:spMkLst>
            <pc:docMk/>
            <pc:sldMk cId="109857222" sldId="256"/>
            <ac:spMk id="11" creationId="{4C5418A4-3935-49EA-B51C-5DDCBFAA3952}"/>
          </ac:spMkLst>
        </pc:spChg>
        <pc:spChg chg="add">
          <ac:chgData name="Kristina Petkova" userId="e0531f9dd46626d1" providerId="Windows Live" clId="Web-{60DA05A4-7341-47C4-9AFD-5900D05D7AEC}" dt="2020-04-14T16:29:55.752" v="125"/>
          <ac:spMkLst>
            <pc:docMk/>
            <pc:sldMk cId="109857222" sldId="256"/>
            <ac:spMk id="16" creationId="{657F69E0-C4B0-4BEC-A689-4F8D877F05D4}"/>
          </ac:spMkLst>
        </pc:spChg>
        <pc:spChg chg="add">
          <ac:chgData name="Kristina Petkova" userId="e0531f9dd46626d1" providerId="Windows Live" clId="Web-{60DA05A4-7341-47C4-9AFD-5900D05D7AEC}" dt="2020-04-14T16:29:55.752" v="125"/>
          <ac:spMkLst>
            <pc:docMk/>
            <pc:sldMk cId="109857222" sldId="256"/>
            <ac:spMk id="18" creationId="{9F6380B4-6A1C-481E-8408-B4E6C75B9B81}"/>
          </ac:spMkLst>
        </pc:spChg>
        <pc:picChg chg="add mod">
          <ac:chgData name="Kristina Petkova" userId="e0531f9dd46626d1" providerId="Windows Live" clId="Web-{60DA05A4-7341-47C4-9AFD-5900D05D7AEC}" dt="2020-04-14T16:29:55.752" v="125"/>
          <ac:picMkLst>
            <pc:docMk/>
            <pc:sldMk cId="109857222" sldId="256"/>
            <ac:picMk id="4" creationId="{2C50AB8C-D290-4E02-BBB0-3E62DA3F9607}"/>
          </ac:picMkLst>
        </pc:picChg>
      </pc:sldChg>
      <pc:sldChg chg="addSp delSp modSp new mod setBg">
        <pc:chgData name="Kristina Petkova" userId="e0531f9dd46626d1" providerId="Windows Live" clId="Web-{60DA05A4-7341-47C4-9AFD-5900D05D7AEC}" dt="2020-04-14T16:40:49.824" v="207"/>
        <pc:sldMkLst>
          <pc:docMk/>
          <pc:sldMk cId="3892779061" sldId="257"/>
        </pc:sldMkLst>
        <pc:spChg chg="del mod">
          <ac:chgData name="Kristina Petkova" userId="e0531f9dd46626d1" providerId="Windows Live" clId="Web-{60DA05A4-7341-47C4-9AFD-5900D05D7AEC}" dt="2020-04-14T16:40:49.824" v="207"/>
          <ac:spMkLst>
            <pc:docMk/>
            <pc:sldMk cId="3892779061" sldId="257"/>
            <ac:spMk id="2" creationId="{6B8EA042-2C07-44DC-8152-5D542F9954A4}"/>
          </ac:spMkLst>
        </pc:spChg>
        <pc:spChg chg="add del mod">
          <ac:chgData name="Kristina Petkova" userId="e0531f9dd46626d1" providerId="Windows Live" clId="Web-{60DA05A4-7341-47C4-9AFD-5900D05D7AEC}" dt="2020-04-14T16:35:55.616" v="181"/>
          <ac:spMkLst>
            <pc:docMk/>
            <pc:sldMk cId="3892779061" sldId="257"/>
            <ac:spMk id="3" creationId="{DDB696BB-F5AC-42CE-9854-99E3807B1B1B}"/>
          </ac:spMkLst>
        </pc:spChg>
        <pc:spChg chg="add del">
          <ac:chgData name="Kristina Petkova" userId="e0531f9dd46626d1" providerId="Windows Live" clId="Web-{60DA05A4-7341-47C4-9AFD-5900D05D7AEC}" dt="2020-04-14T16:31:58.160" v="156"/>
          <ac:spMkLst>
            <pc:docMk/>
            <pc:sldMk cId="3892779061" sldId="257"/>
            <ac:spMk id="8" creationId="{3946F6A7-0B48-49A7-8E23-3C1F0993999F}"/>
          </ac:spMkLst>
        </pc:spChg>
        <pc:spChg chg="add del">
          <ac:chgData name="Kristina Petkova" userId="e0531f9dd46626d1" providerId="Windows Live" clId="Web-{60DA05A4-7341-47C4-9AFD-5900D05D7AEC}" dt="2020-04-14T16:31:58.160" v="156"/>
          <ac:spMkLst>
            <pc:docMk/>
            <pc:sldMk cId="3892779061" sldId="257"/>
            <ac:spMk id="10" creationId="{F53AD421-C5C8-4C52-9DD0-6A594F21A5DB}"/>
          </ac:spMkLst>
        </pc:spChg>
        <pc:spChg chg="add del">
          <ac:chgData name="Kristina Petkova" userId="e0531f9dd46626d1" providerId="Windows Live" clId="Web-{60DA05A4-7341-47C4-9AFD-5900D05D7AEC}" dt="2020-04-14T16:31:58.160" v="156"/>
          <ac:spMkLst>
            <pc:docMk/>
            <pc:sldMk cId="3892779061" sldId="257"/>
            <ac:spMk id="12" creationId="{6D7E5B0F-5185-440A-8222-321C1D118ABE}"/>
          </ac:spMkLst>
        </pc:spChg>
        <pc:spChg chg="add del">
          <ac:chgData name="Kristina Petkova" userId="e0531f9dd46626d1" providerId="Windows Live" clId="Web-{60DA05A4-7341-47C4-9AFD-5900D05D7AEC}" dt="2020-04-14T16:35:55.616" v="181"/>
          <ac:spMkLst>
            <pc:docMk/>
            <pc:sldMk cId="3892779061" sldId="257"/>
            <ac:spMk id="17" creationId="{100EDD19-6802-4EC3-95CE-CFFAB042CFD6}"/>
          </ac:spMkLst>
        </pc:spChg>
        <pc:spChg chg="add del">
          <ac:chgData name="Kristina Petkova" userId="e0531f9dd46626d1" providerId="Windows Live" clId="Web-{60DA05A4-7341-47C4-9AFD-5900D05D7AEC}" dt="2020-04-14T16:35:55.616" v="181"/>
          <ac:spMkLst>
            <pc:docMk/>
            <pc:sldMk cId="3892779061" sldId="257"/>
            <ac:spMk id="19" creationId="{DB17E863-922E-4C26-BD64-E8FD41D28661}"/>
          </ac:spMkLst>
        </pc:spChg>
        <pc:spChg chg="add del">
          <ac:chgData name="Kristina Petkova" userId="e0531f9dd46626d1" providerId="Windows Live" clId="Web-{60DA05A4-7341-47C4-9AFD-5900D05D7AEC}" dt="2020-04-14T16:40:23.699" v="205"/>
          <ac:spMkLst>
            <pc:docMk/>
            <pc:sldMk cId="3892779061" sldId="257"/>
            <ac:spMk id="22" creationId="{2E442304-DDBD-4F7B-8017-36BCC863FB40}"/>
          </ac:spMkLst>
        </pc:spChg>
        <pc:spChg chg="add del">
          <ac:chgData name="Kristina Petkova" userId="e0531f9dd46626d1" providerId="Windows Live" clId="Web-{60DA05A4-7341-47C4-9AFD-5900D05D7AEC}" dt="2020-04-14T16:40:23.699" v="205"/>
          <ac:spMkLst>
            <pc:docMk/>
            <pc:sldMk cId="3892779061" sldId="257"/>
            <ac:spMk id="23" creationId="{535742DD-1B16-4E9D-B715-0D74B4574A68}"/>
          </ac:spMkLst>
        </pc:spChg>
        <pc:spChg chg="add del">
          <ac:chgData name="Kristina Petkova" userId="e0531f9dd46626d1" providerId="Windows Live" clId="Web-{60DA05A4-7341-47C4-9AFD-5900D05D7AEC}" dt="2020-04-14T16:35:55.570" v="180"/>
          <ac:spMkLst>
            <pc:docMk/>
            <pc:sldMk cId="3892779061" sldId="257"/>
            <ac:spMk id="26" creationId="{2E442304-DDBD-4F7B-8017-36BCC863FB40}"/>
          </ac:spMkLst>
        </pc:spChg>
        <pc:spChg chg="add del">
          <ac:chgData name="Kristina Petkova" userId="e0531f9dd46626d1" providerId="Windows Live" clId="Web-{60DA05A4-7341-47C4-9AFD-5900D05D7AEC}" dt="2020-04-14T16:35:55.570" v="180"/>
          <ac:spMkLst>
            <pc:docMk/>
            <pc:sldMk cId="3892779061" sldId="257"/>
            <ac:spMk id="28" creationId="{535742DD-1B16-4E9D-B715-0D74B4574A68}"/>
          </ac:spMkLst>
        </pc:spChg>
        <pc:spChg chg="add">
          <ac:chgData name="Kristina Petkova" userId="e0531f9dd46626d1" providerId="Windows Live" clId="Web-{60DA05A4-7341-47C4-9AFD-5900D05D7AEC}" dt="2020-04-14T16:40:23.699" v="205"/>
          <ac:spMkLst>
            <pc:docMk/>
            <pc:sldMk cId="3892779061" sldId="257"/>
            <ac:spMk id="29" creationId="{43DAA0EF-336D-4CDC-A9A2-8460363E27FE}"/>
          </ac:spMkLst>
        </pc:spChg>
        <pc:spChg chg="add">
          <ac:chgData name="Kristina Petkova" userId="e0531f9dd46626d1" providerId="Windows Live" clId="Web-{60DA05A4-7341-47C4-9AFD-5900D05D7AEC}" dt="2020-04-14T16:40:23.699" v="205"/>
          <ac:spMkLst>
            <pc:docMk/>
            <pc:sldMk cId="3892779061" sldId="257"/>
            <ac:spMk id="31" creationId="{FD079A19-B31E-4129-A464-7547FF05AE33}"/>
          </ac:spMkLst>
        </pc:spChg>
        <pc:spChg chg="add mod">
          <ac:chgData name="Kristina Petkova" userId="e0531f9dd46626d1" providerId="Windows Live" clId="Web-{60DA05A4-7341-47C4-9AFD-5900D05D7AEC}" dt="2020-04-14T16:40:49.824" v="207"/>
          <ac:spMkLst>
            <pc:docMk/>
            <pc:sldMk cId="3892779061" sldId="257"/>
            <ac:spMk id="32" creationId="{3DF7859D-F8A5-48E9-8359-337F145482E6}"/>
          </ac:spMkLst>
        </pc:spChg>
        <pc:graphicFrameChg chg="add del">
          <ac:chgData name="Kristina Petkova" userId="e0531f9dd46626d1" providerId="Windows Live" clId="Web-{60DA05A4-7341-47C4-9AFD-5900D05D7AEC}" dt="2020-04-14T16:35:55.570" v="180"/>
          <ac:graphicFrameMkLst>
            <pc:docMk/>
            <pc:sldMk cId="3892779061" sldId="257"/>
            <ac:graphicFrameMk id="21" creationId="{6A8F2F23-C0ED-4185-88BC-5A1340C9BD23}"/>
          </ac:graphicFrameMkLst>
        </pc:graphicFrameChg>
        <pc:graphicFrameChg chg="add mod modGraphic">
          <ac:chgData name="Kristina Petkova" userId="e0531f9dd46626d1" providerId="Windows Live" clId="Web-{60DA05A4-7341-47C4-9AFD-5900D05D7AEC}" dt="2020-04-14T16:40:23.699" v="205"/>
          <ac:graphicFrameMkLst>
            <pc:docMk/>
            <pc:sldMk cId="3892779061" sldId="257"/>
            <ac:graphicFrameMk id="24" creationId="{43FDD45C-7645-49E5-BE87-40BC0F3228ED}"/>
          </ac:graphicFrameMkLst>
        </pc:graphicFrameChg>
      </pc:sldChg>
      <pc:sldChg chg="modSp new del mod modShow">
        <pc:chgData name="Kristina Petkova" userId="e0531f9dd46626d1" providerId="Windows Live" clId="Web-{60DA05A4-7341-47C4-9AFD-5900D05D7AEC}" dt="2020-04-14T16:40:09.198" v="204"/>
        <pc:sldMkLst>
          <pc:docMk/>
          <pc:sldMk cId="3059045744" sldId="258"/>
        </pc:sldMkLst>
        <pc:spChg chg="mod">
          <ac:chgData name="Kristina Petkova" userId="e0531f9dd46626d1" providerId="Windows Live" clId="Web-{60DA05A4-7341-47C4-9AFD-5900D05D7AEC}" dt="2020-04-14T16:39:32.713" v="202" actId="14100"/>
          <ac:spMkLst>
            <pc:docMk/>
            <pc:sldMk cId="3059045744" sldId="258"/>
            <ac:spMk id="2" creationId="{B871B696-E98B-4A0A-A6DA-079CD6883EF4}"/>
          </ac:spMkLst>
        </pc:spChg>
      </pc:sldChg>
      <pc:sldChg chg="addSp modSp new del">
        <pc:chgData name="Kristina Petkova" userId="e0531f9dd46626d1" providerId="Windows Live" clId="Web-{60DA05A4-7341-47C4-9AFD-5900D05D7AEC}" dt="2020-04-14T16:38:36.525" v="196"/>
        <pc:sldMkLst>
          <pc:docMk/>
          <pc:sldMk cId="3454564771" sldId="258"/>
        </pc:sldMkLst>
        <pc:spChg chg="add mod">
          <ac:chgData name="Kristina Petkova" userId="e0531f9dd46626d1" providerId="Windows Live" clId="Web-{60DA05A4-7341-47C4-9AFD-5900D05D7AEC}" dt="2020-04-14T16:38:16.118" v="192" actId="14100"/>
          <ac:spMkLst>
            <pc:docMk/>
            <pc:sldMk cId="3454564771" sldId="258"/>
            <ac:spMk id="2" creationId="{5B7151C0-A6F2-46DF-B41E-A48422ADBD91}"/>
          </ac:spMkLst>
        </pc:spChg>
        <pc:spChg chg="add mod">
          <ac:chgData name="Kristina Petkova" userId="e0531f9dd46626d1" providerId="Windows Live" clId="Web-{60DA05A4-7341-47C4-9AFD-5900D05D7AEC}" dt="2020-04-14T16:38:28.337" v="195" actId="14100"/>
          <ac:spMkLst>
            <pc:docMk/>
            <pc:sldMk cId="3454564771" sldId="258"/>
            <ac:spMk id="3" creationId="{117E41D7-A183-4058-80F4-A73088D4C88A}"/>
          </ac:spMkLst>
        </pc:spChg>
      </pc:sldChg>
      <pc:sldMasterChg chg="del delSldLayout">
        <pc:chgData name="Kristina Petkova" userId="e0531f9dd46626d1" providerId="Windows Live" clId="Web-{60DA05A4-7341-47C4-9AFD-5900D05D7AEC}" dt="2020-04-14T16:28:27.813" v="0"/>
        <pc:sldMasterMkLst>
          <pc:docMk/>
          <pc:sldMasterMk cId="2460954070" sldId="2147483660"/>
        </pc:sldMasterMkLst>
        <pc:sldLayoutChg chg="del">
          <pc:chgData name="Kristina Petkova" userId="e0531f9dd46626d1" providerId="Windows Live" clId="Web-{60DA05A4-7341-47C4-9AFD-5900D05D7AEC}" dt="2020-04-14T16:28:27.813" v="0"/>
          <pc:sldLayoutMkLst>
            <pc:docMk/>
            <pc:sldMasterMk cId="2460954070" sldId="2147483660"/>
            <pc:sldLayoutMk cId="2385387890" sldId="2147483661"/>
          </pc:sldLayoutMkLst>
        </pc:sldLayoutChg>
        <pc:sldLayoutChg chg="del">
          <pc:chgData name="Kristina Petkova" userId="e0531f9dd46626d1" providerId="Windows Live" clId="Web-{60DA05A4-7341-47C4-9AFD-5900D05D7AEC}" dt="2020-04-14T16:28:27.813" v="0"/>
          <pc:sldLayoutMkLst>
            <pc:docMk/>
            <pc:sldMasterMk cId="2460954070" sldId="2147483660"/>
            <pc:sldLayoutMk cId="949138452" sldId="2147483662"/>
          </pc:sldLayoutMkLst>
        </pc:sldLayoutChg>
        <pc:sldLayoutChg chg="del">
          <pc:chgData name="Kristina Petkova" userId="e0531f9dd46626d1" providerId="Windows Live" clId="Web-{60DA05A4-7341-47C4-9AFD-5900D05D7AEC}" dt="2020-04-14T16:28:27.813" v="0"/>
          <pc:sldLayoutMkLst>
            <pc:docMk/>
            <pc:sldMasterMk cId="2460954070" sldId="2147483660"/>
            <pc:sldLayoutMk cId="2591524520" sldId="2147483663"/>
          </pc:sldLayoutMkLst>
        </pc:sldLayoutChg>
        <pc:sldLayoutChg chg="del">
          <pc:chgData name="Kristina Petkova" userId="e0531f9dd46626d1" providerId="Windows Live" clId="Web-{60DA05A4-7341-47C4-9AFD-5900D05D7AEC}" dt="2020-04-14T16:28:27.813" v="0"/>
          <pc:sldLayoutMkLst>
            <pc:docMk/>
            <pc:sldMasterMk cId="2460954070" sldId="2147483660"/>
            <pc:sldLayoutMk cId="1203092039" sldId="2147483664"/>
          </pc:sldLayoutMkLst>
        </pc:sldLayoutChg>
        <pc:sldLayoutChg chg="del">
          <pc:chgData name="Kristina Petkova" userId="e0531f9dd46626d1" providerId="Windows Live" clId="Web-{60DA05A4-7341-47C4-9AFD-5900D05D7AEC}" dt="2020-04-14T16:28:27.813" v="0"/>
          <pc:sldLayoutMkLst>
            <pc:docMk/>
            <pc:sldMasterMk cId="2460954070" sldId="2147483660"/>
            <pc:sldLayoutMk cId="3733172339" sldId="2147483665"/>
          </pc:sldLayoutMkLst>
        </pc:sldLayoutChg>
        <pc:sldLayoutChg chg="del">
          <pc:chgData name="Kristina Petkova" userId="e0531f9dd46626d1" providerId="Windows Live" clId="Web-{60DA05A4-7341-47C4-9AFD-5900D05D7AEC}" dt="2020-04-14T16:28:27.813" v="0"/>
          <pc:sldLayoutMkLst>
            <pc:docMk/>
            <pc:sldMasterMk cId="2460954070" sldId="2147483660"/>
            <pc:sldLayoutMk cId="3210312558" sldId="2147483666"/>
          </pc:sldLayoutMkLst>
        </pc:sldLayoutChg>
        <pc:sldLayoutChg chg="del">
          <pc:chgData name="Kristina Petkova" userId="e0531f9dd46626d1" providerId="Windows Live" clId="Web-{60DA05A4-7341-47C4-9AFD-5900D05D7AEC}" dt="2020-04-14T16:28:27.813" v="0"/>
          <pc:sldLayoutMkLst>
            <pc:docMk/>
            <pc:sldMasterMk cId="2460954070" sldId="2147483660"/>
            <pc:sldLayoutMk cId="3146388984" sldId="2147483667"/>
          </pc:sldLayoutMkLst>
        </pc:sldLayoutChg>
        <pc:sldLayoutChg chg="del">
          <pc:chgData name="Kristina Petkova" userId="e0531f9dd46626d1" providerId="Windows Live" clId="Web-{60DA05A4-7341-47C4-9AFD-5900D05D7AEC}" dt="2020-04-14T16:28:27.813" v="0"/>
          <pc:sldLayoutMkLst>
            <pc:docMk/>
            <pc:sldMasterMk cId="2460954070" sldId="2147483660"/>
            <pc:sldLayoutMk cId="3171841454" sldId="2147483668"/>
          </pc:sldLayoutMkLst>
        </pc:sldLayoutChg>
        <pc:sldLayoutChg chg="del">
          <pc:chgData name="Kristina Petkova" userId="e0531f9dd46626d1" providerId="Windows Live" clId="Web-{60DA05A4-7341-47C4-9AFD-5900D05D7AEC}" dt="2020-04-14T16:28:27.813" v="0"/>
          <pc:sldLayoutMkLst>
            <pc:docMk/>
            <pc:sldMasterMk cId="2460954070" sldId="2147483660"/>
            <pc:sldLayoutMk cId="1718958274" sldId="2147483669"/>
          </pc:sldLayoutMkLst>
        </pc:sldLayoutChg>
        <pc:sldLayoutChg chg="del">
          <pc:chgData name="Kristina Petkova" userId="e0531f9dd46626d1" providerId="Windows Live" clId="Web-{60DA05A4-7341-47C4-9AFD-5900D05D7AEC}" dt="2020-04-14T16:28:27.813" v="0"/>
          <pc:sldLayoutMkLst>
            <pc:docMk/>
            <pc:sldMasterMk cId="2460954070" sldId="2147483660"/>
            <pc:sldLayoutMk cId="2202905451" sldId="2147483670"/>
          </pc:sldLayoutMkLst>
        </pc:sldLayoutChg>
        <pc:sldLayoutChg chg="del">
          <pc:chgData name="Kristina Petkova" userId="e0531f9dd46626d1" providerId="Windows Live" clId="Web-{60DA05A4-7341-47C4-9AFD-5900D05D7AEC}" dt="2020-04-14T16:28:27.813" v="0"/>
          <pc:sldLayoutMkLst>
            <pc:docMk/>
            <pc:sldMasterMk cId="2460954070" sldId="2147483660"/>
            <pc:sldLayoutMk cId="3479445657" sldId="2147483671"/>
          </pc:sldLayoutMkLst>
        </pc:sldLayoutChg>
      </pc:sldMasterChg>
      <pc:sldMasterChg chg="add addSldLayout">
        <pc:chgData name="Kristina Petkova" userId="e0531f9dd46626d1" providerId="Windows Live" clId="Web-{60DA05A4-7341-47C4-9AFD-5900D05D7AEC}" dt="2020-04-14T16:28:27.813" v="0"/>
        <pc:sldMasterMkLst>
          <pc:docMk/>
          <pc:sldMasterMk cId="1358321231" sldId="2147483771"/>
        </pc:sldMasterMkLst>
        <pc:sldLayoutChg chg="add">
          <pc:chgData name="Kristina Petkova" userId="e0531f9dd46626d1" providerId="Windows Live" clId="Web-{60DA05A4-7341-47C4-9AFD-5900D05D7AEC}" dt="2020-04-14T16:28:27.813" v="0"/>
          <pc:sldLayoutMkLst>
            <pc:docMk/>
            <pc:sldMasterMk cId="1358321231" sldId="2147483771"/>
            <pc:sldLayoutMk cId="231786947" sldId="2147483759"/>
          </pc:sldLayoutMkLst>
        </pc:sldLayoutChg>
        <pc:sldLayoutChg chg="add">
          <pc:chgData name="Kristina Petkova" userId="e0531f9dd46626d1" providerId="Windows Live" clId="Web-{60DA05A4-7341-47C4-9AFD-5900D05D7AEC}" dt="2020-04-14T16:28:27.813" v="0"/>
          <pc:sldLayoutMkLst>
            <pc:docMk/>
            <pc:sldMasterMk cId="1358321231" sldId="2147483771"/>
            <pc:sldLayoutMk cId="2258602887" sldId="2147483760"/>
          </pc:sldLayoutMkLst>
        </pc:sldLayoutChg>
        <pc:sldLayoutChg chg="add">
          <pc:chgData name="Kristina Petkova" userId="e0531f9dd46626d1" providerId="Windows Live" clId="Web-{60DA05A4-7341-47C4-9AFD-5900D05D7AEC}" dt="2020-04-14T16:28:27.813" v="0"/>
          <pc:sldLayoutMkLst>
            <pc:docMk/>
            <pc:sldMasterMk cId="1358321231" sldId="2147483771"/>
            <pc:sldLayoutMk cId="2624500789" sldId="2147483761"/>
          </pc:sldLayoutMkLst>
        </pc:sldLayoutChg>
        <pc:sldLayoutChg chg="add">
          <pc:chgData name="Kristina Petkova" userId="e0531f9dd46626d1" providerId="Windows Live" clId="Web-{60DA05A4-7341-47C4-9AFD-5900D05D7AEC}" dt="2020-04-14T16:28:27.813" v="0"/>
          <pc:sldLayoutMkLst>
            <pc:docMk/>
            <pc:sldMasterMk cId="1358321231" sldId="2147483771"/>
            <pc:sldLayoutMk cId="3474889506" sldId="2147483762"/>
          </pc:sldLayoutMkLst>
        </pc:sldLayoutChg>
        <pc:sldLayoutChg chg="add">
          <pc:chgData name="Kristina Petkova" userId="e0531f9dd46626d1" providerId="Windows Live" clId="Web-{60DA05A4-7341-47C4-9AFD-5900D05D7AEC}" dt="2020-04-14T16:28:27.813" v="0"/>
          <pc:sldLayoutMkLst>
            <pc:docMk/>
            <pc:sldMasterMk cId="1358321231" sldId="2147483771"/>
            <pc:sldLayoutMk cId="3367801303" sldId="2147483763"/>
          </pc:sldLayoutMkLst>
        </pc:sldLayoutChg>
        <pc:sldLayoutChg chg="add">
          <pc:chgData name="Kristina Petkova" userId="e0531f9dd46626d1" providerId="Windows Live" clId="Web-{60DA05A4-7341-47C4-9AFD-5900D05D7AEC}" dt="2020-04-14T16:28:27.813" v="0"/>
          <pc:sldLayoutMkLst>
            <pc:docMk/>
            <pc:sldMasterMk cId="1358321231" sldId="2147483771"/>
            <pc:sldLayoutMk cId="4030824562" sldId="2147483764"/>
          </pc:sldLayoutMkLst>
        </pc:sldLayoutChg>
        <pc:sldLayoutChg chg="add">
          <pc:chgData name="Kristina Petkova" userId="e0531f9dd46626d1" providerId="Windows Live" clId="Web-{60DA05A4-7341-47C4-9AFD-5900D05D7AEC}" dt="2020-04-14T16:28:27.813" v="0"/>
          <pc:sldLayoutMkLst>
            <pc:docMk/>
            <pc:sldMasterMk cId="1358321231" sldId="2147483771"/>
            <pc:sldLayoutMk cId="2982393140" sldId="2147483765"/>
          </pc:sldLayoutMkLst>
        </pc:sldLayoutChg>
        <pc:sldLayoutChg chg="add">
          <pc:chgData name="Kristina Petkova" userId="e0531f9dd46626d1" providerId="Windows Live" clId="Web-{60DA05A4-7341-47C4-9AFD-5900D05D7AEC}" dt="2020-04-14T16:28:27.813" v="0"/>
          <pc:sldLayoutMkLst>
            <pc:docMk/>
            <pc:sldMasterMk cId="1358321231" sldId="2147483771"/>
            <pc:sldLayoutMk cId="4084286823" sldId="2147483766"/>
          </pc:sldLayoutMkLst>
        </pc:sldLayoutChg>
        <pc:sldLayoutChg chg="add">
          <pc:chgData name="Kristina Petkova" userId="e0531f9dd46626d1" providerId="Windows Live" clId="Web-{60DA05A4-7341-47C4-9AFD-5900D05D7AEC}" dt="2020-04-14T16:28:27.813" v="0"/>
          <pc:sldLayoutMkLst>
            <pc:docMk/>
            <pc:sldMasterMk cId="1358321231" sldId="2147483771"/>
            <pc:sldLayoutMk cId="593547655" sldId="2147483767"/>
          </pc:sldLayoutMkLst>
        </pc:sldLayoutChg>
        <pc:sldLayoutChg chg="add">
          <pc:chgData name="Kristina Petkova" userId="e0531f9dd46626d1" providerId="Windows Live" clId="Web-{60DA05A4-7341-47C4-9AFD-5900D05D7AEC}" dt="2020-04-14T16:28:27.813" v="0"/>
          <pc:sldLayoutMkLst>
            <pc:docMk/>
            <pc:sldMasterMk cId="1358321231" sldId="2147483771"/>
            <pc:sldLayoutMk cId="355654079" sldId="2147483768"/>
          </pc:sldLayoutMkLst>
        </pc:sldLayoutChg>
        <pc:sldLayoutChg chg="add">
          <pc:chgData name="Kristina Petkova" userId="e0531f9dd46626d1" providerId="Windows Live" clId="Web-{60DA05A4-7341-47C4-9AFD-5900D05D7AEC}" dt="2020-04-14T16:28:27.813" v="0"/>
          <pc:sldLayoutMkLst>
            <pc:docMk/>
            <pc:sldMasterMk cId="1358321231" sldId="2147483771"/>
            <pc:sldLayoutMk cId="98778535" sldId="2147483769"/>
          </pc:sldLayoutMkLst>
        </pc:sldLayoutChg>
        <pc:sldLayoutChg chg="add">
          <pc:chgData name="Kristina Petkova" userId="e0531f9dd46626d1" providerId="Windows Live" clId="Web-{60DA05A4-7341-47C4-9AFD-5900D05D7AEC}" dt="2020-04-14T16:28:27.813" v="0"/>
          <pc:sldLayoutMkLst>
            <pc:docMk/>
            <pc:sldMasterMk cId="1358321231" sldId="2147483771"/>
            <pc:sldLayoutMk cId="1520615394" sldId="2147483770"/>
          </pc:sldLayoutMkLst>
        </pc:sldLayoutChg>
      </pc:sldMasterChg>
      <pc:sldMasterChg chg="add addSldLayout">
        <pc:chgData name="Kristina Petkova" userId="e0531f9dd46626d1" providerId="Windows Live" clId="Web-{60DA05A4-7341-47C4-9AFD-5900D05D7AEC}" dt="2020-04-14T16:29:55.752" v="125"/>
        <pc:sldMasterMkLst>
          <pc:docMk/>
          <pc:sldMasterMk cId="2378835823" sldId="2147483867"/>
        </pc:sldMasterMkLst>
        <pc:sldLayoutChg chg="add">
          <pc:chgData name="Kristina Petkova" userId="e0531f9dd46626d1" providerId="Windows Live" clId="Web-{60DA05A4-7341-47C4-9AFD-5900D05D7AEC}" dt="2020-04-14T16:29:55.752" v="125"/>
          <pc:sldLayoutMkLst>
            <pc:docMk/>
            <pc:sldMasterMk cId="2378835823" sldId="2147483867"/>
            <pc:sldLayoutMk cId="1947027354" sldId="2147483856"/>
          </pc:sldLayoutMkLst>
        </pc:sldLayoutChg>
        <pc:sldLayoutChg chg="add">
          <pc:chgData name="Kristina Petkova" userId="e0531f9dd46626d1" providerId="Windows Live" clId="Web-{60DA05A4-7341-47C4-9AFD-5900D05D7AEC}" dt="2020-04-14T16:29:55.752" v="125"/>
          <pc:sldLayoutMkLst>
            <pc:docMk/>
            <pc:sldMasterMk cId="2378835823" sldId="2147483867"/>
            <pc:sldLayoutMk cId="649072982" sldId="2147483857"/>
          </pc:sldLayoutMkLst>
        </pc:sldLayoutChg>
        <pc:sldLayoutChg chg="add">
          <pc:chgData name="Kristina Petkova" userId="e0531f9dd46626d1" providerId="Windows Live" clId="Web-{60DA05A4-7341-47C4-9AFD-5900D05D7AEC}" dt="2020-04-14T16:29:55.752" v="125"/>
          <pc:sldLayoutMkLst>
            <pc:docMk/>
            <pc:sldMasterMk cId="2378835823" sldId="2147483867"/>
            <pc:sldLayoutMk cId="4095132897" sldId="2147483858"/>
          </pc:sldLayoutMkLst>
        </pc:sldLayoutChg>
        <pc:sldLayoutChg chg="add">
          <pc:chgData name="Kristina Petkova" userId="e0531f9dd46626d1" providerId="Windows Live" clId="Web-{60DA05A4-7341-47C4-9AFD-5900D05D7AEC}" dt="2020-04-14T16:29:55.752" v="125"/>
          <pc:sldLayoutMkLst>
            <pc:docMk/>
            <pc:sldMasterMk cId="2378835823" sldId="2147483867"/>
            <pc:sldLayoutMk cId="2997774079" sldId="2147483859"/>
          </pc:sldLayoutMkLst>
        </pc:sldLayoutChg>
        <pc:sldLayoutChg chg="add">
          <pc:chgData name="Kristina Petkova" userId="e0531f9dd46626d1" providerId="Windows Live" clId="Web-{60DA05A4-7341-47C4-9AFD-5900D05D7AEC}" dt="2020-04-14T16:29:55.752" v="125"/>
          <pc:sldLayoutMkLst>
            <pc:docMk/>
            <pc:sldMasterMk cId="2378835823" sldId="2147483867"/>
            <pc:sldLayoutMk cId="1422399924" sldId="2147483860"/>
          </pc:sldLayoutMkLst>
        </pc:sldLayoutChg>
        <pc:sldLayoutChg chg="add">
          <pc:chgData name="Kristina Petkova" userId="e0531f9dd46626d1" providerId="Windows Live" clId="Web-{60DA05A4-7341-47C4-9AFD-5900D05D7AEC}" dt="2020-04-14T16:29:55.752" v="125"/>
          <pc:sldLayoutMkLst>
            <pc:docMk/>
            <pc:sldMasterMk cId="2378835823" sldId="2147483867"/>
            <pc:sldLayoutMk cId="2989706640" sldId="2147483861"/>
          </pc:sldLayoutMkLst>
        </pc:sldLayoutChg>
        <pc:sldLayoutChg chg="add">
          <pc:chgData name="Kristina Petkova" userId="e0531f9dd46626d1" providerId="Windows Live" clId="Web-{60DA05A4-7341-47C4-9AFD-5900D05D7AEC}" dt="2020-04-14T16:29:55.752" v="125"/>
          <pc:sldLayoutMkLst>
            <pc:docMk/>
            <pc:sldMasterMk cId="2378835823" sldId="2147483867"/>
            <pc:sldLayoutMk cId="4291957554" sldId="2147483862"/>
          </pc:sldLayoutMkLst>
        </pc:sldLayoutChg>
        <pc:sldLayoutChg chg="add">
          <pc:chgData name="Kristina Petkova" userId="e0531f9dd46626d1" providerId="Windows Live" clId="Web-{60DA05A4-7341-47C4-9AFD-5900D05D7AEC}" dt="2020-04-14T16:29:55.752" v="125"/>
          <pc:sldLayoutMkLst>
            <pc:docMk/>
            <pc:sldMasterMk cId="2378835823" sldId="2147483867"/>
            <pc:sldLayoutMk cId="3285137330" sldId="2147483863"/>
          </pc:sldLayoutMkLst>
        </pc:sldLayoutChg>
        <pc:sldLayoutChg chg="add">
          <pc:chgData name="Kristina Petkova" userId="e0531f9dd46626d1" providerId="Windows Live" clId="Web-{60DA05A4-7341-47C4-9AFD-5900D05D7AEC}" dt="2020-04-14T16:29:55.752" v="125"/>
          <pc:sldLayoutMkLst>
            <pc:docMk/>
            <pc:sldMasterMk cId="2378835823" sldId="2147483867"/>
            <pc:sldLayoutMk cId="1260418149" sldId="2147483864"/>
          </pc:sldLayoutMkLst>
        </pc:sldLayoutChg>
        <pc:sldLayoutChg chg="add">
          <pc:chgData name="Kristina Petkova" userId="e0531f9dd46626d1" providerId="Windows Live" clId="Web-{60DA05A4-7341-47C4-9AFD-5900D05D7AEC}" dt="2020-04-14T16:29:55.752" v="125"/>
          <pc:sldLayoutMkLst>
            <pc:docMk/>
            <pc:sldMasterMk cId="2378835823" sldId="2147483867"/>
            <pc:sldLayoutMk cId="2205879312" sldId="2147483865"/>
          </pc:sldLayoutMkLst>
        </pc:sldLayoutChg>
        <pc:sldLayoutChg chg="add">
          <pc:chgData name="Kristina Petkova" userId="e0531f9dd46626d1" providerId="Windows Live" clId="Web-{60DA05A4-7341-47C4-9AFD-5900D05D7AEC}" dt="2020-04-14T16:29:55.752" v="125"/>
          <pc:sldLayoutMkLst>
            <pc:docMk/>
            <pc:sldMasterMk cId="2378835823" sldId="2147483867"/>
            <pc:sldLayoutMk cId="2171288355" sldId="2147483866"/>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4C59C9-4D90-4392-9A6D-1999FFB07AAD}" type="doc">
      <dgm:prSet loTypeId="urn:microsoft.com/office/officeart/2005/8/layout/vProcess5" loCatId="process" qsTypeId="urn:microsoft.com/office/officeart/2005/8/quickstyle/simple1" qsCatId="simple" csTypeId="urn:microsoft.com/office/officeart/2005/8/colors/colorful5" csCatId="colorful"/>
      <dgm:spPr/>
      <dgm:t>
        <a:bodyPr/>
        <a:lstStyle/>
        <a:p>
          <a:endParaRPr lang="en-US"/>
        </a:p>
      </dgm:t>
    </dgm:pt>
    <dgm:pt modelId="{9D11F260-AEA4-41D9-854D-C65A8C7AB381}">
      <dgm:prSet/>
      <dgm:spPr/>
      <dgm:t>
        <a:bodyPr/>
        <a:lstStyle/>
        <a:p>
          <a:r>
            <a:rPr lang="en-US"/>
            <a:t>• Prepare and share public communication to address and prevent stigma and discrimination that can prevent people from seeking healthcare. Messaging about “high risk groups” should be sensitive to minimize negative impact on those groups.</a:t>
          </a:r>
        </a:p>
      </dgm:t>
    </dgm:pt>
    <dgm:pt modelId="{F5629BAB-A035-4745-9C55-5004FD961A1F}" type="parTrans" cxnId="{7C7BBC3C-D25F-4D9A-AAF7-F9E7AB82C7D7}">
      <dgm:prSet/>
      <dgm:spPr/>
      <dgm:t>
        <a:bodyPr/>
        <a:lstStyle/>
        <a:p>
          <a:endParaRPr lang="en-US"/>
        </a:p>
      </dgm:t>
    </dgm:pt>
    <dgm:pt modelId="{FE01E9AE-FA55-4ABC-8352-07E2D0E58155}" type="sibTrans" cxnId="{7C7BBC3C-D25F-4D9A-AAF7-F9E7AB82C7D7}">
      <dgm:prSet/>
      <dgm:spPr/>
      <dgm:t>
        <a:bodyPr/>
        <a:lstStyle/>
        <a:p>
          <a:endParaRPr lang="en-US"/>
        </a:p>
      </dgm:t>
    </dgm:pt>
    <dgm:pt modelId="{5B376913-78C8-41ED-A9D0-7F08A2C7CDB1}">
      <dgm:prSet/>
      <dgm:spPr/>
      <dgm:t>
        <a:bodyPr/>
        <a:lstStyle/>
        <a:p>
          <a:r>
            <a:rPr lang="en-US"/>
            <a:t>• Remind staff and volunteers to ensure dignity in all services: screening, surveillance, isolation, treatment, etc. Regularly review these services.</a:t>
          </a:r>
        </a:p>
      </dgm:t>
    </dgm:pt>
    <dgm:pt modelId="{E7B407F3-A4F0-452B-8CE0-70195E9CF976}" type="parTrans" cxnId="{855ED7FD-7ED6-4BF8-9B85-715EF7459853}">
      <dgm:prSet/>
      <dgm:spPr/>
      <dgm:t>
        <a:bodyPr/>
        <a:lstStyle/>
        <a:p>
          <a:endParaRPr lang="en-US"/>
        </a:p>
      </dgm:t>
    </dgm:pt>
    <dgm:pt modelId="{3B8BB1CF-DE6C-4817-A51A-74ACDAC1EF9F}" type="sibTrans" cxnId="{855ED7FD-7ED6-4BF8-9B85-715EF7459853}">
      <dgm:prSet/>
      <dgm:spPr/>
      <dgm:t>
        <a:bodyPr/>
        <a:lstStyle/>
        <a:p>
          <a:endParaRPr lang="en-US"/>
        </a:p>
      </dgm:t>
    </dgm:pt>
    <dgm:pt modelId="{21462365-2527-4910-905C-CA8AE53A4CB8}">
      <dgm:prSet/>
      <dgm:spPr/>
      <dgm:t>
        <a:bodyPr/>
        <a:lstStyle/>
        <a:p>
          <a:r>
            <a:rPr lang="en-US"/>
            <a:t>• Support governments, through guidance and advocacy, to ensure human dignity is respected in all responses at all times. </a:t>
          </a:r>
        </a:p>
      </dgm:t>
    </dgm:pt>
    <dgm:pt modelId="{855E56A7-218A-4C0F-B56D-69212A601034}" type="parTrans" cxnId="{35FE6197-BDB6-4DDC-8862-23B33FB889A5}">
      <dgm:prSet/>
      <dgm:spPr/>
      <dgm:t>
        <a:bodyPr/>
        <a:lstStyle/>
        <a:p>
          <a:endParaRPr lang="en-US"/>
        </a:p>
      </dgm:t>
    </dgm:pt>
    <dgm:pt modelId="{05F91F6E-7471-4C67-A847-6C0229CFD4C2}" type="sibTrans" cxnId="{35FE6197-BDB6-4DDC-8862-23B33FB889A5}">
      <dgm:prSet/>
      <dgm:spPr/>
      <dgm:t>
        <a:bodyPr/>
        <a:lstStyle/>
        <a:p>
          <a:endParaRPr lang="en-US"/>
        </a:p>
      </dgm:t>
    </dgm:pt>
    <dgm:pt modelId="{00C090C0-7685-4D0A-AECD-9145E30E5D23}" type="pres">
      <dgm:prSet presAssocID="{164C59C9-4D90-4392-9A6D-1999FFB07AAD}" presName="outerComposite" presStyleCnt="0">
        <dgm:presLayoutVars>
          <dgm:chMax val="5"/>
          <dgm:dir/>
          <dgm:resizeHandles val="exact"/>
        </dgm:presLayoutVars>
      </dgm:prSet>
      <dgm:spPr/>
      <dgm:t>
        <a:bodyPr/>
        <a:lstStyle/>
        <a:p>
          <a:endParaRPr lang="bg-BG"/>
        </a:p>
      </dgm:t>
    </dgm:pt>
    <dgm:pt modelId="{5A8E4252-A42B-446B-8778-F9D94B67B582}" type="pres">
      <dgm:prSet presAssocID="{164C59C9-4D90-4392-9A6D-1999FFB07AAD}" presName="dummyMaxCanvas" presStyleCnt="0">
        <dgm:presLayoutVars/>
      </dgm:prSet>
      <dgm:spPr/>
    </dgm:pt>
    <dgm:pt modelId="{092EB59F-04CD-4012-8FCB-901DD6212BF7}" type="pres">
      <dgm:prSet presAssocID="{164C59C9-4D90-4392-9A6D-1999FFB07AAD}" presName="ThreeNodes_1" presStyleLbl="node1" presStyleIdx="0" presStyleCnt="3">
        <dgm:presLayoutVars>
          <dgm:bulletEnabled val="1"/>
        </dgm:presLayoutVars>
      </dgm:prSet>
      <dgm:spPr/>
      <dgm:t>
        <a:bodyPr/>
        <a:lstStyle/>
        <a:p>
          <a:endParaRPr lang="bg-BG"/>
        </a:p>
      </dgm:t>
    </dgm:pt>
    <dgm:pt modelId="{9EB4CD89-3A1D-4560-9962-5B30C0424515}" type="pres">
      <dgm:prSet presAssocID="{164C59C9-4D90-4392-9A6D-1999FFB07AAD}" presName="ThreeNodes_2" presStyleLbl="node1" presStyleIdx="1" presStyleCnt="3">
        <dgm:presLayoutVars>
          <dgm:bulletEnabled val="1"/>
        </dgm:presLayoutVars>
      </dgm:prSet>
      <dgm:spPr/>
      <dgm:t>
        <a:bodyPr/>
        <a:lstStyle/>
        <a:p>
          <a:endParaRPr lang="bg-BG"/>
        </a:p>
      </dgm:t>
    </dgm:pt>
    <dgm:pt modelId="{0F57C48C-A1C1-427C-BE39-B08130FD7FFD}" type="pres">
      <dgm:prSet presAssocID="{164C59C9-4D90-4392-9A6D-1999FFB07AAD}" presName="ThreeNodes_3" presStyleLbl="node1" presStyleIdx="2" presStyleCnt="3">
        <dgm:presLayoutVars>
          <dgm:bulletEnabled val="1"/>
        </dgm:presLayoutVars>
      </dgm:prSet>
      <dgm:spPr/>
      <dgm:t>
        <a:bodyPr/>
        <a:lstStyle/>
        <a:p>
          <a:endParaRPr lang="bg-BG"/>
        </a:p>
      </dgm:t>
    </dgm:pt>
    <dgm:pt modelId="{BDEFCDCA-CE3D-4364-9C57-40C0D3B35382}" type="pres">
      <dgm:prSet presAssocID="{164C59C9-4D90-4392-9A6D-1999FFB07AAD}" presName="ThreeConn_1-2" presStyleLbl="fgAccFollowNode1" presStyleIdx="0" presStyleCnt="2">
        <dgm:presLayoutVars>
          <dgm:bulletEnabled val="1"/>
        </dgm:presLayoutVars>
      </dgm:prSet>
      <dgm:spPr/>
      <dgm:t>
        <a:bodyPr/>
        <a:lstStyle/>
        <a:p>
          <a:endParaRPr lang="bg-BG"/>
        </a:p>
      </dgm:t>
    </dgm:pt>
    <dgm:pt modelId="{6BFB2531-6049-42DF-9719-C8AEAFC43AC8}" type="pres">
      <dgm:prSet presAssocID="{164C59C9-4D90-4392-9A6D-1999FFB07AAD}" presName="ThreeConn_2-3" presStyleLbl="fgAccFollowNode1" presStyleIdx="1" presStyleCnt="2">
        <dgm:presLayoutVars>
          <dgm:bulletEnabled val="1"/>
        </dgm:presLayoutVars>
      </dgm:prSet>
      <dgm:spPr/>
      <dgm:t>
        <a:bodyPr/>
        <a:lstStyle/>
        <a:p>
          <a:endParaRPr lang="bg-BG"/>
        </a:p>
      </dgm:t>
    </dgm:pt>
    <dgm:pt modelId="{FFEBB5D7-8D4D-4F57-99F9-CB77B922951F}" type="pres">
      <dgm:prSet presAssocID="{164C59C9-4D90-4392-9A6D-1999FFB07AAD}" presName="ThreeNodes_1_text" presStyleLbl="node1" presStyleIdx="2" presStyleCnt="3">
        <dgm:presLayoutVars>
          <dgm:bulletEnabled val="1"/>
        </dgm:presLayoutVars>
      </dgm:prSet>
      <dgm:spPr/>
      <dgm:t>
        <a:bodyPr/>
        <a:lstStyle/>
        <a:p>
          <a:endParaRPr lang="bg-BG"/>
        </a:p>
      </dgm:t>
    </dgm:pt>
    <dgm:pt modelId="{8D914981-ECF9-4AC6-A214-68F9FB7239F2}" type="pres">
      <dgm:prSet presAssocID="{164C59C9-4D90-4392-9A6D-1999FFB07AAD}" presName="ThreeNodes_2_text" presStyleLbl="node1" presStyleIdx="2" presStyleCnt="3">
        <dgm:presLayoutVars>
          <dgm:bulletEnabled val="1"/>
        </dgm:presLayoutVars>
      </dgm:prSet>
      <dgm:spPr/>
      <dgm:t>
        <a:bodyPr/>
        <a:lstStyle/>
        <a:p>
          <a:endParaRPr lang="bg-BG"/>
        </a:p>
      </dgm:t>
    </dgm:pt>
    <dgm:pt modelId="{8BAF8A15-CFFA-4786-A265-391C57A7BE0E}" type="pres">
      <dgm:prSet presAssocID="{164C59C9-4D90-4392-9A6D-1999FFB07AAD}" presName="ThreeNodes_3_text" presStyleLbl="node1" presStyleIdx="2" presStyleCnt="3">
        <dgm:presLayoutVars>
          <dgm:bulletEnabled val="1"/>
        </dgm:presLayoutVars>
      </dgm:prSet>
      <dgm:spPr/>
      <dgm:t>
        <a:bodyPr/>
        <a:lstStyle/>
        <a:p>
          <a:endParaRPr lang="bg-BG"/>
        </a:p>
      </dgm:t>
    </dgm:pt>
  </dgm:ptLst>
  <dgm:cxnLst>
    <dgm:cxn modelId="{7C7BBC3C-D25F-4D9A-AAF7-F9E7AB82C7D7}" srcId="{164C59C9-4D90-4392-9A6D-1999FFB07AAD}" destId="{9D11F260-AEA4-41D9-854D-C65A8C7AB381}" srcOrd="0" destOrd="0" parTransId="{F5629BAB-A035-4745-9C55-5004FD961A1F}" sibTransId="{FE01E9AE-FA55-4ABC-8352-07E2D0E58155}"/>
    <dgm:cxn modelId="{F8551057-3041-4641-BFF2-A21035EF7CDA}" type="presOf" srcId="{3B8BB1CF-DE6C-4817-A51A-74ACDAC1EF9F}" destId="{6BFB2531-6049-42DF-9719-C8AEAFC43AC8}" srcOrd="0" destOrd="0" presId="urn:microsoft.com/office/officeart/2005/8/layout/vProcess5"/>
    <dgm:cxn modelId="{08648723-3FA2-438D-A85E-9DBB29775E00}" type="presOf" srcId="{5B376913-78C8-41ED-A9D0-7F08A2C7CDB1}" destId="{9EB4CD89-3A1D-4560-9962-5B30C0424515}" srcOrd="0" destOrd="0" presId="urn:microsoft.com/office/officeart/2005/8/layout/vProcess5"/>
    <dgm:cxn modelId="{8DEBB8E9-9C38-44D5-9A16-984368DF293F}" type="presOf" srcId="{164C59C9-4D90-4392-9A6D-1999FFB07AAD}" destId="{00C090C0-7685-4D0A-AECD-9145E30E5D23}" srcOrd="0" destOrd="0" presId="urn:microsoft.com/office/officeart/2005/8/layout/vProcess5"/>
    <dgm:cxn modelId="{DD2F0A78-86C4-477F-9195-74A638E24DAE}" type="presOf" srcId="{FE01E9AE-FA55-4ABC-8352-07E2D0E58155}" destId="{BDEFCDCA-CE3D-4364-9C57-40C0D3B35382}" srcOrd="0" destOrd="0" presId="urn:microsoft.com/office/officeart/2005/8/layout/vProcess5"/>
    <dgm:cxn modelId="{44623068-94B4-415D-9DBB-75A6BDC4D7C8}" type="presOf" srcId="{21462365-2527-4910-905C-CA8AE53A4CB8}" destId="{0F57C48C-A1C1-427C-BE39-B08130FD7FFD}" srcOrd="0" destOrd="0" presId="urn:microsoft.com/office/officeart/2005/8/layout/vProcess5"/>
    <dgm:cxn modelId="{9A900304-005B-4184-AF4B-8B4F2BB9B716}" type="presOf" srcId="{5B376913-78C8-41ED-A9D0-7F08A2C7CDB1}" destId="{8D914981-ECF9-4AC6-A214-68F9FB7239F2}" srcOrd="1" destOrd="0" presId="urn:microsoft.com/office/officeart/2005/8/layout/vProcess5"/>
    <dgm:cxn modelId="{35FE6197-BDB6-4DDC-8862-23B33FB889A5}" srcId="{164C59C9-4D90-4392-9A6D-1999FFB07AAD}" destId="{21462365-2527-4910-905C-CA8AE53A4CB8}" srcOrd="2" destOrd="0" parTransId="{855E56A7-218A-4C0F-B56D-69212A601034}" sibTransId="{05F91F6E-7471-4C67-A847-6C0229CFD4C2}"/>
    <dgm:cxn modelId="{A73E01DE-35E1-4295-B650-B24AB92978C7}" type="presOf" srcId="{21462365-2527-4910-905C-CA8AE53A4CB8}" destId="{8BAF8A15-CFFA-4786-A265-391C57A7BE0E}" srcOrd="1" destOrd="0" presId="urn:microsoft.com/office/officeart/2005/8/layout/vProcess5"/>
    <dgm:cxn modelId="{855ED7FD-7ED6-4BF8-9B85-715EF7459853}" srcId="{164C59C9-4D90-4392-9A6D-1999FFB07AAD}" destId="{5B376913-78C8-41ED-A9D0-7F08A2C7CDB1}" srcOrd="1" destOrd="0" parTransId="{E7B407F3-A4F0-452B-8CE0-70195E9CF976}" sibTransId="{3B8BB1CF-DE6C-4817-A51A-74ACDAC1EF9F}"/>
    <dgm:cxn modelId="{56C71AC6-B3BA-402A-B57E-EF98EED06EFB}" type="presOf" srcId="{9D11F260-AEA4-41D9-854D-C65A8C7AB381}" destId="{FFEBB5D7-8D4D-4F57-99F9-CB77B922951F}" srcOrd="1" destOrd="0" presId="urn:microsoft.com/office/officeart/2005/8/layout/vProcess5"/>
    <dgm:cxn modelId="{C3277481-5A9F-4315-AD9B-65A8FD84E7E2}" type="presOf" srcId="{9D11F260-AEA4-41D9-854D-C65A8C7AB381}" destId="{092EB59F-04CD-4012-8FCB-901DD6212BF7}" srcOrd="0" destOrd="0" presId="urn:microsoft.com/office/officeart/2005/8/layout/vProcess5"/>
    <dgm:cxn modelId="{FB0AE8A7-71CD-41B8-91B2-A5EBD48002BA}" type="presParOf" srcId="{00C090C0-7685-4D0A-AECD-9145E30E5D23}" destId="{5A8E4252-A42B-446B-8778-F9D94B67B582}" srcOrd="0" destOrd="0" presId="urn:microsoft.com/office/officeart/2005/8/layout/vProcess5"/>
    <dgm:cxn modelId="{91E41780-DC11-4E78-A36B-71D9E282B43C}" type="presParOf" srcId="{00C090C0-7685-4D0A-AECD-9145E30E5D23}" destId="{092EB59F-04CD-4012-8FCB-901DD6212BF7}" srcOrd="1" destOrd="0" presId="urn:microsoft.com/office/officeart/2005/8/layout/vProcess5"/>
    <dgm:cxn modelId="{EC8C660A-71ED-404F-89A2-AF1080B5307F}" type="presParOf" srcId="{00C090C0-7685-4D0A-AECD-9145E30E5D23}" destId="{9EB4CD89-3A1D-4560-9962-5B30C0424515}" srcOrd="2" destOrd="0" presId="urn:microsoft.com/office/officeart/2005/8/layout/vProcess5"/>
    <dgm:cxn modelId="{A9A0137D-2899-41B3-8419-58D1B4EB5E27}" type="presParOf" srcId="{00C090C0-7685-4D0A-AECD-9145E30E5D23}" destId="{0F57C48C-A1C1-427C-BE39-B08130FD7FFD}" srcOrd="3" destOrd="0" presId="urn:microsoft.com/office/officeart/2005/8/layout/vProcess5"/>
    <dgm:cxn modelId="{4EC30429-2BB2-41EE-ACB7-FA421113553D}" type="presParOf" srcId="{00C090C0-7685-4D0A-AECD-9145E30E5D23}" destId="{BDEFCDCA-CE3D-4364-9C57-40C0D3B35382}" srcOrd="4" destOrd="0" presId="urn:microsoft.com/office/officeart/2005/8/layout/vProcess5"/>
    <dgm:cxn modelId="{4E4370FA-EBB2-4835-B4E1-41FAADD6B752}" type="presParOf" srcId="{00C090C0-7685-4D0A-AECD-9145E30E5D23}" destId="{6BFB2531-6049-42DF-9719-C8AEAFC43AC8}" srcOrd="5" destOrd="0" presId="urn:microsoft.com/office/officeart/2005/8/layout/vProcess5"/>
    <dgm:cxn modelId="{C6264E7F-C603-4229-A6D0-C472DFCD3A37}" type="presParOf" srcId="{00C090C0-7685-4D0A-AECD-9145E30E5D23}" destId="{FFEBB5D7-8D4D-4F57-99F9-CB77B922951F}" srcOrd="6" destOrd="0" presId="urn:microsoft.com/office/officeart/2005/8/layout/vProcess5"/>
    <dgm:cxn modelId="{BCBB5046-443E-4BA6-AF28-E16980C095B9}" type="presParOf" srcId="{00C090C0-7685-4D0A-AECD-9145E30E5D23}" destId="{8D914981-ECF9-4AC6-A214-68F9FB7239F2}" srcOrd="7" destOrd="0" presId="urn:microsoft.com/office/officeart/2005/8/layout/vProcess5"/>
    <dgm:cxn modelId="{5A6FBBDE-0299-4CA2-BD61-8990691A2AD7}" type="presParOf" srcId="{00C090C0-7685-4D0A-AECD-9145E30E5D23}" destId="{8BAF8A15-CFFA-4786-A265-391C57A7BE0E}"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04B58E-4434-4AB7-84BB-DB42429969B8}" type="doc">
      <dgm:prSet loTypeId="urn:microsoft.com/office/officeart/2005/8/layout/hierarchy1" loCatId="hierarchy" qsTypeId="urn:microsoft.com/office/officeart/2005/8/quickstyle/simple2" qsCatId="simple" csTypeId="urn:microsoft.com/office/officeart/2005/8/colors/colorful1#4" csCatId="colorful"/>
      <dgm:spPr/>
      <dgm:t>
        <a:bodyPr/>
        <a:lstStyle/>
        <a:p>
          <a:endParaRPr lang="en-US"/>
        </a:p>
      </dgm:t>
    </dgm:pt>
    <dgm:pt modelId="{CEC2D695-2FB1-43D7-B339-C2C8AAEAFFD2}">
      <dgm:prSet/>
      <dgm:spPr/>
      <dgm:t>
        <a:bodyPr/>
        <a:lstStyle/>
        <a:p>
          <a:r>
            <a:rPr lang="en-US"/>
            <a:t>•Gather feedback on activities and services from all members of the community (all genders, ages, abilities and other groups). </a:t>
          </a:r>
        </a:p>
      </dgm:t>
    </dgm:pt>
    <dgm:pt modelId="{8B6788CE-DCAD-4025-93C9-CD8B4172261C}" type="parTrans" cxnId="{678E9420-4A70-4649-80DC-4C6BC344D83E}">
      <dgm:prSet/>
      <dgm:spPr/>
      <dgm:t>
        <a:bodyPr/>
        <a:lstStyle/>
        <a:p>
          <a:endParaRPr lang="en-US"/>
        </a:p>
      </dgm:t>
    </dgm:pt>
    <dgm:pt modelId="{D714EDDF-B522-4337-9772-703FFA92C7A0}" type="sibTrans" cxnId="{678E9420-4A70-4649-80DC-4C6BC344D83E}">
      <dgm:prSet/>
      <dgm:spPr/>
      <dgm:t>
        <a:bodyPr/>
        <a:lstStyle/>
        <a:p>
          <a:endParaRPr lang="en-US"/>
        </a:p>
      </dgm:t>
    </dgm:pt>
    <dgm:pt modelId="{6AFEBB60-D98D-4F2D-98D8-F48383D04EE1}">
      <dgm:prSet/>
      <dgm:spPr/>
      <dgm:t>
        <a:bodyPr/>
        <a:lstStyle/>
        <a:p>
          <a:r>
            <a:rPr lang="en-US"/>
            <a:t>Use online or phone methods to gather feedback and suggestions on activities and services from the people supported. </a:t>
          </a:r>
        </a:p>
      </dgm:t>
    </dgm:pt>
    <dgm:pt modelId="{F9842E5E-D641-4961-AAA2-D75D70E3CDC0}" type="parTrans" cxnId="{9ECFCA99-5F9C-463C-91A6-58FAC9894E98}">
      <dgm:prSet/>
      <dgm:spPr/>
      <dgm:t>
        <a:bodyPr/>
        <a:lstStyle/>
        <a:p>
          <a:endParaRPr lang="en-US"/>
        </a:p>
      </dgm:t>
    </dgm:pt>
    <dgm:pt modelId="{2FB25867-DDE8-445F-B9FB-F7CDBB97B9AE}" type="sibTrans" cxnId="{9ECFCA99-5F9C-463C-91A6-58FAC9894E98}">
      <dgm:prSet/>
      <dgm:spPr/>
      <dgm:t>
        <a:bodyPr/>
        <a:lstStyle/>
        <a:p>
          <a:endParaRPr lang="en-US"/>
        </a:p>
      </dgm:t>
    </dgm:pt>
    <dgm:pt modelId="{C3330A76-5988-4F48-9B57-B7A6E9D09D79}">
      <dgm:prSet/>
      <dgm:spPr/>
      <dgm:t>
        <a:bodyPr/>
        <a:lstStyle/>
        <a:p>
          <a:r>
            <a:rPr lang="en-US"/>
            <a:t>Provide opportunities for people to provide feedback on services in person where applicable - e.g. during treatment or distribution of food/medicine</a:t>
          </a:r>
        </a:p>
      </dgm:t>
    </dgm:pt>
    <dgm:pt modelId="{797EBEC3-8654-44A4-A607-48757C5F5214}" type="parTrans" cxnId="{E10BBD4A-812C-4D0B-A06F-997A0EB5000D}">
      <dgm:prSet/>
      <dgm:spPr/>
      <dgm:t>
        <a:bodyPr/>
        <a:lstStyle/>
        <a:p>
          <a:endParaRPr lang="en-US"/>
        </a:p>
      </dgm:t>
    </dgm:pt>
    <dgm:pt modelId="{CDB45E60-1E74-496E-AEAB-A38CD5CD1E72}" type="sibTrans" cxnId="{E10BBD4A-812C-4D0B-A06F-997A0EB5000D}">
      <dgm:prSet/>
      <dgm:spPr/>
      <dgm:t>
        <a:bodyPr/>
        <a:lstStyle/>
        <a:p>
          <a:endParaRPr lang="en-US"/>
        </a:p>
      </dgm:t>
    </dgm:pt>
    <dgm:pt modelId="{56C5D510-9346-4410-BE53-F34AF505F880}" type="pres">
      <dgm:prSet presAssocID="{C604B58E-4434-4AB7-84BB-DB42429969B8}" presName="hierChild1" presStyleCnt="0">
        <dgm:presLayoutVars>
          <dgm:chPref val="1"/>
          <dgm:dir/>
          <dgm:animOne val="branch"/>
          <dgm:animLvl val="lvl"/>
          <dgm:resizeHandles/>
        </dgm:presLayoutVars>
      </dgm:prSet>
      <dgm:spPr/>
      <dgm:t>
        <a:bodyPr/>
        <a:lstStyle/>
        <a:p>
          <a:endParaRPr lang="bg-BG"/>
        </a:p>
      </dgm:t>
    </dgm:pt>
    <dgm:pt modelId="{58A0A3B1-9358-4E54-9221-C8D0657B7D75}" type="pres">
      <dgm:prSet presAssocID="{CEC2D695-2FB1-43D7-B339-C2C8AAEAFFD2}" presName="hierRoot1" presStyleCnt="0"/>
      <dgm:spPr/>
    </dgm:pt>
    <dgm:pt modelId="{83C71D42-CEF5-43F4-942C-24CC7927A58E}" type="pres">
      <dgm:prSet presAssocID="{CEC2D695-2FB1-43D7-B339-C2C8AAEAFFD2}" presName="composite" presStyleCnt="0"/>
      <dgm:spPr/>
    </dgm:pt>
    <dgm:pt modelId="{99175D91-F223-4A2C-8FA8-99031E8B28CD}" type="pres">
      <dgm:prSet presAssocID="{CEC2D695-2FB1-43D7-B339-C2C8AAEAFFD2}" presName="background" presStyleLbl="node0" presStyleIdx="0" presStyleCnt="1"/>
      <dgm:spPr/>
    </dgm:pt>
    <dgm:pt modelId="{59D2485F-61AF-4847-A49A-91DBA7F9EFF3}" type="pres">
      <dgm:prSet presAssocID="{CEC2D695-2FB1-43D7-B339-C2C8AAEAFFD2}" presName="text" presStyleLbl="fgAcc0" presStyleIdx="0" presStyleCnt="1">
        <dgm:presLayoutVars>
          <dgm:chPref val="3"/>
        </dgm:presLayoutVars>
      </dgm:prSet>
      <dgm:spPr/>
      <dgm:t>
        <a:bodyPr/>
        <a:lstStyle/>
        <a:p>
          <a:endParaRPr lang="bg-BG"/>
        </a:p>
      </dgm:t>
    </dgm:pt>
    <dgm:pt modelId="{8BCFD548-181D-4DF2-9F49-1759DE0DF601}" type="pres">
      <dgm:prSet presAssocID="{CEC2D695-2FB1-43D7-B339-C2C8AAEAFFD2}" presName="hierChild2" presStyleCnt="0"/>
      <dgm:spPr/>
    </dgm:pt>
    <dgm:pt modelId="{365756D2-3D1E-4909-971E-9B589947DD29}" type="pres">
      <dgm:prSet presAssocID="{F9842E5E-D641-4961-AAA2-D75D70E3CDC0}" presName="Name10" presStyleLbl="parChTrans1D2" presStyleIdx="0" presStyleCnt="2"/>
      <dgm:spPr/>
      <dgm:t>
        <a:bodyPr/>
        <a:lstStyle/>
        <a:p>
          <a:endParaRPr lang="bg-BG"/>
        </a:p>
      </dgm:t>
    </dgm:pt>
    <dgm:pt modelId="{19EB8E2F-A979-4E48-A03F-19B244B5B61C}" type="pres">
      <dgm:prSet presAssocID="{6AFEBB60-D98D-4F2D-98D8-F48383D04EE1}" presName="hierRoot2" presStyleCnt="0"/>
      <dgm:spPr/>
    </dgm:pt>
    <dgm:pt modelId="{30BF50EC-BB82-453F-92A0-1B826CEBBE1B}" type="pres">
      <dgm:prSet presAssocID="{6AFEBB60-D98D-4F2D-98D8-F48383D04EE1}" presName="composite2" presStyleCnt="0"/>
      <dgm:spPr/>
    </dgm:pt>
    <dgm:pt modelId="{54AB7BD6-D6E4-4C2A-838C-271F95FE6AAE}" type="pres">
      <dgm:prSet presAssocID="{6AFEBB60-D98D-4F2D-98D8-F48383D04EE1}" presName="background2" presStyleLbl="node2" presStyleIdx="0" presStyleCnt="2"/>
      <dgm:spPr/>
    </dgm:pt>
    <dgm:pt modelId="{E3DDEF04-AEAB-4238-B4B5-9485563D35CA}" type="pres">
      <dgm:prSet presAssocID="{6AFEBB60-D98D-4F2D-98D8-F48383D04EE1}" presName="text2" presStyleLbl="fgAcc2" presStyleIdx="0" presStyleCnt="2">
        <dgm:presLayoutVars>
          <dgm:chPref val="3"/>
        </dgm:presLayoutVars>
      </dgm:prSet>
      <dgm:spPr/>
      <dgm:t>
        <a:bodyPr/>
        <a:lstStyle/>
        <a:p>
          <a:endParaRPr lang="bg-BG"/>
        </a:p>
      </dgm:t>
    </dgm:pt>
    <dgm:pt modelId="{896D20D1-47CC-4860-8CDC-607DF501E034}" type="pres">
      <dgm:prSet presAssocID="{6AFEBB60-D98D-4F2D-98D8-F48383D04EE1}" presName="hierChild3" presStyleCnt="0"/>
      <dgm:spPr/>
    </dgm:pt>
    <dgm:pt modelId="{41B4364C-7B38-4454-B21C-8375D91B35C1}" type="pres">
      <dgm:prSet presAssocID="{797EBEC3-8654-44A4-A607-48757C5F5214}" presName="Name10" presStyleLbl="parChTrans1D2" presStyleIdx="1" presStyleCnt="2"/>
      <dgm:spPr/>
      <dgm:t>
        <a:bodyPr/>
        <a:lstStyle/>
        <a:p>
          <a:endParaRPr lang="bg-BG"/>
        </a:p>
      </dgm:t>
    </dgm:pt>
    <dgm:pt modelId="{1CD89A9D-E92F-4101-A1A2-2A4FEED02163}" type="pres">
      <dgm:prSet presAssocID="{C3330A76-5988-4F48-9B57-B7A6E9D09D79}" presName="hierRoot2" presStyleCnt="0"/>
      <dgm:spPr/>
    </dgm:pt>
    <dgm:pt modelId="{4B42278B-A3EB-4C5B-9671-FAEB24054DDB}" type="pres">
      <dgm:prSet presAssocID="{C3330A76-5988-4F48-9B57-B7A6E9D09D79}" presName="composite2" presStyleCnt="0"/>
      <dgm:spPr/>
    </dgm:pt>
    <dgm:pt modelId="{5DF71596-7D1A-447A-AB68-1A663E08E6F1}" type="pres">
      <dgm:prSet presAssocID="{C3330A76-5988-4F48-9B57-B7A6E9D09D79}" presName="background2" presStyleLbl="node2" presStyleIdx="1" presStyleCnt="2"/>
      <dgm:spPr/>
    </dgm:pt>
    <dgm:pt modelId="{9E50A13A-E1BA-4C7A-96A7-AA6A9E56539E}" type="pres">
      <dgm:prSet presAssocID="{C3330A76-5988-4F48-9B57-B7A6E9D09D79}" presName="text2" presStyleLbl="fgAcc2" presStyleIdx="1" presStyleCnt="2">
        <dgm:presLayoutVars>
          <dgm:chPref val="3"/>
        </dgm:presLayoutVars>
      </dgm:prSet>
      <dgm:spPr/>
      <dgm:t>
        <a:bodyPr/>
        <a:lstStyle/>
        <a:p>
          <a:endParaRPr lang="bg-BG"/>
        </a:p>
      </dgm:t>
    </dgm:pt>
    <dgm:pt modelId="{AF148560-6E2C-47B1-AF38-DB939AB466F9}" type="pres">
      <dgm:prSet presAssocID="{C3330A76-5988-4F48-9B57-B7A6E9D09D79}" presName="hierChild3" presStyleCnt="0"/>
      <dgm:spPr/>
    </dgm:pt>
  </dgm:ptLst>
  <dgm:cxnLst>
    <dgm:cxn modelId="{F02DE9DA-DA05-455C-BDFC-7716573F0579}" type="presOf" srcId="{F9842E5E-D641-4961-AAA2-D75D70E3CDC0}" destId="{365756D2-3D1E-4909-971E-9B589947DD29}" srcOrd="0" destOrd="0" presId="urn:microsoft.com/office/officeart/2005/8/layout/hierarchy1"/>
    <dgm:cxn modelId="{E10BBD4A-812C-4D0B-A06F-997A0EB5000D}" srcId="{CEC2D695-2FB1-43D7-B339-C2C8AAEAFFD2}" destId="{C3330A76-5988-4F48-9B57-B7A6E9D09D79}" srcOrd="1" destOrd="0" parTransId="{797EBEC3-8654-44A4-A607-48757C5F5214}" sibTransId="{CDB45E60-1E74-496E-AEAB-A38CD5CD1E72}"/>
    <dgm:cxn modelId="{40FA55E0-700E-4037-ADD7-EE4DFBDA1294}" type="presOf" srcId="{CEC2D695-2FB1-43D7-B339-C2C8AAEAFFD2}" destId="{59D2485F-61AF-4847-A49A-91DBA7F9EFF3}" srcOrd="0" destOrd="0" presId="urn:microsoft.com/office/officeart/2005/8/layout/hierarchy1"/>
    <dgm:cxn modelId="{9ECFCA99-5F9C-463C-91A6-58FAC9894E98}" srcId="{CEC2D695-2FB1-43D7-B339-C2C8AAEAFFD2}" destId="{6AFEBB60-D98D-4F2D-98D8-F48383D04EE1}" srcOrd="0" destOrd="0" parTransId="{F9842E5E-D641-4961-AAA2-D75D70E3CDC0}" sibTransId="{2FB25867-DDE8-445F-B9FB-F7CDBB97B9AE}"/>
    <dgm:cxn modelId="{0A00870A-53CC-4D29-8843-16065245DCD6}" type="presOf" srcId="{6AFEBB60-D98D-4F2D-98D8-F48383D04EE1}" destId="{E3DDEF04-AEAB-4238-B4B5-9485563D35CA}" srcOrd="0" destOrd="0" presId="urn:microsoft.com/office/officeart/2005/8/layout/hierarchy1"/>
    <dgm:cxn modelId="{678E9420-4A70-4649-80DC-4C6BC344D83E}" srcId="{C604B58E-4434-4AB7-84BB-DB42429969B8}" destId="{CEC2D695-2FB1-43D7-B339-C2C8AAEAFFD2}" srcOrd="0" destOrd="0" parTransId="{8B6788CE-DCAD-4025-93C9-CD8B4172261C}" sibTransId="{D714EDDF-B522-4337-9772-703FFA92C7A0}"/>
    <dgm:cxn modelId="{DB22F876-FC6F-4B49-9902-4E7809C11AB2}" type="presOf" srcId="{797EBEC3-8654-44A4-A607-48757C5F5214}" destId="{41B4364C-7B38-4454-B21C-8375D91B35C1}" srcOrd="0" destOrd="0" presId="urn:microsoft.com/office/officeart/2005/8/layout/hierarchy1"/>
    <dgm:cxn modelId="{AAFDAC25-0B8E-484B-A528-1221F7510517}" type="presOf" srcId="{C604B58E-4434-4AB7-84BB-DB42429969B8}" destId="{56C5D510-9346-4410-BE53-F34AF505F880}" srcOrd="0" destOrd="0" presId="urn:microsoft.com/office/officeart/2005/8/layout/hierarchy1"/>
    <dgm:cxn modelId="{904972EC-1660-431D-9D6D-FF17BA2CF4B1}" type="presOf" srcId="{C3330A76-5988-4F48-9B57-B7A6E9D09D79}" destId="{9E50A13A-E1BA-4C7A-96A7-AA6A9E56539E}" srcOrd="0" destOrd="0" presId="urn:microsoft.com/office/officeart/2005/8/layout/hierarchy1"/>
    <dgm:cxn modelId="{C4852B65-FC32-4419-B21B-42CCA5E4BB1B}" type="presParOf" srcId="{56C5D510-9346-4410-BE53-F34AF505F880}" destId="{58A0A3B1-9358-4E54-9221-C8D0657B7D75}" srcOrd="0" destOrd="0" presId="urn:microsoft.com/office/officeart/2005/8/layout/hierarchy1"/>
    <dgm:cxn modelId="{E07C81C3-33B4-4B85-B56E-705898E096B6}" type="presParOf" srcId="{58A0A3B1-9358-4E54-9221-C8D0657B7D75}" destId="{83C71D42-CEF5-43F4-942C-24CC7927A58E}" srcOrd="0" destOrd="0" presId="urn:microsoft.com/office/officeart/2005/8/layout/hierarchy1"/>
    <dgm:cxn modelId="{B385899D-79C9-4C5A-9AFB-D016779ACF64}" type="presParOf" srcId="{83C71D42-CEF5-43F4-942C-24CC7927A58E}" destId="{99175D91-F223-4A2C-8FA8-99031E8B28CD}" srcOrd="0" destOrd="0" presId="urn:microsoft.com/office/officeart/2005/8/layout/hierarchy1"/>
    <dgm:cxn modelId="{E88C6882-1BBD-4AA9-A7C6-72E7D1E03DFA}" type="presParOf" srcId="{83C71D42-CEF5-43F4-942C-24CC7927A58E}" destId="{59D2485F-61AF-4847-A49A-91DBA7F9EFF3}" srcOrd="1" destOrd="0" presId="urn:microsoft.com/office/officeart/2005/8/layout/hierarchy1"/>
    <dgm:cxn modelId="{A047001F-C015-41BC-B26D-D56622A02F72}" type="presParOf" srcId="{58A0A3B1-9358-4E54-9221-C8D0657B7D75}" destId="{8BCFD548-181D-4DF2-9F49-1759DE0DF601}" srcOrd="1" destOrd="0" presId="urn:microsoft.com/office/officeart/2005/8/layout/hierarchy1"/>
    <dgm:cxn modelId="{76A76802-1083-4162-ABB6-D030867E6DB4}" type="presParOf" srcId="{8BCFD548-181D-4DF2-9F49-1759DE0DF601}" destId="{365756D2-3D1E-4909-971E-9B589947DD29}" srcOrd="0" destOrd="0" presId="urn:microsoft.com/office/officeart/2005/8/layout/hierarchy1"/>
    <dgm:cxn modelId="{83B873F7-B39D-411D-B02B-C6B18710DBF3}" type="presParOf" srcId="{8BCFD548-181D-4DF2-9F49-1759DE0DF601}" destId="{19EB8E2F-A979-4E48-A03F-19B244B5B61C}" srcOrd="1" destOrd="0" presId="urn:microsoft.com/office/officeart/2005/8/layout/hierarchy1"/>
    <dgm:cxn modelId="{4A360588-D7F8-415E-B704-D0D33750BC4A}" type="presParOf" srcId="{19EB8E2F-A979-4E48-A03F-19B244B5B61C}" destId="{30BF50EC-BB82-453F-92A0-1B826CEBBE1B}" srcOrd="0" destOrd="0" presId="urn:microsoft.com/office/officeart/2005/8/layout/hierarchy1"/>
    <dgm:cxn modelId="{1867C697-11AE-496B-8FC8-CAA371BC7B94}" type="presParOf" srcId="{30BF50EC-BB82-453F-92A0-1B826CEBBE1B}" destId="{54AB7BD6-D6E4-4C2A-838C-271F95FE6AAE}" srcOrd="0" destOrd="0" presId="urn:microsoft.com/office/officeart/2005/8/layout/hierarchy1"/>
    <dgm:cxn modelId="{FB3583D4-BCA7-41D5-82C0-EACCF71B0867}" type="presParOf" srcId="{30BF50EC-BB82-453F-92A0-1B826CEBBE1B}" destId="{E3DDEF04-AEAB-4238-B4B5-9485563D35CA}" srcOrd="1" destOrd="0" presId="urn:microsoft.com/office/officeart/2005/8/layout/hierarchy1"/>
    <dgm:cxn modelId="{EC045CD8-40D8-4FFC-B83F-C432E5992D57}" type="presParOf" srcId="{19EB8E2F-A979-4E48-A03F-19B244B5B61C}" destId="{896D20D1-47CC-4860-8CDC-607DF501E034}" srcOrd="1" destOrd="0" presId="urn:microsoft.com/office/officeart/2005/8/layout/hierarchy1"/>
    <dgm:cxn modelId="{CB0B2597-570C-4A94-8BFB-692214660309}" type="presParOf" srcId="{8BCFD548-181D-4DF2-9F49-1759DE0DF601}" destId="{41B4364C-7B38-4454-B21C-8375D91B35C1}" srcOrd="2" destOrd="0" presId="urn:microsoft.com/office/officeart/2005/8/layout/hierarchy1"/>
    <dgm:cxn modelId="{450D78F7-9D0F-4010-BFD7-427C1991619F}" type="presParOf" srcId="{8BCFD548-181D-4DF2-9F49-1759DE0DF601}" destId="{1CD89A9D-E92F-4101-A1A2-2A4FEED02163}" srcOrd="3" destOrd="0" presId="urn:microsoft.com/office/officeart/2005/8/layout/hierarchy1"/>
    <dgm:cxn modelId="{8E373B8E-C5B5-45CE-814D-053DCA2941EB}" type="presParOf" srcId="{1CD89A9D-E92F-4101-A1A2-2A4FEED02163}" destId="{4B42278B-A3EB-4C5B-9671-FAEB24054DDB}" srcOrd="0" destOrd="0" presId="urn:microsoft.com/office/officeart/2005/8/layout/hierarchy1"/>
    <dgm:cxn modelId="{B149CE60-5588-46D8-8629-B7FBE3B0F7FE}" type="presParOf" srcId="{4B42278B-A3EB-4C5B-9671-FAEB24054DDB}" destId="{5DF71596-7D1A-447A-AB68-1A663E08E6F1}" srcOrd="0" destOrd="0" presId="urn:microsoft.com/office/officeart/2005/8/layout/hierarchy1"/>
    <dgm:cxn modelId="{CBA149E5-900C-4C23-8491-DCAF19043973}" type="presParOf" srcId="{4B42278B-A3EB-4C5B-9671-FAEB24054DDB}" destId="{9E50A13A-E1BA-4C7A-96A7-AA6A9E56539E}" srcOrd="1" destOrd="0" presId="urn:microsoft.com/office/officeart/2005/8/layout/hierarchy1"/>
    <dgm:cxn modelId="{049ACFE8-2535-4C18-B86C-135D86E6AAA6}" type="presParOf" srcId="{1CD89A9D-E92F-4101-A1A2-2A4FEED02163}" destId="{AF148560-6E2C-47B1-AF38-DB939AB466F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C4B241-E52C-4700-B78E-A5917F243C26}" type="doc">
      <dgm:prSet loTypeId="urn:microsoft.com/office/officeart/2005/8/layout/process1" loCatId="process" qsTypeId="urn:microsoft.com/office/officeart/2005/8/quickstyle/simple1" qsCatId="simple" csTypeId="urn:microsoft.com/office/officeart/2005/8/colors/colorful2" csCatId="colorful"/>
      <dgm:spPr/>
      <dgm:t>
        <a:bodyPr/>
        <a:lstStyle/>
        <a:p>
          <a:endParaRPr lang="en-US"/>
        </a:p>
      </dgm:t>
    </dgm:pt>
    <dgm:pt modelId="{041E3B77-C623-4507-A3BD-110555B78A02}">
      <dgm:prSet/>
      <dgm:spPr/>
      <dgm:t>
        <a:bodyPr/>
        <a:lstStyle/>
        <a:p>
          <a:r>
            <a:rPr lang="en-US"/>
            <a:t>• Address the increased risk of violence in the home and of self-harm during isolation and stressful situations </a:t>
          </a:r>
        </a:p>
      </dgm:t>
    </dgm:pt>
    <dgm:pt modelId="{C4692653-8BAE-42C3-B70A-37CAD7AECB82}" type="parTrans" cxnId="{E6C6048D-8CEC-45FF-9AA1-6AE55857D97E}">
      <dgm:prSet/>
      <dgm:spPr/>
      <dgm:t>
        <a:bodyPr/>
        <a:lstStyle/>
        <a:p>
          <a:endParaRPr lang="en-US"/>
        </a:p>
      </dgm:t>
    </dgm:pt>
    <dgm:pt modelId="{C9BAC0DC-7564-4745-878E-001303CEA9E9}" type="sibTrans" cxnId="{E6C6048D-8CEC-45FF-9AA1-6AE55857D97E}">
      <dgm:prSet/>
      <dgm:spPr/>
      <dgm:t>
        <a:bodyPr/>
        <a:lstStyle/>
        <a:p>
          <a:endParaRPr lang="en-US"/>
        </a:p>
      </dgm:t>
    </dgm:pt>
    <dgm:pt modelId="{E31C49E3-A05B-462E-AC94-5B96EEF43AF1}">
      <dgm:prSet/>
      <dgm:spPr/>
      <dgm:t>
        <a:bodyPr/>
        <a:lstStyle/>
        <a:p>
          <a:r>
            <a:rPr lang="en-US"/>
            <a:t>Embed support and guidance on domestic violence in existing services – e.g. equip volunteers providing other services with information about where to get help in the case of violence in the home. </a:t>
          </a:r>
        </a:p>
      </dgm:t>
    </dgm:pt>
    <dgm:pt modelId="{5E8F5E86-4C44-4D10-BCCD-57A4858986D4}" type="parTrans" cxnId="{4A621C80-3A2F-4D1D-8132-6A3111F15BF2}">
      <dgm:prSet/>
      <dgm:spPr/>
      <dgm:t>
        <a:bodyPr/>
        <a:lstStyle/>
        <a:p>
          <a:endParaRPr lang="en-US"/>
        </a:p>
      </dgm:t>
    </dgm:pt>
    <dgm:pt modelId="{B0BA0236-FE31-4C44-A9BC-E3F4AFA79D5C}" type="sibTrans" cxnId="{4A621C80-3A2F-4D1D-8132-6A3111F15BF2}">
      <dgm:prSet/>
      <dgm:spPr/>
      <dgm:t>
        <a:bodyPr/>
        <a:lstStyle/>
        <a:p>
          <a:endParaRPr lang="en-US"/>
        </a:p>
      </dgm:t>
    </dgm:pt>
    <dgm:pt modelId="{116E27E6-822E-48F5-A162-910D6074D915}">
      <dgm:prSet/>
      <dgm:spPr/>
      <dgm:t>
        <a:bodyPr/>
        <a:lstStyle/>
        <a:p>
          <a:r>
            <a:rPr lang="en-US"/>
            <a:t>Set up or strengthen dedicated support and assistance – e.g. phoneline or online support for people at risk of inter-personal and self-directed violence. </a:t>
          </a:r>
        </a:p>
      </dgm:t>
    </dgm:pt>
    <dgm:pt modelId="{D279082F-02D4-4897-8553-AA3D9C1C846F}" type="parTrans" cxnId="{B424D47C-4181-4182-9F0C-6A86117417E2}">
      <dgm:prSet/>
      <dgm:spPr/>
      <dgm:t>
        <a:bodyPr/>
        <a:lstStyle/>
        <a:p>
          <a:endParaRPr lang="en-US"/>
        </a:p>
      </dgm:t>
    </dgm:pt>
    <dgm:pt modelId="{E2FF3FB5-B19B-4FD9-B646-65071D927FE4}" type="sibTrans" cxnId="{B424D47C-4181-4182-9F0C-6A86117417E2}">
      <dgm:prSet/>
      <dgm:spPr/>
      <dgm:t>
        <a:bodyPr/>
        <a:lstStyle/>
        <a:p>
          <a:endParaRPr lang="en-US"/>
        </a:p>
      </dgm:t>
    </dgm:pt>
    <dgm:pt modelId="{1081A5A1-BF32-4C06-92BE-EF402938F59C}">
      <dgm:prSet/>
      <dgm:spPr/>
      <dgm:t>
        <a:bodyPr/>
        <a:lstStyle/>
        <a:p>
          <a:r>
            <a:rPr lang="en-US"/>
            <a:t>Be especially vigilant of the risk of violence towards higher risk groups –older people (especially older women), people with disabilities (including intellectually disabled) and those with limited social networks such as migrants, homeless people</a:t>
          </a:r>
        </a:p>
      </dgm:t>
    </dgm:pt>
    <dgm:pt modelId="{8EA49290-D08E-40B1-A93E-1438FF4E41B4}" type="parTrans" cxnId="{B5DDF87D-5F3C-4BAD-8B6F-61D2163184D1}">
      <dgm:prSet/>
      <dgm:spPr/>
      <dgm:t>
        <a:bodyPr/>
        <a:lstStyle/>
        <a:p>
          <a:endParaRPr lang="en-US"/>
        </a:p>
      </dgm:t>
    </dgm:pt>
    <dgm:pt modelId="{04498D59-F085-4DD5-A648-FA3C380A2E95}" type="sibTrans" cxnId="{B5DDF87D-5F3C-4BAD-8B6F-61D2163184D1}">
      <dgm:prSet/>
      <dgm:spPr/>
      <dgm:t>
        <a:bodyPr/>
        <a:lstStyle/>
        <a:p>
          <a:endParaRPr lang="en-US"/>
        </a:p>
      </dgm:t>
    </dgm:pt>
    <dgm:pt modelId="{99F01994-13B4-44F0-B8E9-7AEC8DD7ED88}" type="pres">
      <dgm:prSet presAssocID="{DDC4B241-E52C-4700-B78E-A5917F243C26}" presName="Name0" presStyleCnt="0">
        <dgm:presLayoutVars>
          <dgm:dir/>
          <dgm:resizeHandles val="exact"/>
        </dgm:presLayoutVars>
      </dgm:prSet>
      <dgm:spPr/>
      <dgm:t>
        <a:bodyPr/>
        <a:lstStyle/>
        <a:p>
          <a:endParaRPr lang="bg-BG"/>
        </a:p>
      </dgm:t>
    </dgm:pt>
    <dgm:pt modelId="{E6C35C0A-477A-4028-A68B-138CDBC2F095}" type="pres">
      <dgm:prSet presAssocID="{041E3B77-C623-4507-A3BD-110555B78A02}" presName="node" presStyleLbl="node1" presStyleIdx="0" presStyleCnt="1">
        <dgm:presLayoutVars>
          <dgm:bulletEnabled val="1"/>
        </dgm:presLayoutVars>
      </dgm:prSet>
      <dgm:spPr/>
      <dgm:t>
        <a:bodyPr/>
        <a:lstStyle/>
        <a:p>
          <a:endParaRPr lang="bg-BG"/>
        </a:p>
      </dgm:t>
    </dgm:pt>
  </dgm:ptLst>
  <dgm:cxnLst>
    <dgm:cxn modelId="{10681023-5A0B-476A-A2B4-FC25B87A26BB}" type="presOf" srcId="{1081A5A1-BF32-4C06-92BE-EF402938F59C}" destId="{E6C35C0A-477A-4028-A68B-138CDBC2F095}" srcOrd="0" destOrd="3" presId="urn:microsoft.com/office/officeart/2005/8/layout/process1"/>
    <dgm:cxn modelId="{877C1A43-7100-4BAC-9E92-22B3AB6A733C}" type="presOf" srcId="{041E3B77-C623-4507-A3BD-110555B78A02}" destId="{E6C35C0A-477A-4028-A68B-138CDBC2F095}" srcOrd="0" destOrd="0" presId="urn:microsoft.com/office/officeart/2005/8/layout/process1"/>
    <dgm:cxn modelId="{D546B5B9-F164-49CC-9325-D66756B243C4}" type="presOf" srcId="{DDC4B241-E52C-4700-B78E-A5917F243C26}" destId="{99F01994-13B4-44F0-B8E9-7AEC8DD7ED88}" srcOrd="0" destOrd="0" presId="urn:microsoft.com/office/officeart/2005/8/layout/process1"/>
    <dgm:cxn modelId="{B5DDF87D-5F3C-4BAD-8B6F-61D2163184D1}" srcId="{041E3B77-C623-4507-A3BD-110555B78A02}" destId="{1081A5A1-BF32-4C06-92BE-EF402938F59C}" srcOrd="1" destOrd="0" parTransId="{8EA49290-D08E-40B1-A93E-1438FF4E41B4}" sibTransId="{04498D59-F085-4DD5-A648-FA3C380A2E95}"/>
    <dgm:cxn modelId="{E6C6048D-8CEC-45FF-9AA1-6AE55857D97E}" srcId="{DDC4B241-E52C-4700-B78E-A5917F243C26}" destId="{041E3B77-C623-4507-A3BD-110555B78A02}" srcOrd="0" destOrd="0" parTransId="{C4692653-8BAE-42C3-B70A-37CAD7AECB82}" sibTransId="{C9BAC0DC-7564-4745-878E-001303CEA9E9}"/>
    <dgm:cxn modelId="{EB367195-037C-459A-9562-A7F784515613}" type="presOf" srcId="{116E27E6-822E-48F5-A162-910D6074D915}" destId="{E6C35C0A-477A-4028-A68B-138CDBC2F095}" srcOrd="0" destOrd="2" presId="urn:microsoft.com/office/officeart/2005/8/layout/process1"/>
    <dgm:cxn modelId="{4A621C80-3A2F-4D1D-8132-6A3111F15BF2}" srcId="{041E3B77-C623-4507-A3BD-110555B78A02}" destId="{E31C49E3-A05B-462E-AC94-5B96EEF43AF1}" srcOrd="0" destOrd="0" parTransId="{5E8F5E86-4C44-4D10-BCCD-57A4858986D4}" sibTransId="{B0BA0236-FE31-4C44-A9BC-E3F4AFA79D5C}"/>
    <dgm:cxn modelId="{B424D47C-4181-4182-9F0C-6A86117417E2}" srcId="{E31C49E3-A05B-462E-AC94-5B96EEF43AF1}" destId="{116E27E6-822E-48F5-A162-910D6074D915}" srcOrd="0" destOrd="0" parTransId="{D279082F-02D4-4897-8553-AA3D9C1C846F}" sibTransId="{E2FF3FB5-B19B-4FD9-B646-65071D927FE4}"/>
    <dgm:cxn modelId="{AAECC646-A63B-4499-BD01-252E776463C5}" type="presOf" srcId="{E31C49E3-A05B-462E-AC94-5B96EEF43AF1}" destId="{E6C35C0A-477A-4028-A68B-138CDBC2F095}" srcOrd="0" destOrd="1" presId="urn:microsoft.com/office/officeart/2005/8/layout/process1"/>
    <dgm:cxn modelId="{3DFA809F-467F-476F-B11D-F88189691891}" type="presParOf" srcId="{99F01994-13B4-44F0-B8E9-7AEC8DD7ED88}" destId="{E6C35C0A-477A-4028-A68B-138CDBC2F095}"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9A0F3E9-9847-4CE9-B926-DE00AF5F764C}" type="doc">
      <dgm:prSet loTypeId="urn:microsoft.com/office/officeart/2016/7/layout/BasicProcessNew" loCatId="process" qsTypeId="urn:microsoft.com/office/officeart/2005/8/quickstyle/simple1" qsCatId="simple" csTypeId="urn:microsoft.com/office/officeart/2005/8/colors/colorful1#5" csCatId="colorful"/>
      <dgm:spPr/>
      <dgm:t>
        <a:bodyPr/>
        <a:lstStyle/>
        <a:p>
          <a:endParaRPr lang="en-US"/>
        </a:p>
      </dgm:t>
    </dgm:pt>
    <dgm:pt modelId="{CF904236-B85D-42AF-BF85-219626F793AD}">
      <dgm:prSet/>
      <dgm:spPr/>
      <dgm:t>
        <a:bodyPr/>
        <a:lstStyle/>
        <a:p>
          <a:r>
            <a:rPr lang="en-US"/>
            <a:t>Older people are at higher risk and have specific communication needs as they may not have easy access to online communications, and some may have difficulty seeing, hearing or understanding. Normal support mechanisms may no-longer be available. Older people in assisted-living facilities live close to each other and social distancing can be difficult </a:t>
          </a:r>
        </a:p>
      </dgm:t>
    </dgm:pt>
    <dgm:pt modelId="{77C1F6DC-C3AC-44A3-B706-4E68B8442BF7}" type="parTrans" cxnId="{DE50B3A0-1A2A-4CB2-8F85-8F01B7B5A6FD}">
      <dgm:prSet/>
      <dgm:spPr/>
      <dgm:t>
        <a:bodyPr/>
        <a:lstStyle/>
        <a:p>
          <a:endParaRPr lang="en-US"/>
        </a:p>
      </dgm:t>
    </dgm:pt>
    <dgm:pt modelId="{0F5C9BAF-99C1-4C11-BD2A-3E7E96BD15A8}" type="sibTrans" cxnId="{DE50B3A0-1A2A-4CB2-8F85-8F01B7B5A6FD}">
      <dgm:prSet/>
      <dgm:spPr/>
      <dgm:t>
        <a:bodyPr/>
        <a:lstStyle/>
        <a:p>
          <a:endParaRPr lang="en-US"/>
        </a:p>
      </dgm:t>
    </dgm:pt>
    <dgm:pt modelId="{FD66CACF-8DCD-491A-8E3D-298951DBCFEE}">
      <dgm:prSet/>
      <dgm:spPr/>
      <dgm:t>
        <a:bodyPr/>
        <a:lstStyle/>
        <a:p>
          <a:r>
            <a:rPr lang="en-US"/>
            <a:t>• Develop specific messages on the risk for older people and how to care for them, especially in homecare. Use communication channels used by older people, and communicate also with family members, health care providers and caregivers. </a:t>
          </a:r>
        </a:p>
      </dgm:t>
    </dgm:pt>
    <dgm:pt modelId="{1392AD3B-65C8-45E8-9AE2-11FDEB83188A}" type="parTrans" cxnId="{572A3A57-8FA4-4823-8591-BE8B043AA533}">
      <dgm:prSet/>
      <dgm:spPr/>
      <dgm:t>
        <a:bodyPr/>
        <a:lstStyle/>
        <a:p>
          <a:endParaRPr lang="en-US"/>
        </a:p>
      </dgm:t>
    </dgm:pt>
    <dgm:pt modelId="{83422F27-A94D-431F-8A78-EDD60AE1ED1D}" type="sibTrans" cxnId="{572A3A57-8FA4-4823-8591-BE8B043AA533}">
      <dgm:prSet/>
      <dgm:spPr/>
      <dgm:t>
        <a:bodyPr/>
        <a:lstStyle/>
        <a:p>
          <a:endParaRPr lang="en-US"/>
        </a:p>
      </dgm:t>
    </dgm:pt>
    <dgm:pt modelId="{E83319A4-7ABB-4C66-B1A7-87002F929B19}">
      <dgm:prSet/>
      <dgm:spPr/>
      <dgm:t>
        <a:bodyPr/>
        <a:lstStyle/>
        <a:p>
          <a:r>
            <a:rPr lang="en-US"/>
            <a:t>• Scale up telephone / online support wherever and whenever possible and provide (additional) care services / home visits if possible. </a:t>
          </a:r>
        </a:p>
      </dgm:t>
    </dgm:pt>
    <dgm:pt modelId="{7C256E2E-6DB8-4D2A-825B-880277D876F6}" type="parTrans" cxnId="{5A1BE29E-E3A8-4F3E-9B50-C8359ABF0D45}">
      <dgm:prSet/>
      <dgm:spPr/>
      <dgm:t>
        <a:bodyPr/>
        <a:lstStyle/>
        <a:p>
          <a:endParaRPr lang="en-US"/>
        </a:p>
      </dgm:t>
    </dgm:pt>
    <dgm:pt modelId="{CBE06215-AA6B-4B57-8D45-C9F42C32E344}" type="sibTrans" cxnId="{5A1BE29E-E3A8-4F3E-9B50-C8359ABF0D45}">
      <dgm:prSet/>
      <dgm:spPr/>
      <dgm:t>
        <a:bodyPr/>
        <a:lstStyle/>
        <a:p>
          <a:endParaRPr lang="en-US"/>
        </a:p>
      </dgm:t>
    </dgm:pt>
    <dgm:pt modelId="{DD5BE0FE-58C3-4041-9CD7-FA223352752D}">
      <dgm:prSet/>
      <dgm:spPr/>
      <dgm:t>
        <a:bodyPr/>
        <a:lstStyle/>
        <a:p>
          <a:r>
            <a:rPr lang="en-US"/>
            <a:t>• Prioritise continued support to older people and be especially vigilant for signs of violence. </a:t>
          </a:r>
        </a:p>
      </dgm:t>
    </dgm:pt>
    <dgm:pt modelId="{1B32C511-9DA3-43AE-ADA7-65FC3E39FCA2}" type="parTrans" cxnId="{C2A0CD49-0E73-4874-ABAA-64D33EAD984F}">
      <dgm:prSet/>
      <dgm:spPr/>
      <dgm:t>
        <a:bodyPr/>
        <a:lstStyle/>
        <a:p>
          <a:endParaRPr lang="en-US"/>
        </a:p>
      </dgm:t>
    </dgm:pt>
    <dgm:pt modelId="{03D2CD0E-C27C-4834-A732-2FAD2932FAFC}" type="sibTrans" cxnId="{C2A0CD49-0E73-4874-ABAA-64D33EAD984F}">
      <dgm:prSet/>
      <dgm:spPr/>
      <dgm:t>
        <a:bodyPr/>
        <a:lstStyle/>
        <a:p>
          <a:endParaRPr lang="en-US"/>
        </a:p>
      </dgm:t>
    </dgm:pt>
    <dgm:pt modelId="{3338C46F-AB24-4692-9B35-E748714CCBAD}">
      <dgm:prSet/>
      <dgm:spPr/>
      <dgm:t>
        <a:bodyPr/>
        <a:lstStyle/>
        <a:p>
          <a:r>
            <a:rPr lang="en-US"/>
            <a:t>• Ensure that all staff and volunteers working on telephone helplines or providing services can refer to specialist services to support people experiencing violence, including the police services</a:t>
          </a:r>
        </a:p>
      </dgm:t>
    </dgm:pt>
    <dgm:pt modelId="{0171676E-2F48-41F5-AC37-5AEA280FC02B}" type="parTrans" cxnId="{EFEDFB23-81D2-4E4C-B336-8372C6B3A7AA}">
      <dgm:prSet/>
      <dgm:spPr/>
      <dgm:t>
        <a:bodyPr/>
        <a:lstStyle/>
        <a:p>
          <a:endParaRPr lang="en-US"/>
        </a:p>
      </dgm:t>
    </dgm:pt>
    <dgm:pt modelId="{01DD72A2-7B77-4769-9566-374337847747}" type="sibTrans" cxnId="{EFEDFB23-81D2-4E4C-B336-8372C6B3A7AA}">
      <dgm:prSet/>
      <dgm:spPr/>
      <dgm:t>
        <a:bodyPr/>
        <a:lstStyle/>
        <a:p>
          <a:endParaRPr lang="en-US"/>
        </a:p>
      </dgm:t>
    </dgm:pt>
    <dgm:pt modelId="{DDF02E52-0250-4E10-9314-9CECCD529C81}" type="pres">
      <dgm:prSet presAssocID="{F9A0F3E9-9847-4CE9-B926-DE00AF5F764C}" presName="Name0" presStyleCnt="0">
        <dgm:presLayoutVars>
          <dgm:dir/>
          <dgm:resizeHandles val="exact"/>
        </dgm:presLayoutVars>
      </dgm:prSet>
      <dgm:spPr/>
      <dgm:t>
        <a:bodyPr/>
        <a:lstStyle/>
        <a:p>
          <a:endParaRPr lang="bg-BG"/>
        </a:p>
      </dgm:t>
    </dgm:pt>
    <dgm:pt modelId="{F055C48F-7C6A-469B-B7D7-C9FED562FA52}" type="pres">
      <dgm:prSet presAssocID="{CF904236-B85D-42AF-BF85-219626F793AD}" presName="node" presStyleLbl="node1" presStyleIdx="0" presStyleCnt="9">
        <dgm:presLayoutVars>
          <dgm:bulletEnabled val="1"/>
        </dgm:presLayoutVars>
      </dgm:prSet>
      <dgm:spPr/>
      <dgm:t>
        <a:bodyPr/>
        <a:lstStyle/>
        <a:p>
          <a:endParaRPr lang="bg-BG"/>
        </a:p>
      </dgm:t>
    </dgm:pt>
    <dgm:pt modelId="{1DE657D5-9FD7-4060-B5C4-041707D8A4CE}" type="pres">
      <dgm:prSet presAssocID="{0F5C9BAF-99C1-4C11-BD2A-3E7E96BD15A8}" presName="sibTransSpacerBeforeConnector" presStyleCnt="0"/>
      <dgm:spPr/>
    </dgm:pt>
    <dgm:pt modelId="{E6553E26-1544-4CDB-A661-DAB2286AFC3F}" type="pres">
      <dgm:prSet presAssocID="{0F5C9BAF-99C1-4C11-BD2A-3E7E96BD15A8}" presName="sibTrans" presStyleLbl="node1" presStyleIdx="1" presStyleCnt="9"/>
      <dgm:spPr/>
      <dgm:t>
        <a:bodyPr/>
        <a:lstStyle/>
        <a:p>
          <a:endParaRPr lang="bg-BG"/>
        </a:p>
      </dgm:t>
    </dgm:pt>
    <dgm:pt modelId="{5E6D0ECF-67D1-4AB8-8969-0A4FD48D69E3}" type="pres">
      <dgm:prSet presAssocID="{0F5C9BAF-99C1-4C11-BD2A-3E7E96BD15A8}" presName="sibTransSpacerAfterConnector" presStyleCnt="0"/>
      <dgm:spPr/>
    </dgm:pt>
    <dgm:pt modelId="{F56228E0-AD89-405D-994C-9661883A5152}" type="pres">
      <dgm:prSet presAssocID="{FD66CACF-8DCD-491A-8E3D-298951DBCFEE}" presName="node" presStyleLbl="node1" presStyleIdx="2" presStyleCnt="9">
        <dgm:presLayoutVars>
          <dgm:bulletEnabled val="1"/>
        </dgm:presLayoutVars>
      </dgm:prSet>
      <dgm:spPr/>
      <dgm:t>
        <a:bodyPr/>
        <a:lstStyle/>
        <a:p>
          <a:endParaRPr lang="bg-BG"/>
        </a:p>
      </dgm:t>
    </dgm:pt>
    <dgm:pt modelId="{81B2D0F6-C490-42C9-A2A1-55C12521ADB2}" type="pres">
      <dgm:prSet presAssocID="{83422F27-A94D-431F-8A78-EDD60AE1ED1D}" presName="sibTransSpacerBeforeConnector" presStyleCnt="0"/>
      <dgm:spPr/>
    </dgm:pt>
    <dgm:pt modelId="{4163EBB9-FB7F-4776-A2DA-FAFD1DEF0B74}" type="pres">
      <dgm:prSet presAssocID="{83422F27-A94D-431F-8A78-EDD60AE1ED1D}" presName="sibTrans" presStyleLbl="node1" presStyleIdx="3" presStyleCnt="9"/>
      <dgm:spPr/>
      <dgm:t>
        <a:bodyPr/>
        <a:lstStyle/>
        <a:p>
          <a:endParaRPr lang="bg-BG"/>
        </a:p>
      </dgm:t>
    </dgm:pt>
    <dgm:pt modelId="{BD8ADDF0-922A-4F06-A2DF-681769DBCB88}" type="pres">
      <dgm:prSet presAssocID="{83422F27-A94D-431F-8A78-EDD60AE1ED1D}" presName="sibTransSpacerAfterConnector" presStyleCnt="0"/>
      <dgm:spPr/>
    </dgm:pt>
    <dgm:pt modelId="{115EDBA1-4B51-4F37-87F0-CF855DF2D6C5}" type="pres">
      <dgm:prSet presAssocID="{E83319A4-7ABB-4C66-B1A7-87002F929B19}" presName="node" presStyleLbl="node1" presStyleIdx="4" presStyleCnt="9">
        <dgm:presLayoutVars>
          <dgm:bulletEnabled val="1"/>
        </dgm:presLayoutVars>
      </dgm:prSet>
      <dgm:spPr/>
      <dgm:t>
        <a:bodyPr/>
        <a:lstStyle/>
        <a:p>
          <a:endParaRPr lang="bg-BG"/>
        </a:p>
      </dgm:t>
    </dgm:pt>
    <dgm:pt modelId="{B8504B0C-6F09-40BB-A19E-B80D757987EB}" type="pres">
      <dgm:prSet presAssocID="{CBE06215-AA6B-4B57-8D45-C9F42C32E344}" presName="sibTransSpacerBeforeConnector" presStyleCnt="0"/>
      <dgm:spPr/>
    </dgm:pt>
    <dgm:pt modelId="{B58297C1-AEC1-4E70-B476-C9D57726C49C}" type="pres">
      <dgm:prSet presAssocID="{CBE06215-AA6B-4B57-8D45-C9F42C32E344}" presName="sibTrans" presStyleLbl="node1" presStyleIdx="5" presStyleCnt="9"/>
      <dgm:spPr/>
      <dgm:t>
        <a:bodyPr/>
        <a:lstStyle/>
        <a:p>
          <a:endParaRPr lang="bg-BG"/>
        </a:p>
      </dgm:t>
    </dgm:pt>
    <dgm:pt modelId="{EDB5B9A0-AFC7-4DDB-855E-828937799F40}" type="pres">
      <dgm:prSet presAssocID="{CBE06215-AA6B-4B57-8D45-C9F42C32E344}" presName="sibTransSpacerAfterConnector" presStyleCnt="0"/>
      <dgm:spPr/>
    </dgm:pt>
    <dgm:pt modelId="{E7C74A14-B59B-4F98-846D-9BDCD06EDA7B}" type="pres">
      <dgm:prSet presAssocID="{DD5BE0FE-58C3-4041-9CD7-FA223352752D}" presName="node" presStyleLbl="node1" presStyleIdx="6" presStyleCnt="9">
        <dgm:presLayoutVars>
          <dgm:bulletEnabled val="1"/>
        </dgm:presLayoutVars>
      </dgm:prSet>
      <dgm:spPr/>
      <dgm:t>
        <a:bodyPr/>
        <a:lstStyle/>
        <a:p>
          <a:endParaRPr lang="bg-BG"/>
        </a:p>
      </dgm:t>
    </dgm:pt>
    <dgm:pt modelId="{52A99F0C-00FD-4C5D-ADE4-45BAC8A8F8A5}" type="pres">
      <dgm:prSet presAssocID="{03D2CD0E-C27C-4834-A732-2FAD2932FAFC}" presName="sibTransSpacerBeforeConnector" presStyleCnt="0"/>
      <dgm:spPr/>
    </dgm:pt>
    <dgm:pt modelId="{EF01A176-76A8-4E95-8F60-C0B02BF37E8B}" type="pres">
      <dgm:prSet presAssocID="{03D2CD0E-C27C-4834-A732-2FAD2932FAFC}" presName="sibTrans" presStyleLbl="node1" presStyleIdx="7" presStyleCnt="9"/>
      <dgm:spPr/>
      <dgm:t>
        <a:bodyPr/>
        <a:lstStyle/>
        <a:p>
          <a:endParaRPr lang="bg-BG"/>
        </a:p>
      </dgm:t>
    </dgm:pt>
    <dgm:pt modelId="{42D7020D-CB29-41B1-9370-3E46AFF8959F}" type="pres">
      <dgm:prSet presAssocID="{03D2CD0E-C27C-4834-A732-2FAD2932FAFC}" presName="sibTransSpacerAfterConnector" presStyleCnt="0"/>
      <dgm:spPr/>
    </dgm:pt>
    <dgm:pt modelId="{158F64E2-5933-43E4-931E-0DB31774B0F7}" type="pres">
      <dgm:prSet presAssocID="{3338C46F-AB24-4692-9B35-E748714CCBAD}" presName="node" presStyleLbl="node1" presStyleIdx="8" presStyleCnt="9">
        <dgm:presLayoutVars>
          <dgm:bulletEnabled val="1"/>
        </dgm:presLayoutVars>
      </dgm:prSet>
      <dgm:spPr/>
      <dgm:t>
        <a:bodyPr/>
        <a:lstStyle/>
        <a:p>
          <a:endParaRPr lang="bg-BG"/>
        </a:p>
      </dgm:t>
    </dgm:pt>
  </dgm:ptLst>
  <dgm:cxnLst>
    <dgm:cxn modelId="{4499290F-B27A-45CE-B9D7-CD1F894B46B5}" type="presOf" srcId="{83422F27-A94D-431F-8A78-EDD60AE1ED1D}" destId="{4163EBB9-FB7F-4776-A2DA-FAFD1DEF0B74}" srcOrd="0" destOrd="0" presId="urn:microsoft.com/office/officeart/2016/7/layout/BasicProcessNew"/>
    <dgm:cxn modelId="{572A3A57-8FA4-4823-8591-BE8B043AA533}" srcId="{F9A0F3E9-9847-4CE9-B926-DE00AF5F764C}" destId="{FD66CACF-8DCD-491A-8E3D-298951DBCFEE}" srcOrd="1" destOrd="0" parTransId="{1392AD3B-65C8-45E8-9AE2-11FDEB83188A}" sibTransId="{83422F27-A94D-431F-8A78-EDD60AE1ED1D}"/>
    <dgm:cxn modelId="{BB7811C5-099C-41F7-833A-CB27B4E54EF9}" type="presOf" srcId="{F9A0F3E9-9847-4CE9-B926-DE00AF5F764C}" destId="{DDF02E52-0250-4E10-9314-9CECCD529C81}" srcOrd="0" destOrd="0" presId="urn:microsoft.com/office/officeart/2016/7/layout/BasicProcessNew"/>
    <dgm:cxn modelId="{428C8D56-D4B9-4790-9F97-B730BB3513D8}" type="presOf" srcId="{DD5BE0FE-58C3-4041-9CD7-FA223352752D}" destId="{E7C74A14-B59B-4F98-846D-9BDCD06EDA7B}" srcOrd="0" destOrd="0" presId="urn:microsoft.com/office/officeart/2016/7/layout/BasicProcessNew"/>
    <dgm:cxn modelId="{A2522CFA-AD52-4A4A-8066-6AA1FEFD8ED6}" type="presOf" srcId="{FD66CACF-8DCD-491A-8E3D-298951DBCFEE}" destId="{F56228E0-AD89-405D-994C-9661883A5152}" srcOrd="0" destOrd="0" presId="urn:microsoft.com/office/officeart/2016/7/layout/BasicProcessNew"/>
    <dgm:cxn modelId="{E1AB9F46-2089-44F5-B2B0-5C0C5EB78860}" type="presOf" srcId="{0F5C9BAF-99C1-4C11-BD2A-3E7E96BD15A8}" destId="{E6553E26-1544-4CDB-A661-DAB2286AFC3F}" srcOrd="0" destOrd="0" presId="urn:microsoft.com/office/officeart/2016/7/layout/BasicProcessNew"/>
    <dgm:cxn modelId="{DE50B3A0-1A2A-4CB2-8F85-8F01B7B5A6FD}" srcId="{F9A0F3E9-9847-4CE9-B926-DE00AF5F764C}" destId="{CF904236-B85D-42AF-BF85-219626F793AD}" srcOrd="0" destOrd="0" parTransId="{77C1F6DC-C3AC-44A3-B706-4E68B8442BF7}" sibTransId="{0F5C9BAF-99C1-4C11-BD2A-3E7E96BD15A8}"/>
    <dgm:cxn modelId="{D5728655-036C-4D22-8D8A-10F7415867ED}" type="presOf" srcId="{CF904236-B85D-42AF-BF85-219626F793AD}" destId="{F055C48F-7C6A-469B-B7D7-C9FED562FA52}" srcOrd="0" destOrd="0" presId="urn:microsoft.com/office/officeart/2016/7/layout/BasicProcessNew"/>
    <dgm:cxn modelId="{0D410C72-2694-49EE-976C-E702F55348DE}" type="presOf" srcId="{CBE06215-AA6B-4B57-8D45-C9F42C32E344}" destId="{B58297C1-AEC1-4E70-B476-C9D57726C49C}" srcOrd="0" destOrd="0" presId="urn:microsoft.com/office/officeart/2016/7/layout/BasicProcessNew"/>
    <dgm:cxn modelId="{EFEDFB23-81D2-4E4C-B336-8372C6B3A7AA}" srcId="{F9A0F3E9-9847-4CE9-B926-DE00AF5F764C}" destId="{3338C46F-AB24-4692-9B35-E748714CCBAD}" srcOrd="4" destOrd="0" parTransId="{0171676E-2F48-41F5-AC37-5AEA280FC02B}" sibTransId="{01DD72A2-7B77-4769-9566-374337847747}"/>
    <dgm:cxn modelId="{EA9CFAE9-766D-47E4-9C76-E01E0DBCF378}" type="presOf" srcId="{3338C46F-AB24-4692-9B35-E748714CCBAD}" destId="{158F64E2-5933-43E4-931E-0DB31774B0F7}" srcOrd="0" destOrd="0" presId="urn:microsoft.com/office/officeart/2016/7/layout/BasicProcessNew"/>
    <dgm:cxn modelId="{FFAFE192-EB84-41F3-9909-8C236B569FEE}" type="presOf" srcId="{E83319A4-7ABB-4C66-B1A7-87002F929B19}" destId="{115EDBA1-4B51-4F37-87F0-CF855DF2D6C5}" srcOrd="0" destOrd="0" presId="urn:microsoft.com/office/officeart/2016/7/layout/BasicProcessNew"/>
    <dgm:cxn modelId="{53E13AAD-0E22-4F8E-9013-9042AA12C05D}" type="presOf" srcId="{03D2CD0E-C27C-4834-A732-2FAD2932FAFC}" destId="{EF01A176-76A8-4E95-8F60-C0B02BF37E8B}" srcOrd="0" destOrd="0" presId="urn:microsoft.com/office/officeart/2016/7/layout/BasicProcessNew"/>
    <dgm:cxn modelId="{5A1BE29E-E3A8-4F3E-9B50-C8359ABF0D45}" srcId="{F9A0F3E9-9847-4CE9-B926-DE00AF5F764C}" destId="{E83319A4-7ABB-4C66-B1A7-87002F929B19}" srcOrd="2" destOrd="0" parTransId="{7C256E2E-6DB8-4D2A-825B-880277D876F6}" sibTransId="{CBE06215-AA6B-4B57-8D45-C9F42C32E344}"/>
    <dgm:cxn modelId="{C2A0CD49-0E73-4874-ABAA-64D33EAD984F}" srcId="{F9A0F3E9-9847-4CE9-B926-DE00AF5F764C}" destId="{DD5BE0FE-58C3-4041-9CD7-FA223352752D}" srcOrd="3" destOrd="0" parTransId="{1B32C511-9DA3-43AE-ADA7-65FC3E39FCA2}" sibTransId="{03D2CD0E-C27C-4834-A732-2FAD2932FAFC}"/>
    <dgm:cxn modelId="{9EB3E080-6D58-406D-A2C3-326C349D7FCE}" type="presParOf" srcId="{DDF02E52-0250-4E10-9314-9CECCD529C81}" destId="{F055C48F-7C6A-469B-B7D7-C9FED562FA52}" srcOrd="0" destOrd="0" presId="urn:microsoft.com/office/officeart/2016/7/layout/BasicProcessNew"/>
    <dgm:cxn modelId="{82CAC513-8356-4998-AA9E-F0E592BBD727}" type="presParOf" srcId="{DDF02E52-0250-4E10-9314-9CECCD529C81}" destId="{1DE657D5-9FD7-4060-B5C4-041707D8A4CE}" srcOrd="1" destOrd="0" presId="urn:microsoft.com/office/officeart/2016/7/layout/BasicProcessNew"/>
    <dgm:cxn modelId="{432F9A16-D9FE-4724-9720-7DD60AE41D86}" type="presParOf" srcId="{DDF02E52-0250-4E10-9314-9CECCD529C81}" destId="{E6553E26-1544-4CDB-A661-DAB2286AFC3F}" srcOrd="2" destOrd="0" presId="urn:microsoft.com/office/officeart/2016/7/layout/BasicProcessNew"/>
    <dgm:cxn modelId="{6153D5AB-58BE-40B5-9450-B69B862F3439}" type="presParOf" srcId="{DDF02E52-0250-4E10-9314-9CECCD529C81}" destId="{5E6D0ECF-67D1-4AB8-8969-0A4FD48D69E3}" srcOrd="3" destOrd="0" presId="urn:microsoft.com/office/officeart/2016/7/layout/BasicProcessNew"/>
    <dgm:cxn modelId="{2B57407A-F28F-485A-89D6-C78AF8666747}" type="presParOf" srcId="{DDF02E52-0250-4E10-9314-9CECCD529C81}" destId="{F56228E0-AD89-405D-994C-9661883A5152}" srcOrd="4" destOrd="0" presId="urn:microsoft.com/office/officeart/2016/7/layout/BasicProcessNew"/>
    <dgm:cxn modelId="{CD348E44-75AB-4389-B4F9-D260F9008B06}" type="presParOf" srcId="{DDF02E52-0250-4E10-9314-9CECCD529C81}" destId="{81B2D0F6-C490-42C9-A2A1-55C12521ADB2}" srcOrd="5" destOrd="0" presId="urn:microsoft.com/office/officeart/2016/7/layout/BasicProcessNew"/>
    <dgm:cxn modelId="{1EE4D512-7C19-427E-BB7D-778E4C1CF0EC}" type="presParOf" srcId="{DDF02E52-0250-4E10-9314-9CECCD529C81}" destId="{4163EBB9-FB7F-4776-A2DA-FAFD1DEF0B74}" srcOrd="6" destOrd="0" presId="urn:microsoft.com/office/officeart/2016/7/layout/BasicProcessNew"/>
    <dgm:cxn modelId="{B8977E3C-ECD5-4B5F-979E-3873016E687F}" type="presParOf" srcId="{DDF02E52-0250-4E10-9314-9CECCD529C81}" destId="{BD8ADDF0-922A-4F06-A2DF-681769DBCB88}" srcOrd="7" destOrd="0" presId="urn:microsoft.com/office/officeart/2016/7/layout/BasicProcessNew"/>
    <dgm:cxn modelId="{B655F5BE-F8C0-4EB7-8657-DA55959319C2}" type="presParOf" srcId="{DDF02E52-0250-4E10-9314-9CECCD529C81}" destId="{115EDBA1-4B51-4F37-87F0-CF855DF2D6C5}" srcOrd="8" destOrd="0" presId="urn:microsoft.com/office/officeart/2016/7/layout/BasicProcessNew"/>
    <dgm:cxn modelId="{AE15A83E-9993-42C2-85D8-9D4F4591AD25}" type="presParOf" srcId="{DDF02E52-0250-4E10-9314-9CECCD529C81}" destId="{B8504B0C-6F09-40BB-A19E-B80D757987EB}" srcOrd="9" destOrd="0" presId="urn:microsoft.com/office/officeart/2016/7/layout/BasicProcessNew"/>
    <dgm:cxn modelId="{93F7262C-C58F-48E7-BF8B-ADFCFD72669A}" type="presParOf" srcId="{DDF02E52-0250-4E10-9314-9CECCD529C81}" destId="{B58297C1-AEC1-4E70-B476-C9D57726C49C}" srcOrd="10" destOrd="0" presId="urn:microsoft.com/office/officeart/2016/7/layout/BasicProcessNew"/>
    <dgm:cxn modelId="{4D2C484A-DD4B-4D0B-AC27-AAF9D1313C61}" type="presParOf" srcId="{DDF02E52-0250-4E10-9314-9CECCD529C81}" destId="{EDB5B9A0-AFC7-4DDB-855E-828937799F40}" srcOrd="11" destOrd="0" presId="urn:microsoft.com/office/officeart/2016/7/layout/BasicProcessNew"/>
    <dgm:cxn modelId="{45E3CC18-1C84-403D-B7B7-93683E361B2A}" type="presParOf" srcId="{DDF02E52-0250-4E10-9314-9CECCD529C81}" destId="{E7C74A14-B59B-4F98-846D-9BDCD06EDA7B}" srcOrd="12" destOrd="0" presId="urn:microsoft.com/office/officeart/2016/7/layout/BasicProcessNew"/>
    <dgm:cxn modelId="{E260F499-6DA3-40FC-BCAD-FC8652DB128D}" type="presParOf" srcId="{DDF02E52-0250-4E10-9314-9CECCD529C81}" destId="{52A99F0C-00FD-4C5D-ADE4-45BAC8A8F8A5}" srcOrd="13" destOrd="0" presId="urn:microsoft.com/office/officeart/2016/7/layout/BasicProcessNew"/>
    <dgm:cxn modelId="{9CD68D71-AF44-4212-8572-98334E1F23AA}" type="presParOf" srcId="{DDF02E52-0250-4E10-9314-9CECCD529C81}" destId="{EF01A176-76A8-4E95-8F60-C0B02BF37E8B}" srcOrd="14" destOrd="0" presId="urn:microsoft.com/office/officeart/2016/7/layout/BasicProcessNew"/>
    <dgm:cxn modelId="{ADF7F77B-26B8-4442-95AC-5C757FD0000D}" type="presParOf" srcId="{DDF02E52-0250-4E10-9314-9CECCD529C81}" destId="{42D7020D-CB29-41B1-9370-3E46AFF8959F}" srcOrd="15" destOrd="0" presId="urn:microsoft.com/office/officeart/2016/7/layout/BasicProcessNew"/>
    <dgm:cxn modelId="{DFEF9E31-C47C-4D8F-AD7E-D986061A96AB}" type="presParOf" srcId="{DDF02E52-0250-4E10-9314-9CECCD529C81}" destId="{158F64E2-5933-43E4-931E-0DB31774B0F7}" srcOrd="16" destOrd="0" presId="urn:microsoft.com/office/officeart/2016/7/layout/Basic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C9F6A92-FD68-4D1F-A3AE-E270853D04D5}" type="doc">
      <dgm:prSet loTypeId="urn:microsoft.com/office/officeart/2016/7/layout/RepeatingBendingProcessNew" loCatId="process" qsTypeId="urn:microsoft.com/office/officeart/2005/8/quickstyle/simple1" qsCatId="simple" csTypeId="urn:microsoft.com/office/officeart/2005/8/colors/colorful1#6" csCatId="colorful"/>
      <dgm:spPr/>
      <dgm:t>
        <a:bodyPr/>
        <a:lstStyle/>
        <a:p>
          <a:endParaRPr lang="en-US"/>
        </a:p>
      </dgm:t>
    </dgm:pt>
    <dgm:pt modelId="{A3210800-0B46-4E5A-8967-013AE04BFB2C}">
      <dgm:prSet/>
      <dgm:spPr/>
      <dgm:t>
        <a:bodyPr/>
        <a:lstStyle/>
        <a:p>
          <a:r>
            <a:rPr lang="en-US"/>
            <a:t>Some people with disabilities (physical and intellectual) may have specific communication needs, be at higher risk because of pre-existing conditions, lose access to their regular support mechanisms. </a:t>
          </a:r>
        </a:p>
      </dgm:t>
    </dgm:pt>
    <dgm:pt modelId="{521BECC6-EA72-4EA0-9345-614C1B49C85F}" type="parTrans" cxnId="{BE1712F4-729C-4C3C-B828-F59C232A25C0}">
      <dgm:prSet/>
      <dgm:spPr/>
      <dgm:t>
        <a:bodyPr/>
        <a:lstStyle/>
        <a:p>
          <a:endParaRPr lang="en-US"/>
        </a:p>
      </dgm:t>
    </dgm:pt>
    <dgm:pt modelId="{E8366A60-7973-4C9B-A14D-31EF8E5C6DE9}" type="sibTrans" cxnId="{BE1712F4-729C-4C3C-B828-F59C232A25C0}">
      <dgm:prSet/>
      <dgm:spPr/>
      <dgm:t>
        <a:bodyPr/>
        <a:lstStyle/>
        <a:p>
          <a:endParaRPr lang="en-US"/>
        </a:p>
      </dgm:t>
    </dgm:pt>
    <dgm:pt modelId="{44CA9651-2258-4563-B4F1-26E9C3A7D629}">
      <dgm:prSet/>
      <dgm:spPr/>
      <dgm:t>
        <a:bodyPr/>
        <a:lstStyle/>
        <a:p>
          <a:r>
            <a:rPr lang="en-US"/>
            <a:t>• Prioritise continuity of services supporting people with disabilities, and scale up if possible, including phone /online support. </a:t>
          </a:r>
        </a:p>
      </dgm:t>
    </dgm:pt>
    <dgm:pt modelId="{C25156F5-833C-462B-A83C-73785465A91F}" type="parTrans" cxnId="{B25F4BB8-9F34-45BA-864D-1E562CB57C76}">
      <dgm:prSet/>
      <dgm:spPr/>
      <dgm:t>
        <a:bodyPr/>
        <a:lstStyle/>
        <a:p>
          <a:endParaRPr lang="en-US"/>
        </a:p>
      </dgm:t>
    </dgm:pt>
    <dgm:pt modelId="{3C8884DC-B073-4FC2-A3B0-0774651A18EA}" type="sibTrans" cxnId="{B25F4BB8-9F34-45BA-864D-1E562CB57C76}">
      <dgm:prSet/>
      <dgm:spPr/>
      <dgm:t>
        <a:bodyPr/>
        <a:lstStyle/>
        <a:p>
          <a:endParaRPr lang="en-US"/>
        </a:p>
      </dgm:t>
    </dgm:pt>
    <dgm:pt modelId="{5EED35E0-898B-41C6-8406-B1630671387C}">
      <dgm:prSet/>
      <dgm:spPr/>
      <dgm:t>
        <a:bodyPr/>
        <a:lstStyle/>
        <a:p>
          <a:r>
            <a:rPr lang="en-US"/>
            <a:t>• Ensure as much as possible that assistive devices remain available. </a:t>
          </a:r>
        </a:p>
      </dgm:t>
    </dgm:pt>
    <dgm:pt modelId="{82C19880-7FCB-4B14-BAED-428A109E59BB}" type="parTrans" cxnId="{0ADA6D0D-56F1-4849-9BF5-F9C20E413DEA}">
      <dgm:prSet/>
      <dgm:spPr/>
      <dgm:t>
        <a:bodyPr/>
        <a:lstStyle/>
        <a:p>
          <a:endParaRPr lang="en-US"/>
        </a:p>
      </dgm:t>
    </dgm:pt>
    <dgm:pt modelId="{10CD1597-F007-46D9-A1C8-35E2AFC17C05}" type="sibTrans" cxnId="{0ADA6D0D-56F1-4849-9BF5-F9C20E413DEA}">
      <dgm:prSet/>
      <dgm:spPr/>
      <dgm:t>
        <a:bodyPr/>
        <a:lstStyle/>
        <a:p>
          <a:endParaRPr lang="en-US"/>
        </a:p>
      </dgm:t>
    </dgm:pt>
    <dgm:pt modelId="{DB7FC5BB-576A-41A2-B41D-687391BB300B}">
      <dgm:prSet/>
      <dgm:spPr/>
      <dgm:t>
        <a:bodyPr/>
        <a:lstStyle/>
        <a:p>
          <a:r>
            <a:rPr lang="en-US"/>
            <a:t>• Offer multiple forms of accessible communication, such as text captioning or signed videos, text captioning for people who use assistive technology. </a:t>
          </a:r>
        </a:p>
      </dgm:t>
    </dgm:pt>
    <dgm:pt modelId="{6EA5F11F-A994-4686-8377-42F5AD887514}" type="parTrans" cxnId="{912F11E8-8309-49E4-8908-5B8A0502D2D2}">
      <dgm:prSet/>
      <dgm:spPr/>
      <dgm:t>
        <a:bodyPr/>
        <a:lstStyle/>
        <a:p>
          <a:endParaRPr lang="en-US"/>
        </a:p>
      </dgm:t>
    </dgm:pt>
    <dgm:pt modelId="{62A0DF0F-A82D-4E23-A4C3-7FB6A89FC213}" type="sibTrans" cxnId="{912F11E8-8309-49E4-8908-5B8A0502D2D2}">
      <dgm:prSet/>
      <dgm:spPr/>
      <dgm:t>
        <a:bodyPr/>
        <a:lstStyle/>
        <a:p>
          <a:endParaRPr lang="en-US"/>
        </a:p>
      </dgm:t>
    </dgm:pt>
    <dgm:pt modelId="{F1AF9543-3C17-4813-AD84-A43184848CEA}">
      <dgm:prSet/>
      <dgm:spPr/>
      <dgm:t>
        <a:bodyPr/>
        <a:lstStyle/>
        <a:p>
          <a:r>
            <a:rPr lang="en-US"/>
            <a:t>• Provide tailored approach to meet individual needs, work with personal carers and support networks</a:t>
          </a:r>
        </a:p>
      </dgm:t>
    </dgm:pt>
    <dgm:pt modelId="{B1106642-2578-4C1B-A7B7-75E3EA6B52AC}" type="parTrans" cxnId="{C234637E-4630-4005-9000-4ED3B1E34001}">
      <dgm:prSet/>
      <dgm:spPr/>
      <dgm:t>
        <a:bodyPr/>
        <a:lstStyle/>
        <a:p>
          <a:endParaRPr lang="en-US"/>
        </a:p>
      </dgm:t>
    </dgm:pt>
    <dgm:pt modelId="{A75C72BF-1956-4749-986A-1E0B6994A9ED}" type="sibTrans" cxnId="{C234637E-4630-4005-9000-4ED3B1E34001}">
      <dgm:prSet/>
      <dgm:spPr/>
      <dgm:t>
        <a:bodyPr/>
        <a:lstStyle/>
        <a:p>
          <a:endParaRPr lang="en-US"/>
        </a:p>
      </dgm:t>
    </dgm:pt>
    <dgm:pt modelId="{8AE4441D-F35D-4B25-8507-3B7ED8E783EB}" type="pres">
      <dgm:prSet presAssocID="{7C9F6A92-FD68-4D1F-A3AE-E270853D04D5}" presName="Name0" presStyleCnt="0">
        <dgm:presLayoutVars>
          <dgm:dir/>
          <dgm:resizeHandles val="exact"/>
        </dgm:presLayoutVars>
      </dgm:prSet>
      <dgm:spPr/>
      <dgm:t>
        <a:bodyPr/>
        <a:lstStyle/>
        <a:p>
          <a:endParaRPr lang="bg-BG"/>
        </a:p>
      </dgm:t>
    </dgm:pt>
    <dgm:pt modelId="{EF72B205-A2B5-466F-B11A-1AC7B2F6E42B}" type="pres">
      <dgm:prSet presAssocID="{A3210800-0B46-4E5A-8967-013AE04BFB2C}" presName="node" presStyleLbl="node1" presStyleIdx="0" presStyleCnt="5">
        <dgm:presLayoutVars>
          <dgm:bulletEnabled val="1"/>
        </dgm:presLayoutVars>
      </dgm:prSet>
      <dgm:spPr/>
      <dgm:t>
        <a:bodyPr/>
        <a:lstStyle/>
        <a:p>
          <a:endParaRPr lang="bg-BG"/>
        </a:p>
      </dgm:t>
    </dgm:pt>
    <dgm:pt modelId="{A9666BCA-0BDF-4592-AB8D-EAD5A2924ED6}" type="pres">
      <dgm:prSet presAssocID="{E8366A60-7973-4C9B-A14D-31EF8E5C6DE9}" presName="sibTrans" presStyleLbl="sibTrans1D1" presStyleIdx="0" presStyleCnt="4"/>
      <dgm:spPr/>
      <dgm:t>
        <a:bodyPr/>
        <a:lstStyle/>
        <a:p>
          <a:endParaRPr lang="bg-BG"/>
        </a:p>
      </dgm:t>
    </dgm:pt>
    <dgm:pt modelId="{76D6FF26-5EB4-4C23-A455-B77D43236353}" type="pres">
      <dgm:prSet presAssocID="{E8366A60-7973-4C9B-A14D-31EF8E5C6DE9}" presName="connectorText" presStyleLbl="sibTrans1D1" presStyleIdx="0" presStyleCnt="4"/>
      <dgm:spPr/>
      <dgm:t>
        <a:bodyPr/>
        <a:lstStyle/>
        <a:p>
          <a:endParaRPr lang="bg-BG"/>
        </a:p>
      </dgm:t>
    </dgm:pt>
    <dgm:pt modelId="{946072A1-00DD-4069-BA2B-472934F26AAC}" type="pres">
      <dgm:prSet presAssocID="{44CA9651-2258-4563-B4F1-26E9C3A7D629}" presName="node" presStyleLbl="node1" presStyleIdx="1" presStyleCnt="5">
        <dgm:presLayoutVars>
          <dgm:bulletEnabled val="1"/>
        </dgm:presLayoutVars>
      </dgm:prSet>
      <dgm:spPr/>
      <dgm:t>
        <a:bodyPr/>
        <a:lstStyle/>
        <a:p>
          <a:endParaRPr lang="bg-BG"/>
        </a:p>
      </dgm:t>
    </dgm:pt>
    <dgm:pt modelId="{D1E8398A-E159-48E7-B29D-CFF73C787E0E}" type="pres">
      <dgm:prSet presAssocID="{3C8884DC-B073-4FC2-A3B0-0774651A18EA}" presName="sibTrans" presStyleLbl="sibTrans1D1" presStyleIdx="1" presStyleCnt="4"/>
      <dgm:spPr/>
      <dgm:t>
        <a:bodyPr/>
        <a:lstStyle/>
        <a:p>
          <a:endParaRPr lang="bg-BG"/>
        </a:p>
      </dgm:t>
    </dgm:pt>
    <dgm:pt modelId="{C6456BFA-AF92-49AD-8AD8-628767C749B5}" type="pres">
      <dgm:prSet presAssocID="{3C8884DC-B073-4FC2-A3B0-0774651A18EA}" presName="connectorText" presStyleLbl="sibTrans1D1" presStyleIdx="1" presStyleCnt="4"/>
      <dgm:spPr/>
      <dgm:t>
        <a:bodyPr/>
        <a:lstStyle/>
        <a:p>
          <a:endParaRPr lang="bg-BG"/>
        </a:p>
      </dgm:t>
    </dgm:pt>
    <dgm:pt modelId="{ECFAA1EF-1B77-4469-9FF9-381970A991E5}" type="pres">
      <dgm:prSet presAssocID="{5EED35E0-898B-41C6-8406-B1630671387C}" presName="node" presStyleLbl="node1" presStyleIdx="2" presStyleCnt="5">
        <dgm:presLayoutVars>
          <dgm:bulletEnabled val="1"/>
        </dgm:presLayoutVars>
      </dgm:prSet>
      <dgm:spPr/>
      <dgm:t>
        <a:bodyPr/>
        <a:lstStyle/>
        <a:p>
          <a:endParaRPr lang="bg-BG"/>
        </a:p>
      </dgm:t>
    </dgm:pt>
    <dgm:pt modelId="{3718642A-B322-42D3-94FF-77131E3111A5}" type="pres">
      <dgm:prSet presAssocID="{10CD1597-F007-46D9-A1C8-35E2AFC17C05}" presName="sibTrans" presStyleLbl="sibTrans1D1" presStyleIdx="2" presStyleCnt="4"/>
      <dgm:spPr/>
      <dgm:t>
        <a:bodyPr/>
        <a:lstStyle/>
        <a:p>
          <a:endParaRPr lang="bg-BG"/>
        </a:p>
      </dgm:t>
    </dgm:pt>
    <dgm:pt modelId="{4525BCB8-78B4-45BD-8807-15A26A3C7F0D}" type="pres">
      <dgm:prSet presAssocID="{10CD1597-F007-46D9-A1C8-35E2AFC17C05}" presName="connectorText" presStyleLbl="sibTrans1D1" presStyleIdx="2" presStyleCnt="4"/>
      <dgm:spPr/>
      <dgm:t>
        <a:bodyPr/>
        <a:lstStyle/>
        <a:p>
          <a:endParaRPr lang="bg-BG"/>
        </a:p>
      </dgm:t>
    </dgm:pt>
    <dgm:pt modelId="{E28877FA-1605-4F27-BDCA-BD07A331400B}" type="pres">
      <dgm:prSet presAssocID="{DB7FC5BB-576A-41A2-B41D-687391BB300B}" presName="node" presStyleLbl="node1" presStyleIdx="3" presStyleCnt="5">
        <dgm:presLayoutVars>
          <dgm:bulletEnabled val="1"/>
        </dgm:presLayoutVars>
      </dgm:prSet>
      <dgm:spPr/>
      <dgm:t>
        <a:bodyPr/>
        <a:lstStyle/>
        <a:p>
          <a:endParaRPr lang="bg-BG"/>
        </a:p>
      </dgm:t>
    </dgm:pt>
    <dgm:pt modelId="{513F13A4-38EF-47C1-A2BC-787FE78C1B5E}" type="pres">
      <dgm:prSet presAssocID="{62A0DF0F-A82D-4E23-A4C3-7FB6A89FC213}" presName="sibTrans" presStyleLbl="sibTrans1D1" presStyleIdx="3" presStyleCnt="4"/>
      <dgm:spPr/>
      <dgm:t>
        <a:bodyPr/>
        <a:lstStyle/>
        <a:p>
          <a:endParaRPr lang="bg-BG"/>
        </a:p>
      </dgm:t>
    </dgm:pt>
    <dgm:pt modelId="{112D75FC-BD19-475F-80E6-D8E67D211426}" type="pres">
      <dgm:prSet presAssocID="{62A0DF0F-A82D-4E23-A4C3-7FB6A89FC213}" presName="connectorText" presStyleLbl="sibTrans1D1" presStyleIdx="3" presStyleCnt="4"/>
      <dgm:spPr/>
      <dgm:t>
        <a:bodyPr/>
        <a:lstStyle/>
        <a:p>
          <a:endParaRPr lang="bg-BG"/>
        </a:p>
      </dgm:t>
    </dgm:pt>
    <dgm:pt modelId="{A6CB1C55-AA01-4F01-8B48-516EA84A7B1A}" type="pres">
      <dgm:prSet presAssocID="{F1AF9543-3C17-4813-AD84-A43184848CEA}" presName="node" presStyleLbl="node1" presStyleIdx="4" presStyleCnt="5">
        <dgm:presLayoutVars>
          <dgm:bulletEnabled val="1"/>
        </dgm:presLayoutVars>
      </dgm:prSet>
      <dgm:spPr/>
      <dgm:t>
        <a:bodyPr/>
        <a:lstStyle/>
        <a:p>
          <a:endParaRPr lang="bg-BG"/>
        </a:p>
      </dgm:t>
    </dgm:pt>
  </dgm:ptLst>
  <dgm:cxnLst>
    <dgm:cxn modelId="{912F11E8-8309-49E4-8908-5B8A0502D2D2}" srcId="{7C9F6A92-FD68-4D1F-A3AE-E270853D04D5}" destId="{DB7FC5BB-576A-41A2-B41D-687391BB300B}" srcOrd="3" destOrd="0" parTransId="{6EA5F11F-A994-4686-8377-42F5AD887514}" sibTransId="{62A0DF0F-A82D-4E23-A4C3-7FB6A89FC213}"/>
    <dgm:cxn modelId="{73FCCB12-8B79-4AD3-95CD-D11860425735}" type="presOf" srcId="{5EED35E0-898B-41C6-8406-B1630671387C}" destId="{ECFAA1EF-1B77-4469-9FF9-381970A991E5}" srcOrd="0" destOrd="0" presId="urn:microsoft.com/office/officeart/2016/7/layout/RepeatingBendingProcessNew"/>
    <dgm:cxn modelId="{EF3E6BCA-4A9E-451B-9825-EBD1129283A7}" type="presOf" srcId="{7C9F6A92-FD68-4D1F-A3AE-E270853D04D5}" destId="{8AE4441D-F35D-4B25-8507-3B7ED8E783EB}" srcOrd="0" destOrd="0" presId="urn:microsoft.com/office/officeart/2016/7/layout/RepeatingBendingProcessNew"/>
    <dgm:cxn modelId="{C234637E-4630-4005-9000-4ED3B1E34001}" srcId="{7C9F6A92-FD68-4D1F-A3AE-E270853D04D5}" destId="{F1AF9543-3C17-4813-AD84-A43184848CEA}" srcOrd="4" destOrd="0" parTransId="{B1106642-2578-4C1B-A7B7-75E3EA6B52AC}" sibTransId="{A75C72BF-1956-4749-986A-1E0B6994A9ED}"/>
    <dgm:cxn modelId="{EFE78795-8EF6-4BA3-B7CC-E4E42AB0A13F}" type="presOf" srcId="{62A0DF0F-A82D-4E23-A4C3-7FB6A89FC213}" destId="{513F13A4-38EF-47C1-A2BC-787FE78C1B5E}" srcOrd="0" destOrd="0" presId="urn:microsoft.com/office/officeart/2016/7/layout/RepeatingBendingProcessNew"/>
    <dgm:cxn modelId="{40126912-4778-4D22-96B7-8DF6EE54E2C1}" type="presOf" srcId="{44CA9651-2258-4563-B4F1-26E9C3A7D629}" destId="{946072A1-00DD-4069-BA2B-472934F26AAC}" srcOrd="0" destOrd="0" presId="urn:microsoft.com/office/officeart/2016/7/layout/RepeatingBendingProcessNew"/>
    <dgm:cxn modelId="{E894506D-9D71-4056-93EC-4E04A46FA3F2}" type="presOf" srcId="{A3210800-0B46-4E5A-8967-013AE04BFB2C}" destId="{EF72B205-A2B5-466F-B11A-1AC7B2F6E42B}" srcOrd="0" destOrd="0" presId="urn:microsoft.com/office/officeart/2016/7/layout/RepeatingBendingProcessNew"/>
    <dgm:cxn modelId="{35EB0196-192B-4DD9-8BB3-135EAF3D2540}" type="presOf" srcId="{10CD1597-F007-46D9-A1C8-35E2AFC17C05}" destId="{3718642A-B322-42D3-94FF-77131E3111A5}" srcOrd="0" destOrd="0" presId="urn:microsoft.com/office/officeart/2016/7/layout/RepeatingBendingProcessNew"/>
    <dgm:cxn modelId="{D8514A18-B0A7-4646-9DD6-5ADECADE489D}" type="presOf" srcId="{E8366A60-7973-4C9B-A14D-31EF8E5C6DE9}" destId="{A9666BCA-0BDF-4592-AB8D-EAD5A2924ED6}" srcOrd="0" destOrd="0" presId="urn:microsoft.com/office/officeart/2016/7/layout/RepeatingBendingProcessNew"/>
    <dgm:cxn modelId="{B25F4BB8-9F34-45BA-864D-1E562CB57C76}" srcId="{7C9F6A92-FD68-4D1F-A3AE-E270853D04D5}" destId="{44CA9651-2258-4563-B4F1-26E9C3A7D629}" srcOrd="1" destOrd="0" parTransId="{C25156F5-833C-462B-A83C-73785465A91F}" sibTransId="{3C8884DC-B073-4FC2-A3B0-0774651A18EA}"/>
    <dgm:cxn modelId="{288878D3-1618-44FE-A790-0511EACC70DE}" type="presOf" srcId="{10CD1597-F007-46D9-A1C8-35E2AFC17C05}" destId="{4525BCB8-78B4-45BD-8807-15A26A3C7F0D}" srcOrd="1" destOrd="0" presId="urn:microsoft.com/office/officeart/2016/7/layout/RepeatingBendingProcessNew"/>
    <dgm:cxn modelId="{473F320B-BAEB-4A76-9587-FB971429E9AF}" type="presOf" srcId="{3C8884DC-B073-4FC2-A3B0-0774651A18EA}" destId="{C6456BFA-AF92-49AD-8AD8-628767C749B5}" srcOrd="1" destOrd="0" presId="urn:microsoft.com/office/officeart/2016/7/layout/RepeatingBendingProcessNew"/>
    <dgm:cxn modelId="{ED4C3FC3-51BA-42CC-92B0-A7B7C498BF6F}" type="presOf" srcId="{62A0DF0F-A82D-4E23-A4C3-7FB6A89FC213}" destId="{112D75FC-BD19-475F-80E6-D8E67D211426}" srcOrd="1" destOrd="0" presId="urn:microsoft.com/office/officeart/2016/7/layout/RepeatingBendingProcessNew"/>
    <dgm:cxn modelId="{BE1712F4-729C-4C3C-B828-F59C232A25C0}" srcId="{7C9F6A92-FD68-4D1F-A3AE-E270853D04D5}" destId="{A3210800-0B46-4E5A-8967-013AE04BFB2C}" srcOrd="0" destOrd="0" parTransId="{521BECC6-EA72-4EA0-9345-614C1B49C85F}" sibTransId="{E8366A60-7973-4C9B-A14D-31EF8E5C6DE9}"/>
    <dgm:cxn modelId="{0ADA6D0D-56F1-4849-9BF5-F9C20E413DEA}" srcId="{7C9F6A92-FD68-4D1F-A3AE-E270853D04D5}" destId="{5EED35E0-898B-41C6-8406-B1630671387C}" srcOrd="2" destOrd="0" parTransId="{82C19880-7FCB-4B14-BAED-428A109E59BB}" sibTransId="{10CD1597-F007-46D9-A1C8-35E2AFC17C05}"/>
    <dgm:cxn modelId="{55CB821C-EFF6-4A9D-ABD3-21D269C57C59}" type="presOf" srcId="{F1AF9543-3C17-4813-AD84-A43184848CEA}" destId="{A6CB1C55-AA01-4F01-8B48-516EA84A7B1A}" srcOrd="0" destOrd="0" presId="urn:microsoft.com/office/officeart/2016/7/layout/RepeatingBendingProcessNew"/>
    <dgm:cxn modelId="{F25E5B69-D279-4119-8FB9-2EA980E88FF3}" type="presOf" srcId="{3C8884DC-B073-4FC2-A3B0-0774651A18EA}" destId="{D1E8398A-E159-48E7-B29D-CFF73C787E0E}" srcOrd="0" destOrd="0" presId="urn:microsoft.com/office/officeart/2016/7/layout/RepeatingBendingProcessNew"/>
    <dgm:cxn modelId="{4729739E-2B5B-4AD2-8B8A-F0EBFDB2DD66}" type="presOf" srcId="{DB7FC5BB-576A-41A2-B41D-687391BB300B}" destId="{E28877FA-1605-4F27-BDCA-BD07A331400B}" srcOrd="0" destOrd="0" presId="urn:microsoft.com/office/officeart/2016/7/layout/RepeatingBendingProcessNew"/>
    <dgm:cxn modelId="{EF677C45-5F7C-4E30-BB4B-DCB6DC1E332A}" type="presOf" srcId="{E8366A60-7973-4C9B-A14D-31EF8E5C6DE9}" destId="{76D6FF26-5EB4-4C23-A455-B77D43236353}" srcOrd="1" destOrd="0" presId="urn:microsoft.com/office/officeart/2016/7/layout/RepeatingBendingProcessNew"/>
    <dgm:cxn modelId="{996750F0-5213-4854-B284-993727242749}" type="presParOf" srcId="{8AE4441D-F35D-4B25-8507-3B7ED8E783EB}" destId="{EF72B205-A2B5-466F-B11A-1AC7B2F6E42B}" srcOrd="0" destOrd="0" presId="urn:microsoft.com/office/officeart/2016/7/layout/RepeatingBendingProcessNew"/>
    <dgm:cxn modelId="{D2034BE3-D280-49BB-96CA-3C87041D7775}" type="presParOf" srcId="{8AE4441D-F35D-4B25-8507-3B7ED8E783EB}" destId="{A9666BCA-0BDF-4592-AB8D-EAD5A2924ED6}" srcOrd="1" destOrd="0" presId="urn:microsoft.com/office/officeart/2016/7/layout/RepeatingBendingProcessNew"/>
    <dgm:cxn modelId="{A207D6E8-2486-4496-8707-CD9106B8851C}" type="presParOf" srcId="{A9666BCA-0BDF-4592-AB8D-EAD5A2924ED6}" destId="{76D6FF26-5EB4-4C23-A455-B77D43236353}" srcOrd="0" destOrd="0" presId="urn:microsoft.com/office/officeart/2016/7/layout/RepeatingBendingProcessNew"/>
    <dgm:cxn modelId="{230DB8BF-5BD3-4768-A6B4-3FF72D27BA8B}" type="presParOf" srcId="{8AE4441D-F35D-4B25-8507-3B7ED8E783EB}" destId="{946072A1-00DD-4069-BA2B-472934F26AAC}" srcOrd="2" destOrd="0" presId="urn:microsoft.com/office/officeart/2016/7/layout/RepeatingBendingProcessNew"/>
    <dgm:cxn modelId="{617727DD-6C0E-4509-B51A-13F40A252553}" type="presParOf" srcId="{8AE4441D-F35D-4B25-8507-3B7ED8E783EB}" destId="{D1E8398A-E159-48E7-B29D-CFF73C787E0E}" srcOrd="3" destOrd="0" presId="urn:microsoft.com/office/officeart/2016/7/layout/RepeatingBendingProcessNew"/>
    <dgm:cxn modelId="{BDE6A9D4-2DFC-4D46-8D2E-4114CDA78A19}" type="presParOf" srcId="{D1E8398A-E159-48E7-B29D-CFF73C787E0E}" destId="{C6456BFA-AF92-49AD-8AD8-628767C749B5}" srcOrd="0" destOrd="0" presId="urn:microsoft.com/office/officeart/2016/7/layout/RepeatingBendingProcessNew"/>
    <dgm:cxn modelId="{A0701A54-1CCE-40BD-B9F2-EC4234315DDA}" type="presParOf" srcId="{8AE4441D-F35D-4B25-8507-3B7ED8E783EB}" destId="{ECFAA1EF-1B77-4469-9FF9-381970A991E5}" srcOrd="4" destOrd="0" presId="urn:microsoft.com/office/officeart/2016/7/layout/RepeatingBendingProcessNew"/>
    <dgm:cxn modelId="{2292C18D-B3EA-4036-80A7-58654211B1AD}" type="presParOf" srcId="{8AE4441D-F35D-4B25-8507-3B7ED8E783EB}" destId="{3718642A-B322-42D3-94FF-77131E3111A5}" srcOrd="5" destOrd="0" presId="urn:microsoft.com/office/officeart/2016/7/layout/RepeatingBendingProcessNew"/>
    <dgm:cxn modelId="{4FC9A95B-5531-4F34-9469-1BFC37640E9A}" type="presParOf" srcId="{3718642A-B322-42D3-94FF-77131E3111A5}" destId="{4525BCB8-78B4-45BD-8807-15A26A3C7F0D}" srcOrd="0" destOrd="0" presId="urn:microsoft.com/office/officeart/2016/7/layout/RepeatingBendingProcessNew"/>
    <dgm:cxn modelId="{4397E2D5-68EC-4D22-ACAA-3A02F280984F}" type="presParOf" srcId="{8AE4441D-F35D-4B25-8507-3B7ED8E783EB}" destId="{E28877FA-1605-4F27-BDCA-BD07A331400B}" srcOrd="6" destOrd="0" presId="urn:microsoft.com/office/officeart/2016/7/layout/RepeatingBendingProcessNew"/>
    <dgm:cxn modelId="{BDBDE12A-BD25-4616-A604-D054BBC14660}" type="presParOf" srcId="{8AE4441D-F35D-4B25-8507-3B7ED8E783EB}" destId="{513F13A4-38EF-47C1-A2BC-787FE78C1B5E}" srcOrd="7" destOrd="0" presId="urn:microsoft.com/office/officeart/2016/7/layout/RepeatingBendingProcessNew"/>
    <dgm:cxn modelId="{0F6A251E-F461-43BD-9873-C66AE99FDC91}" type="presParOf" srcId="{513F13A4-38EF-47C1-A2BC-787FE78C1B5E}" destId="{112D75FC-BD19-475F-80E6-D8E67D211426}" srcOrd="0" destOrd="0" presId="urn:microsoft.com/office/officeart/2016/7/layout/RepeatingBendingProcessNew"/>
    <dgm:cxn modelId="{A7F2B331-DC36-42DE-B14A-950290134175}" type="presParOf" srcId="{8AE4441D-F35D-4B25-8507-3B7ED8E783EB}" destId="{A6CB1C55-AA01-4F01-8B48-516EA84A7B1A}" srcOrd="8"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E802CD2-2DF3-4694-9842-0EAEBEDFFB7F}"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26269355-D7B1-4400-9034-011550B23764}">
      <dgm:prSet/>
      <dgm:spPr/>
      <dgm:t>
        <a:bodyPr/>
        <a:lstStyle/>
        <a:p>
          <a:r>
            <a:rPr lang="en-US"/>
            <a:t>May not be included in the national strategies and may be difficult to reach as they move. Access to services and information may be limited by legal status, discrimination and language barriers. Therefore: </a:t>
          </a:r>
        </a:p>
      </dgm:t>
    </dgm:pt>
    <dgm:pt modelId="{C978FAC3-336F-4050-A2CE-6A9D7B02831B}" type="parTrans" cxnId="{D18F8DC4-1B44-47F9-9E3B-D0A0DD6FA255}">
      <dgm:prSet/>
      <dgm:spPr/>
      <dgm:t>
        <a:bodyPr/>
        <a:lstStyle/>
        <a:p>
          <a:endParaRPr lang="en-US"/>
        </a:p>
      </dgm:t>
    </dgm:pt>
    <dgm:pt modelId="{9641F7CB-C901-49D0-A118-BE7F7E9BF2C4}" type="sibTrans" cxnId="{D18F8DC4-1B44-47F9-9E3B-D0A0DD6FA255}">
      <dgm:prSet/>
      <dgm:spPr/>
      <dgm:t>
        <a:bodyPr/>
        <a:lstStyle/>
        <a:p>
          <a:endParaRPr lang="en-US"/>
        </a:p>
      </dgm:t>
    </dgm:pt>
    <dgm:pt modelId="{E1A27940-3DE9-4DD2-B890-ECC5262186E7}">
      <dgm:prSet/>
      <dgm:spPr/>
      <dgm:t>
        <a:bodyPr/>
        <a:lstStyle/>
        <a:p>
          <a:r>
            <a:rPr lang="en-US"/>
            <a:t>• Plan for services and communication to include migrant communities, including for psychosocial support and referral. </a:t>
          </a:r>
        </a:p>
      </dgm:t>
    </dgm:pt>
    <dgm:pt modelId="{4B84DFC5-3413-44FC-B7EF-E49D63D7EE57}" type="parTrans" cxnId="{DDEBA169-25FB-48AD-A1B0-55301BDD1574}">
      <dgm:prSet/>
      <dgm:spPr/>
      <dgm:t>
        <a:bodyPr/>
        <a:lstStyle/>
        <a:p>
          <a:endParaRPr lang="en-US"/>
        </a:p>
      </dgm:t>
    </dgm:pt>
    <dgm:pt modelId="{0B20C205-441A-4655-B8D3-4DD657880448}" type="sibTrans" cxnId="{DDEBA169-25FB-48AD-A1B0-55301BDD1574}">
      <dgm:prSet/>
      <dgm:spPr/>
      <dgm:t>
        <a:bodyPr/>
        <a:lstStyle/>
        <a:p>
          <a:endParaRPr lang="en-US"/>
        </a:p>
      </dgm:t>
    </dgm:pt>
    <dgm:pt modelId="{3736EC5A-C861-4123-8302-50F39EFA7317}">
      <dgm:prSet/>
      <dgm:spPr/>
      <dgm:t>
        <a:bodyPr/>
        <a:lstStyle/>
        <a:p>
          <a:r>
            <a:rPr lang="en-US"/>
            <a:t>• Make material available in common languages of migrant communities, and engage their active participation to ensure it is accessible. </a:t>
          </a:r>
        </a:p>
      </dgm:t>
    </dgm:pt>
    <dgm:pt modelId="{C11D29D0-43FD-4C33-ACB5-6CBF49C33035}" type="parTrans" cxnId="{AF50158C-23CE-4D91-8E7B-8BC4DD8D7BBB}">
      <dgm:prSet/>
      <dgm:spPr/>
      <dgm:t>
        <a:bodyPr/>
        <a:lstStyle/>
        <a:p>
          <a:endParaRPr lang="en-US"/>
        </a:p>
      </dgm:t>
    </dgm:pt>
    <dgm:pt modelId="{73682E5F-663D-46A0-8A33-50A49B2310CD}" type="sibTrans" cxnId="{AF50158C-23CE-4D91-8E7B-8BC4DD8D7BBB}">
      <dgm:prSet/>
      <dgm:spPr/>
      <dgm:t>
        <a:bodyPr/>
        <a:lstStyle/>
        <a:p>
          <a:endParaRPr lang="en-US"/>
        </a:p>
      </dgm:t>
    </dgm:pt>
    <dgm:pt modelId="{52B00E07-3527-41E0-8AFF-5FD84D94B214}">
      <dgm:prSet/>
      <dgm:spPr/>
      <dgm:t>
        <a:bodyPr/>
        <a:lstStyle/>
        <a:p>
          <a:r>
            <a:rPr lang="en-US"/>
            <a:t>• Advocate on their behalf, including for access to public health service </a:t>
          </a:r>
        </a:p>
      </dgm:t>
    </dgm:pt>
    <dgm:pt modelId="{2B7C478F-3D2E-4DAE-AE0B-329FB8773DBC}" type="parTrans" cxnId="{DEA35A44-2D43-4FF8-BEAE-FFB8B18A514C}">
      <dgm:prSet/>
      <dgm:spPr/>
      <dgm:t>
        <a:bodyPr/>
        <a:lstStyle/>
        <a:p>
          <a:endParaRPr lang="en-US"/>
        </a:p>
      </dgm:t>
    </dgm:pt>
    <dgm:pt modelId="{21C38ED7-F312-496E-B2E5-A3860075EAD5}" type="sibTrans" cxnId="{DEA35A44-2D43-4FF8-BEAE-FFB8B18A514C}">
      <dgm:prSet/>
      <dgm:spPr/>
      <dgm:t>
        <a:bodyPr/>
        <a:lstStyle/>
        <a:p>
          <a:endParaRPr lang="en-US"/>
        </a:p>
      </dgm:t>
    </dgm:pt>
    <dgm:pt modelId="{634B7DE2-4420-458F-91D4-6C4180CC083C}">
      <dgm:prSet/>
      <dgm:spPr/>
      <dgm:t>
        <a:bodyPr/>
        <a:lstStyle/>
        <a:p>
          <a:r>
            <a:rPr lang="en-US"/>
            <a:t>• Monitor incidents of violence and discrimination. </a:t>
          </a:r>
        </a:p>
      </dgm:t>
    </dgm:pt>
    <dgm:pt modelId="{928774A2-B9EF-42FA-A308-798F029A0B7D}" type="parTrans" cxnId="{3895F9D5-0730-46BE-BFA8-D7767025B349}">
      <dgm:prSet/>
      <dgm:spPr/>
      <dgm:t>
        <a:bodyPr/>
        <a:lstStyle/>
        <a:p>
          <a:endParaRPr lang="en-US"/>
        </a:p>
      </dgm:t>
    </dgm:pt>
    <dgm:pt modelId="{0DFC2EDE-42AB-4379-9B69-48582A833BA8}" type="sibTrans" cxnId="{3895F9D5-0730-46BE-BFA8-D7767025B349}">
      <dgm:prSet/>
      <dgm:spPr/>
      <dgm:t>
        <a:bodyPr/>
        <a:lstStyle/>
        <a:p>
          <a:endParaRPr lang="en-US"/>
        </a:p>
      </dgm:t>
    </dgm:pt>
    <dgm:pt modelId="{769E2DED-9B21-4E3F-ACA6-9B3D889E3ADD}" type="pres">
      <dgm:prSet presAssocID="{BE802CD2-2DF3-4694-9842-0EAEBEDFFB7F}" presName="linear" presStyleCnt="0">
        <dgm:presLayoutVars>
          <dgm:animLvl val="lvl"/>
          <dgm:resizeHandles val="exact"/>
        </dgm:presLayoutVars>
      </dgm:prSet>
      <dgm:spPr/>
      <dgm:t>
        <a:bodyPr/>
        <a:lstStyle/>
        <a:p>
          <a:endParaRPr lang="bg-BG"/>
        </a:p>
      </dgm:t>
    </dgm:pt>
    <dgm:pt modelId="{B3F53A44-F523-4BF0-B139-89745AD822A4}" type="pres">
      <dgm:prSet presAssocID="{26269355-D7B1-4400-9034-011550B23764}" presName="parentText" presStyleLbl="node1" presStyleIdx="0" presStyleCnt="5">
        <dgm:presLayoutVars>
          <dgm:chMax val="0"/>
          <dgm:bulletEnabled val="1"/>
        </dgm:presLayoutVars>
      </dgm:prSet>
      <dgm:spPr/>
      <dgm:t>
        <a:bodyPr/>
        <a:lstStyle/>
        <a:p>
          <a:endParaRPr lang="bg-BG"/>
        </a:p>
      </dgm:t>
    </dgm:pt>
    <dgm:pt modelId="{23FABA8F-659A-4B74-AA22-8163222348DB}" type="pres">
      <dgm:prSet presAssocID="{9641F7CB-C901-49D0-A118-BE7F7E9BF2C4}" presName="spacer" presStyleCnt="0"/>
      <dgm:spPr/>
    </dgm:pt>
    <dgm:pt modelId="{91BB7BBD-B131-47E7-A70E-265C2EA8A1DC}" type="pres">
      <dgm:prSet presAssocID="{E1A27940-3DE9-4DD2-B890-ECC5262186E7}" presName="parentText" presStyleLbl="node1" presStyleIdx="1" presStyleCnt="5">
        <dgm:presLayoutVars>
          <dgm:chMax val="0"/>
          <dgm:bulletEnabled val="1"/>
        </dgm:presLayoutVars>
      </dgm:prSet>
      <dgm:spPr/>
      <dgm:t>
        <a:bodyPr/>
        <a:lstStyle/>
        <a:p>
          <a:endParaRPr lang="bg-BG"/>
        </a:p>
      </dgm:t>
    </dgm:pt>
    <dgm:pt modelId="{E043C0F7-DE05-4836-BE5D-0A969A8EEA40}" type="pres">
      <dgm:prSet presAssocID="{0B20C205-441A-4655-B8D3-4DD657880448}" presName="spacer" presStyleCnt="0"/>
      <dgm:spPr/>
    </dgm:pt>
    <dgm:pt modelId="{C89B0FEB-D788-4761-A1C9-C4DBE077C01B}" type="pres">
      <dgm:prSet presAssocID="{3736EC5A-C861-4123-8302-50F39EFA7317}" presName="parentText" presStyleLbl="node1" presStyleIdx="2" presStyleCnt="5">
        <dgm:presLayoutVars>
          <dgm:chMax val="0"/>
          <dgm:bulletEnabled val="1"/>
        </dgm:presLayoutVars>
      </dgm:prSet>
      <dgm:spPr/>
      <dgm:t>
        <a:bodyPr/>
        <a:lstStyle/>
        <a:p>
          <a:endParaRPr lang="bg-BG"/>
        </a:p>
      </dgm:t>
    </dgm:pt>
    <dgm:pt modelId="{2C3BCDD7-C350-4AA1-94B0-F26CD4A3664E}" type="pres">
      <dgm:prSet presAssocID="{73682E5F-663D-46A0-8A33-50A49B2310CD}" presName="spacer" presStyleCnt="0"/>
      <dgm:spPr/>
    </dgm:pt>
    <dgm:pt modelId="{C397A72E-3E51-4048-8005-32DCAEF56CF3}" type="pres">
      <dgm:prSet presAssocID="{52B00E07-3527-41E0-8AFF-5FD84D94B214}" presName="parentText" presStyleLbl="node1" presStyleIdx="3" presStyleCnt="5">
        <dgm:presLayoutVars>
          <dgm:chMax val="0"/>
          <dgm:bulletEnabled val="1"/>
        </dgm:presLayoutVars>
      </dgm:prSet>
      <dgm:spPr/>
      <dgm:t>
        <a:bodyPr/>
        <a:lstStyle/>
        <a:p>
          <a:endParaRPr lang="bg-BG"/>
        </a:p>
      </dgm:t>
    </dgm:pt>
    <dgm:pt modelId="{8E215F9C-490E-49FD-AC91-B027522CBDB1}" type="pres">
      <dgm:prSet presAssocID="{21C38ED7-F312-496E-B2E5-A3860075EAD5}" presName="spacer" presStyleCnt="0"/>
      <dgm:spPr/>
    </dgm:pt>
    <dgm:pt modelId="{23B9E216-5DEB-44C4-BCFC-3A4560FADBC1}" type="pres">
      <dgm:prSet presAssocID="{634B7DE2-4420-458F-91D4-6C4180CC083C}" presName="parentText" presStyleLbl="node1" presStyleIdx="4" presStyleCnt="5">
        <dgm:presLayoutVars>
          <dgm:chMax val="0"/>
          <dgm:bulletEnabled val="1"/>
        </dgm:presLayoutVars>
      </dgm:prSet>
      <dgm:spPr/>
      <dgm:t>
        <a:bodyPr/>
        <a:lstStyle/>
        <a:p>
          <a:endParaRPr lang="bg-BG"/>
        </a:p>
      </dgm:t>
    </dgm:pt>
  </dgm:ptLst>
  <dgm:cxnLst>
    <dgm:cxn modelId="{34BDFEEE-FB43-40E8-A523-7DDFC85714FF}" type="presOf" srcId="{634B7DE2-4420-458F-91D4-6C4180CC083C}" destId="{23B9E216-5DEB-44C4-BCFC-3A4560FADBC1}" srcOrd="0" destOrd="0" presId="urn:microsoft.com/office/officeart/2005/8/layout/vList2"/>
    <dgm:cxn modelId="{40553314-5BCA-434A-B116-62C481413545}" type="presOf" srcId="{BE802CD2-2DF3-4694-9842-0EAEBEDFFB7F}" destId="{769E2DED-9B21-4E3F-ACA6-9B3D889E3ADD}" srcOrd="0" destOrd="0" presId="urn:microsoft.com/office/officeart/2005/8/layout/vList2"/>
    <dgm:cxn modelId="{7A11EF51-1B3B-458F-A9BA-706D91375CEB}" type="presOf" srcId="{3736EC5A-C861-4123-8302-50F39EFA7317}" destId="{C89B0FEB-D788-4761-A1C9-C4DBE077C01B}" srcOrd="0" destOrd="0" presId="urn:microsoft.com/office/officeart/2005/8/layout/vList2"/>
    <dgm:cxn modelId="{DEA35A44-2D43-4FF8-BEAE-FFB8B18A514C}" srcId="{BE802CD2-2DF3-4694-9842-0EAEBEDFFB7F}" destId="{52B00E07-3527-41E0-8AFF-5FD84D94B214}" srcOrd="3" destOrd="0" parTransId="{2B7C478F-3D2E-4DAE-AE0B-329FB8773DBC}" sibTransId="{21C38ED7-F312-496E-B2E5-A3860075EAD5}"/>
    <dgm:cxn modelId="{3895F9D5-0730-46BE-BFA8-D7767025B349}" srcId="{BE802CD2-2DF3-4694-9842-0EAEBEDFFB7F}" destId="{634B7DE2-4420-458F-91D4-6C4180CC083C}" srcOrd="4" destOrd="0" parTransId="{928774A2-B9EF-42FA-A308-798F029A0B7D}" sibTransId="{0DFC2EDE-42AB-4379-9B69-48582A833BA8}"/>
    <dgm:cxn modelId="{85BC31D5-ABAD-448F-9320-5D9B0581DCCA}" type="presOf" srcId="{E1A27940-3DE9-4DD2-B890-ECC5262186E7}" destId="{91BB7BBD-B131-47E7-A70E-265C2EA8A1DC}" srcOrd="0" destOrd="0" presId="urn:microsoft.com/office/officeart/2005/8/layout/vList2"/>
    <dgm:cxn modelId="{67F8B6F1-66A6-4DC2-80FD-7AA26EE937E3}" type="presOf" srcId="{26269355-D7B1-4400-9034-011550B23764}" destId="{B3F53A44-F523-4BF0-B139-89745AD822A4}" srcOrd="0" destOrd="0" presId="urn:microsoft.com/office/officeart/2005/8/layout/vList2"/>
    <dgm:cxn modelId="{AF50158C-23CE-4D91-8E7B-8BC4DD8D7BBB}" srcId="{BE802CD2-2DF3-4694-9842-0EAEBEDFFB7F}" destId="{3736EC5A-C861-4123-8302-50F39EFA7317}" srcOrd="2" destOrd="0" parTransId="{C11D29D0-43FD-4C33-ACB5-6CBF49C33035}" sibTransId="{73682E5F-663D-46A0-8A33-50A49B2310CD}"/>
    <dgm:cxn modelId="{DDEBA169-25FB-48AD-A1B0-55301BDD1574}" srcId="{BE802CD2-2DF3-4694-9842-0EAEBEDFFB7F}" destId="{E1A27940-3DE9-4DD2-B890-ECC5262186E7}" srcOrd="1" destOrd="0" parTransId="{4B84DFC5-3413-44FC-B7EF-E49D63D7EE57}" sibTransId="{0B20C205-441A-4655-B8D3-4DD657880448}"/>
    <dgm:cxn modelId="{D18F8DC4-1B44-47F9-9E3B-D0A0DD6FA255}" srcId="{BE802CD2-2DF3-4694-9842-0EAEBEDFFB7F}" destId="{26269355-D7B1-4400-9034-011550B23764}" srcOrd="0" destOrd="0" parTransId="{C978FAC3-336F-4050-A2CE-6A9D7B02831B}" sibTransId="{9641F7CB-C901-49D0-A118-BE7F7E9BF2C4}"/>
    <dgm:cxn modelId="{8CAA3847-FF55-4D31-9B8C-ED70387BFACA}" type="presOf" srcId="{52B00E07-3527-41E0-8AFF-5FD84D94B214}" destId="{C397A72E-3E51-4048-8005-32DCAEF56CF3}" srcOrd="0" destOrd="0" presId="urn:microsoft.com/office/officeart/2005/8/layout/vList2"/>
    <dgm:cxn modelId="{CCC6AAE2-3055-4B80-B8A0-53BF07B305A1}" type="presParOf" srcId="{769E2DED-9B21-4E3F-ACA6-9B3D889E3ADD}" destId="{B3F53A44-F523-4BF0-B139-89745AD822A4}" srcOrd="0" destOrd="0" presId="urn:microsoft.com/office/officeart/2005/8/layout/vList2"/>
    <dgm:cxn modelId="{9BE3623F-FA41-41D9-AD4E-F7C8FD065B27}" type="presParOf" srcId="{769E2DED-9B21-4E3F-ACA6-9B3D889E3ADD}" destId="{23FABA8F-659A-4B74-AA22-8163222348DB}" srcOrd="1" destOrd="0" presId="urn:microsoft.com/office/officeart/2005/8/layout/vList2"/>
    <dgm:cxn modelId="{B3699F16-F8A8-4447-8866-6BD5B3CFF5C9}" type="presParOf" srcId="{769E2DED-9B21-4E3F-ACA6-9B3D889E3ADD}" destId="{91BB7BBD-B131-47E7-A70E-265C2EA8A1DC}" srcOrd="2" destOrd="0" presId="urn:microsoft.com/office/officeart/2005/8/layout/vList2"/>
    <dgm:cxn modelId="{8EA3FC65-FC68-4E2C-B3A0-81B146C2238A}" type="presParOf" srcId="{769E2DED-9B21-4E3F-ACA6-9B3D889E3ADD}" destId="{E043C0F7-DE05-4836-BE5D-0A969A8EEA40}" srcOrd="3" destOrd="0" presId="urn:microsoft.com/office/officeart/2005/8/layout/vList2"/>
    <dgm:cxn modelId="{16FA2F35-56C4-4B46-B147-B90680EFD252}" type="presParOf" srcId="{769E2DED-9B21-4E3F-ACA6-9B3D889E3ADD}" destId="{C89B0FEB-D788-4761-A1C9-C4DBE077C01B}" srcOrd="4" destOrd="0" presId="urn:microsoft.com/office/officeart/2005/8/layout/vList2"/>
    <dgm:cxn modelId="{4D9B0D6F-0A02-4731-BEB3-703098471FE9}" type="presParOf" srcId="{769E2DED-9B21-4E3F-ACA6-9B3D889E3ADD}" destId="{2C3BCDD7-C350-4AA1-94B0-F26CD4A3664E}" srcOrd="5" destOrd="0" presId="urn:microsoft.com/office/officeart/2005/8/layout/vList2"/>
    <dgm:cxn modelId="{045147DD-C98E-42A3-B2A4-E79AECF402E4}" type="presParOf" srcId="{769E2DED-9B21-4E3F-ACA6-9B3D889E3ADD}" destId="{C397A72E-3E51-4048-8005-32DCAEF56CF3}" srcOrd="6" destOrd="0" presId="urn:microsoft.com/office/officeart/2005/8/layout/vList2"/>
    <dgm:cxn modelId="{319B8AF8-2EFF-4F1F-A850-BAC7A92958B2}" type="presParOf" srcId="{769E2DED-9B21-4E3F-ACA6-9B3D889E3ADD}" destId="{8E215F9C-490E-49FD-AC91-B027522CBDB1}" srcOrd="7" destOrd="0" presId="urn:microsoft.com/office/officeart/2005/8/layout/vList2"/>
    <dgm:cxn modelId="{62C2C3E3-845C-4075-95AB-2244D88EBC3C}" type="presParOf" srcId="{769E2DED-9B21-4E3F-ACA6-9B3D889E3ADD}" destId="{23B9E216-5DEB-44C4-BCFC-3A4560FADBC1}"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C471B47-34A0-4BE9-88BC-9124508536EA}" type="doc">
      <dgm:prSet loTypeId="urn:microsoft.com/office/officeart/2016/7/layout/LinearArrowProcessNumbered" loCatId="process" qsTypeId="urn:microsoft.com/office/officeart/2005/8/quickstyle/simple1" qsCatId="simple" csTypeId="urn:microsoft.com/office/officeart/2005/8/colors/accent2_2" csCatId="accent2"/>
      <dgm:spPr/>
      <dgm:t>
        <a:bodyPr/>
        <a:lstStyle/>
        <a:p>
          <a:endParaRPr lang="en-US"/>
        </a:p>
      </dgm:t>
    </dgm:pt>
    <dgm:pt modelId="{67D3CA6E-A3B0-48D3-86FA-5307B15EA41C}">
      <dgm:prSet/>
      <dgm:spPr/>
      <dgm:t>
        <a:bodyPr/>
        <a:lstStyle/>
        <a:p>
          <a:r>
            <a:rPr lang="en-US"/>
            <a:t>Children have specific information and emotional needs, cannot access many services and support mechanisms if schools are closed. Isolation may lead to an increased risk of violence in the home. </a:t>
          </a:r>
        </a:p>
      </dgm:t>
    </dgm:pt>
    <dgm:pt modelId="{8FB63B42-3400-4484-8427-3CA315F5A572}" type="parTrans" cxnId="{4D167AA7-5FD7-4739-AA63-384EEB9293BD}">
      <dgm:prSet/>
      <dgm:spPr/>
      <dgm:t>
        <a:bodyPr/>
        <a:lstStyle/>
        <a:p>
          <a:endParaRPr lang="en-US"/>
        </a:p>
      </dgm:t>
    </dgm:pt>
    <dgm:pt modelId="{EA9ECE2F-6AD7-4D49-B430-BD4496687BC1}" type="sibTrans" cxnId="{4D167AA7-5FD7-4739-AA63-384EEB9293BD}">
      <dgm:prSet phldrT="1" phldr="0"/>
      <dgm:spPr/>
      <dgm:t>
        <a:bodyPr/>
        <a:lstStyle/>
        <a:p>
          <a:r>
            <a:rPr lang="en-US"/>
            <a:t>1</a:t>
          </a:r>
        </a:p>
      </dgm:t>
    </dgm:pt>
    <dgm:pt modelId="{4AC0E8C7-EC64-484E-BB84-C0BD961DE686}">
      <dgm:prSet/>
      <dgm:spPr/>
      <dgm:t>
        <a:bodyPr/>
        <a:lstStyle/>
        <a:p>
          <a:r>
            <a:rPr lang="en-US"/>
            <a:t>• Ensure that measures are in place to mitigate the risk of all forms of violence against children in quarantine facilities, isolation processes and procedures.</a:t>
          </a:r>
        </a:p>
      </dgm:t>
    </dgm:pt>
    <dgm:pt modelId="{1F52967A-9C83-4C77-8A38-84301C7BA37A}" type="parTrans" cxnId="{98049911-5AB4-42EE-9132-73DD12878F86}">
      <dgm:prSet/>
      <dgm:spPr/>
      <dgm:t>
        <a:bodyPr/>
        <a:lstStyle/>
        <a:p>
          <a:endParaRPr lang="en-US"/>
        </a:p>
      </dgm:t>
    </dgm:pt>
    <dgm:pt modelId="{97F34CB0-D6FD-4DF1-8290-2398116E124B}" type="sibTrans" cxnId="{98049911-5AB4-42EE-9132-73DD12878F86}">
      <dgm:prSet phldrT="2" phldr="0"/>
      <dgm:spPr/>
      <dgm:t>
        <a:bodyPr/>
        <a:lstStyle/>
        <a:p>
          <a:r>
            <a:rPr lang="en-US"/>
            <a:t>2</a:t>
          </a:r>
        </a:p>
      </dgm:t>
    </dgm:pt>
    <dgm:pt modelId="{5B140FEB-694E-478A-B8E4-57F8EFAA175C}">
      <dgm:prSet/>
      <dgm:spPr/>
      <dgm:t>
        <a:bodyPr/>
        <a:lstStyle/>
        <a:p>
          <a:r>
            <a:rPr lang="en-US"/>
            <a:t>• Design information and communication materials in a child-friendly manner, on physical and mental health issues (including emotional unrest) related to the outbreak. </a:t>
          </a:r>
        </a:p>
      </dgm:t>
    </dgm:pt>
    <dgm:pt modelId="{ADC06FE2-0C09-4390-A74B-F650F911D2C2}" type="parTrans" cxnId="{B8B723C0-28B5-4E41-98AC-F00BFE2EEB7B}">
      <dgm:prSet/>
      <dgm:spPr/>
      <dgm:t>
        <a:bodyPr/>
        <a:lstStyle/>
        <a:p>
          <a:endParaRPr lang="en-US"/>
        </a:p>
      </dgm:t>
    </dgm:pt>
    <dgm:pt modelId="{B6D54BDD-EA66-42F8-A654-4BEAD10EB61D}" type="sibTrans" cxnId="{B8B723C0-28B5-4E41-98AC-F00BFE2EEB7B}">
      <dgm:prSet phldrT="3" phldr="0"/>
      <dgm:spPr/>
      <dgm:t>
        <a:bodyPr/>
        <a:lstStyle/>
        <a:p>
          <a:r>
            <a:rPr lang="en-US"/>
            <a:t>3</a:t>
          </a:r>
        </a:p>
      </dgm:t>
    </dgm:pt>
    <dgm:pt modelId="{8864C10D-BB6D-4DD5-A59E-86EB4474A112}">
      <dgm:prSet/>
      <dgm:spPr/>
      <dgm:t>
        <a:bodyPr/>
        <a:lstStyle/>
        <a:p>
          <a:r>
            <a:rPr lang="en-US"/>
            <a:t>• Provide information to care givers and institutions about children’s psychosocial issues including skills to handle children’s anxieties as well as their own. </a:t>
          </a:r>
        </a:p>
      </dgm:t>
    </dgm:pt>
    <dgm:pt modelId="{82884FEA-EF58-4400-BFA8-09C645E32A14}" type="parTrans" cxnId="{0A5F096E-F006-4007-8D82-45838D31B97E}">
      <dgm:prSet/>
      <dgm:spPr/>
      <dgm:t>
        <a:bodyPr/>
        <a:lstStyle/>
        <a:p>
          <a:endParaRPr lang="en-US"/>
        </a:p>
      </dgm:t>
    </dgm:pt>
    <dgm:pt modelId="{45512529-21BC-4F02-9D05-1368B99E5010}" type="sibTrans" cxnId="{0A5F096E-F006-4007-8D82-45838D31B97E}">
      <dgm:prSet phldrT="4" phldr="0"/>
      <dgm:spPr/>
      <dgm:t>
        <a:bodyPr/>
        <a:lstStyle/>
        <a:p>
          <a:r>
            <a:rPr lang="en-US"/>
            <a:t>4</a:t>
          </a:r>
        </a:p>
      </dgm:t>
    </dgm:pt>
    <dgm:pt modelId="{30A4A937-AAD5-4161-B863-BEF0DBD41C6C}">
      <dgm:prSet/>
      <dgm:spPr/>
      <dgm:t>
        <a:bodyPr/>
        <a:lstStyle/>
        <a:p>
          <a:r>
            <a:rPr lang="en-US"/>
            <a:t>• Provide counselling and support services for affected families, by phone and online. </a:t>
          </a:r>
        </a:p>
      </dgm:t>
    </dgm:pt>
    <dgm:pt modelId="{53D4E5D4-87AF-48BA-A0F4-771827DA0D6E}" type="parTrans" cxnId="{326B07AA-DECC-497A-A88B-42CFC2D0A8DC}">
      <dgm:prSet/>
      <dgm:spPr/>
      <dgm:t>
        <a:bodyPr/>
        <a:lstStyle/>
        <a:p>
          <a:endParaRPr lang="en-US"/>
        </a:p>
      </dgm:t>
    </dgm:pt>
    <dgm:pt modelId="{C73114C6-18B8-47FA-8A57-5E0C9979C27E}" type="sibTrans" cxnId="{326B07AA-DECC-497A-A88B-42CFC2D0A8DC}">
      <dgm:prSet phldrT="5" phldr="0"/>
      <dgm:spPr/>
      <dgm:t>
        <a:bodyPr/>
        <a:lstStyle/>
        <a:p>
          <a:r>
            <a:rPr lang="en-US"/>
            <a:t>5</a:t>
          </a:r>
        </a:p>
      </dgm:t>
    </dgm:pt>
    <dgm:pt modelId="{77350F29-FF25-438D-B83C-594042C3180D}" type="pres">
      <dgm:prSet presAssocID="{8C471B47-34A0-4BE9-88BC-9124508536EA}" presName="linearFlow" presStyleCnt="0">
        <dgm:presLayoutVars>
          <dgm:dir/>
          <dgm:animLvl val="lvl"/>
          <dgm:resizeHandles val="exact"/>
        </dgm:presLayoutVars>
      </dgm:prSet>
      <dgm:spPr/>
      <dgm:t>
        <a:bodyPr/>
        <a:lstStyle/>
        <a:p>
          <a:endParaRPr lang="bg-BG"/>
        </a:p>
      </dgm:t>
    </dgm:pt>
    <dgm:pt modelId="{93F1BA93-DC69-43A9-9C00-E74A382BA526}" type="pres">
      <dgm:prSet presAssocID="{67D3CA6E-A3B0-48D3-86FA-5307B15EA41C}" presName="compositeNode" presStyleCnt="0"/>
      <dgm:spPr/>
    </dgm:pt>
    <dgm:pt modelId="{BACB9AAE-C8BE-4B68-B8FC-8436D9035AE1}" type="pres">
      <dgm:prSet presAssocID="{67D3CA6E-A3B0-48D3-86FA-5307B15EA41C}" presName="parTx" presStyleLbl="node1" presStyleIdx="0" presStyleCnt="0">
        <dgm:presLayoutVars>
          <dgm:chMax val="0"/>
          <dgm:chPref val="0"/>
          <dgm:bulletEnabled val="1"/>
        </dgm:presLayoutVars>
      </dgm:prSet>
      <dgm:spPr/>
    </dgm:pt>
    <dgm:pt modelId="{8CD83EEB-D64B-4AD5-992D-26D9541361C3}" type="pres">
      <dgm:prSet presAssocID="{67D3CA6E-A3B0-48D3-86FA-5307B15EA41C}" presName="parSh" presStyleCnt="0"/>
      <dgm:spPr/>
    </dgm:pt>
    <dgm:pt modelId="{19BEC514-0BAC-451C-A8F7-7E6A4F4D1706}" type="pres">
      <dgm:prSet presAssocID="{67D3CA6E-A3B0-48D3-86FA-5307B15EA41C}" presName="lineNode" presStyleLbl="alignAccFollowNode1" presStyleIdx="0" presStyleCnt="15"/>
      <dgm:spPr/>
    </dgm:pt>
    <dgm:pt modelId="{CE7CE0FD-3104-4FF9-A642-AC23B2BC267B}" type="pres">
      <dgm:prSet presAssocID="{67D3CA6E-A3B0-48D3-86FA-5307B15EA41C}" presName="lineArrowNode" presStyleLbl="alignAccFollowNode1" presStyleIdx="1" presStyleCnt="15"/>
      <dgm:spPr/>
    </dgm:pt>
    <dgm:pt modelId="{10979B76-E0FC-4EBA-9AE8-C9F4D96D2D06}" type="pres">
      <dgm:prSet presAssocID="{EA9ECE2F-6AD7-4D49-B430-BD4496687BC1}" presName="sibTransNodeCircle" presStyleLbl="alignNode1" presStyleIdx="0" presStyleCnt="5">
        <dgm:presLayoutVars>
          <dgm:chMax val="0"/>
          <dgm:bulletEnabled/>
        </dgm:presLayoutVars>
      </dgm:prSet>
      <dgm:spPr/>
      <dgm:t>
        <a:bodyPr/>
        <a:lstStyle/>
        <a:p>
          <a:endParaRPr lang="bg-BG"/>
        </a:p>
      </dgm:t>
    </dgm:pt>
    <dgm:pt modelId="{8E441D82-1091-4414-BEAB-B4638CF73DB1}" type="pres">
      <dgm:prSet presAssocID="{EA9ECE2F-6AD7-4D49-B430-BD4496687BC1}" presName="spacerBetweenCircleAndCallout" presStyleCnt="0">
        <dgm:presLayoutVars/>
      </dgm:prSet>
      <dgm:spPr/>
    </dgm:pt>
    <dgm:pt modelId="{D51473EC-809D-4D9C-ADCD-AA4B02D60307}" type="pres">
      <dgm:prSet presAssocID="{67D3CA6E-A3B0-48D3-86FA-5307B15EA41C}" presName="nodeText" presStyleLbl="alignAccFollowNode1" presStyleIdx="2" presStyleCnt="15">
        <dgm:presLayoutVars>
          <dgm:bulletEnabled val="1"/>
        </dgm:presLayoutVars>
      </dgm:prSet>
      <dgm:spPr/>
      <dgm:t>
        <a:bodyPr/>
        <a:lstStyle/>
        <a:p>
          <a:endParaRPr lang="bg-BG"/>
        </a:p>
      </dgm:t>
    </dgm:pt>
    <dgm:pt modelId="{2B06A485-FEAB-403B-9280-C4299CC778F1}" type="pres">
      <dgm:prSet presAssocID="{EA9ECE2F-6AD7-4D49-B430-BD4496687BC1}" presName="sibTransComposite" presStyleCnt="0"/>
      <dgm:spPr/>
    </dgm:pt>
    <dgm:pt modelId="{54D028C7-92FE-4924-BBE1-B1B3EF48F4D1}" type="pres">
      <dgm:prSet presAssocID="{4AC0E8C7-EC64-484E-BB84-C0BD961DE686}" presName="compositeNode" presStyleCnt="0"/>
      <dgm:spPr/>
    </dgm:pt>
    <dgm:pt modelId="{492845CB-75CC-4497-8C7E-5B593AFC22CC}" type="pres">
      <dgm:prSet presAssocID="{4AC0E8C7-EC64-484E-BB84-C0BD961DE686}" presName="parTx" presStyleLbl="node1" presStyleIdx="0" presStyleCnt="0">
        <dgm:presLayoutVars>
          <dgm:chMax val="0"/>
          <dgm:chPref val="0"/>
          <dgm:bulletEnabled val="1"/>
        </dgm:presLayoutVars>
      </dgm:prSet>
      <dgm:spPr/>
    </dgm:pt>
    <dgm:pt modelId="{BD886325-D4A3-4C27-AC43-B438EE132DAE}" type="pres">
      <dgm:prSet presAssocID="{4AC0E8C7-EC64-484E-BB84-C0BD961DE686}" presName="parSh" presStyleCnt="0"/>
      <dgm:spPr/>
    </dgm:pt>
    <dgm:pt modelId="{780AF0F5-5475-401D-B1C4-7696B6010106}" type="pres">
      <dgm:prSet presAssocID="{4AC0E8C7-EC64-484E-BB84-C0BD961DE686}" presName="lineNode" presStyleLbl="alignAccFollowNode1" presStyleIdx="3" presStyleCnt="15"/>
      <dgm:spPr/>
    </dgm:pt>
    <dgm:pt modelId="{EEC75196-BF42-4CF2-8791-B0C08778B8AC}" type="pres">
      <dgm:prSet presAssocID="{4AC0E8C7-EC64-484E-BB84-C0BD961DE686}" presName="lineArrowNode" presStyleLbl="alignAccFollowNode1" presStyleIdx="4" presStyleCnt="15"/>
      <dgm:spPr/>
    </dgm:pt>
    <dgm:pt modelId="{329FEB6A-077E-46C1-A3C8-E6425B497967}" type="pres">
      <dgm:prSet presAssocID="{97F34CB0-D6FD-4DF1-8290-2398116E124B}" presName="sibTransNodeCircle" presStyleLbl="alignNode1" presStyleIdx="1" presStyleCnt="5">
        <dgm:presLayoutVars>
          <dgm:chMax val="0"/>
          <dgm:bulletEnabled/>
        </dgm:presLayoutVars>
      </dgm:prSet>
      <dgm:spPr/>
      <dgm:t>
        <a:bodyPr/>
        <a:lstStyle/>
        <a:p>
          <a:endParaRPr lang="bg-BG"/>
        </a:p>
      </dgm:t>
    </dgm:pt>
    <dgm:pt modelId="{BB3BA4DF-085B-475D-9B22-1C29CCC8320F}" type="pres">
      <dgm:prSet presAssocID="{97F34CB0-D6FD-4DF1-8290-2398116E124B}" presName="spacerBetweenCircleAndCallout" presStyleCnt="0">
        <dgm:presLayoutVars/>
      </dgm:prSet>
      <dgm:spPr/>
    </dgm:pt>
    <dgm:pt modelId="{D4A4E7CB-9C56-4218-B1DB-1ED10AC311B7}" type="pres">
      <dgm:prSet presAssocID="{4AC0E8C7-EC64-484E-BB84-C0BD961DE686}" presName="nodeText" presStyleLbl="alignAccFollowNode1" presStyleIdx="5" presStyleCnt="15">
        <dgm:presLayoutVars>
          <dgm:bulletEnabled val="1"/>
        </dgm:presLayoutVars>
      </dgm:prSet>
      <dgm:spPr/>
      <dgm:t>
        <a:bodyPr/>
        <a:lstStyle/>
        <a:p>
          <a:endParaRPr lang="bg-BG"/>
        </a:p>
      </dgm:t>
    </dgm:pt>
    <dgm:pt modelId="{1B33DDA2-EF85-447F-B4E7-C532A9E70692}" type="pres">
      <dgm:prSet presAssocID="{97F34CB0-D6FD-4DF1-8290-2398116E124B}" presName="sibTransComposite" presStyleCnt="0"/>
      <dgm:spPr/>
    </dgm:pt>
    <dgm:pt modelId="{7E424960-B8DA-4A78-A4D4-68D87A9F3ABB}" type="pres">
      <dgm:prSet presAssocID="{5B140FEB-694E-478A-B8E4-57F8EFAA175C}" presName="compositeNode" presStyleCnt="0"/>
      <dgm:spPr/>
    </dgm:pt>
    <dgm:pt modelId="{64D20055-3A71-4D47-B97C-1D88FD14F4F6}" type="pres">
      <dgm:prSet presAssocID="{5B140FEB-694E-478A-B8E4-57F8EFAA175C}" presName="parTx" presStyleLbl="node1" presStyleIdx="0" presStyleCnt="0">
        <dgm:presLayoutVars>
          <dgm:chMax val="0"/>
          <dgm:chPref val="0"/>
          <dgm:bulletEnabled val="1"/>
        </dgm:presLayoutVars>
      </dgm:prSet>
      <dgm:spPr/>
    </dgm:pt>
    <dgm:pt modelId="{06216729-2426-4B1E-B8BD-4CD1B77133B8}" type="pres">
      <dgm:prSet presAssocID="{5B140FEB-694E-478A-B8E4-57F8EFAA175C}" presName="parSh" presStyleCnt="0"/>
      <dgm:spPr/>
    </dgm:pt>
    <dgm:pt modelId="{46321AB7-BDAB-4468-94A2-E4425E39C175}" type="pres">
      <dgm:prSet presAssocID="{5B140FEB-694E-478A-B8E4-57F8EFAA175C}" presName="lineNode" presStyleLbl="alignAccFollowNode1" presStyleIdx="6" presStyleCnt="15"/>
      <dgm:spPr/>
    </dgm:pt>
    <dgm:pt modelId="{EE97F6A6-FB23-4864-ABD7-AC26BD1D63EF}" type="pres">
      <dgm:prSet presAssocID="{5B140FEB-694E-478A-B8E4-57F8EFAA175C}" presName="lineArrowNode" presStyleLbl="alignAccFollowNode1" presStyleIdx="7" presStyleCnt="15"/>
      <dgm:spPr/>
    </dgm:pt>
    <dgm:pt modelId="{3CC02FEE-A297-48CF-B859-F97C2DE07F1C}" type="pres">
      <dgm:prSet presAssocID="{B6D54BDD-EA66-42F8-A654-4BEAD10EB61D}" presName="sibTransNodeCircle" presStyleLbl="alignNode1" presStyleIdx="2" presStyleCnt="5">
        <dgm:presLayoutVars>
          <dgm:chMax val="0"/>
          <dgm:bulletEnabled/>
        </dgm:presLayoutVars>
      </dgm:prSet>
      <dgm:spPr/>
      <dgm:t>
        <a:bodyPr/>
        <a:lstStyle/>
        <a:p>
          <a:endParaRPr lang="bg-BG"/>
        </a:p>
      </dgm:t>
    </dgm:pt>
    <dgm:pt modelId="{332E34FE-37BE-4726-9E71-049A3DDD8466}" type="pres">
      <dgm:prSet presAssocID="{B6D54BDD-EA66-42F8-A654-4BEAD10EB61D}" presName="spacerBetweenCircleAndCallout" presStyleCnt="0">
        <dgm:presLayoutVars/>
      </dgm:prSet>
      <dgm:spPr/>
    </dgm:pt>
    <dgm:pt modelId="{78FF66E0-275D-4A90-8227-28955C6F499C}" type="pres">
      <dgm:prSet presAssocID="{5B140FEB-694E-478A-B8E4-57F8EFAA175C}" presName="nodeText" presStyleLbl="alignAccFollowNode1" presStyleIdx="8" presStyleCnt="15">
        <dgm:presLayoutVars>
          <dgm:bulletEnabled val="1"/>
        </dgm:presLayoutVars>
      </dgm:prSet>
      <dgm:spPr/>
      <dgm:t>
        <a:bodyPr/>
        <a:lstStyle/>
        <a:p>
          <a:endParaRPr lang="bg-BG"/>
        </a:p>
      </dgm:t>
    </dgm:pt>
    <dgm:pt modelId="{49461B0D-243C-4713-BABC-C724F7136A48}" type="pres">
      <dgm:prSet presAssocID="{B6D54BDD-EA66-42F8-A654-4BEAD10EB61D}" presName="sibTransComposite" presStyleCnt="0"/>
      <dgm:spPr/>
    </dgm:pt>
    <dgm:pt modelId="{C2AEA962-49E9-40B9-8705-47F0EE749883}" type="pres">
      <dgm:prSet presAssocID="{8864C10D-BB6D-4DD5-A59E-86EB4474A112}" presName="compositeNode" presStyleCnt="0"/>
      <dgm:spPr/>
    </dgm:pt>
    <dgm:pt modelId="{479187DE-536B-45BF-80C2-C50DFFB5F7AE}" type="pres">
      <dgm:prSet presAssocID="{8864C10D-BB6D-4DD5-A59E-86EB4474A112}" presName="parTx" presStyleLbl="node1" presStyleIdx="0" presStyleCnt="0">
        <dgm:presLayoutVars>
          <dgm:chMax val="0"/>
          <dgm:chPref val="0"/>
          <dgm:bulletEnabled val="1"/>
        </dgm:presLayoutVars>
      </dgm:prSet>
      <dgm:spPr/>
    </dgm:pt>
    <dgm:pt modelId="{DBE0345D-85CB-4D03-9125-7FF43B83D39E}" type="pres">
      <dgm:prSet presAssocID="{8864C10D-BB6D-4DD5-A59E-86EB4474A112}" presName="parSh" presStyleCnt="0"/>
      <dgm:spPr/>
    </dgm:pt>
    <dgm:pt modelId="{9DF7A2AE-68EF-43C2-B8CB-704DC1A61F05}" type="pres">
      <dgm:prSet presAssocID="{8864C10D-BB6D-4DD5-A59E-86EB4474A112}" presName="lineNode" presStyleLbl="alignAccFollowNode1" presStyleIdx="9" presStyleCnt="15"/>
      <dgm:spPr/>
    </dgm:pt>
    <dgm:pt modelId="{EC3C5F30-F213-4A54-BC3D-96D7EF9C8874}" type="pres">
      <dgm:prSet presAssocID="{8864C10D-BB6D-4DD5-A59E-86EB4474A112}" presName="lineArrowNode" presStyleLbl="alignAccFollowNode1" presStyleIdx="10" presStyleCnt="15"/>
      <dgm:spPr/>
    </dgm:pt>
    <dgm:pt modelId="{CD62EFDB-49DF-4CA8-B9D6-0721BD698133}" type="pres">
      <dgm:prSet presAssocID="{45512529-21BC-4F02-9D05-1368B99E5010}" presName="sibTransNodeCircle" presStyleLbl="alignNode1" presStyleIdx="3" presStyleCnt="5">
        <dgm:presLayoutVars>
          <dgm:chMax val="0"/>
          <dgm:bulletEnabled/>
        </dgm:presLayoutVars>
      </dgm:prSet>
      <dgm:spPr/>
      <dgm:t>
        <a:bodyPr/>
        <a:lstStyle/>
        <a:p>
          <a:endParaRPr lang="bg-BG"/>
        </a:p>
      </dgm:t>
    </dgm:pt>
    <dgm:pt modelId="{FCAC72D4-FEEB-4FA3-8651-1C288BEFC72C}" type="pres">
      <dgm:prSet presAssocID="{45512529-21BC-4F02-9D05-1368B99E5010}" presName="spacerBetweenCircleAndCallout" presStyleCnt="0">
        <dgm:presLayoutVars/>
      </dgm:prSet>
      <dgm:spPr/>
    </dgm:pt>
    <dgm:pt modelId="{47DFC31C-75D2-43CB-98AA-B94E78A90BB2}" type="pres">
      <dgm:prSet presAssocID="{8864C10D-BB6D-4DD5-A59E-86EB4474A112}" presName="nodeText" presStyleLbl="alignAccFollowNode1" presStyleIdx="11" presStyleCnt="15">
        <dgm:presLayoutVars>
          <dgm:bulletEnabled val="1"/>
        </dgm:presLayoutVars>
      </dgm:prSet>
      <dgm:spPr/>
      <dgm:t>
        <a:bodyPr/>
        <a:lstStyle/>
        <a:p>
          <a:endParaRPr lang="bg-BG"/>
        </a:p>
      </dgm:t>
    </dgm:pt>
    <dgm:pt modelId="{ABB58C97-C67B-4860-91A2-633FF34B5FCA}" type="pres">
      <dgm:prSet presAssocID="{45512529-21BC-4F02-9D05-1368B99E5010}" presName="sibTransComposite" presStyleCnt="0"/>
      <dgm:spPr/>
    </dgm:pt>
    <dgm:pt modelId="{0DA4E8D7-1FC8-4B20-B364-FFEF0EC946E5}" type="pres">
      <dgm:prSet presAssocID="{30A4A937-AAD5-4161-B863-BEF0DBD41C6C}" presName="compositeNode" presStyleCnt="0"/>
      <dgm:spPr/>
    </dgm:pt>
    <dgm:pt modelId="{0EF3FCB7-C0E8-4081-9ABF-A2745447AF0C}" type="pres">
      <dgm:prSet presAssocID="{30A4A937-AAD5-4161-B863-BEF0DBD41C6C}" presName="parTx" presStyleLbl="node1" presStyleIdx="0" presStyleCnt="0">
        <dgm:presLayoutVars>
          <dgm:chMax val="0"/>
          <dgm:chPref val="0"/>
          <dgm:bulletEnabled val="1"/>
        </dgm:presLayoutVars>
      </dgm:prSet>
      <dgm:spPr/>
    </dgm:pt>
    <dgm:pt modelId="{437A656B-5455-42B5-8021-14EE686DF452}" type="pres">
      <dgm:prSet presAssocID="{30A4A937-AAD5-4161-B863-BEF0DBD41C6C}" presName="parSh" presStyleCnt="0"/>
      <dgm:spPr/>
    </dgm:pt>
    <dgm:pt modelId="{652B1610-4EA3-46B4-B3F3-B56A4FA486B5}" type="pres">
      <dgm:prSet presAssocID="{30A4A937-AAD5-4161-B863-BEF0DBD41C6C}" presName="lineNode" presStyleLbl="alignAccFollowNode1" presStyleIdx="12" presStyleCnt="15"/>
      <dgm:spPr/>
    </dgm:pt>
    <dgm:pt modelId="{E3094008-A4BD-4C07-B547-3FEC28239F7E}" type="pres">
      <dgm:prSet presAssocID="{30A4A937-AAD5-4161-B863-BEF0DBD41C6C}" presName="lineArrowNode" presStyleLbl="alignAccFollowNode1" presStyleIdx="13" presStyleCnt="15"/>
      <dgm:spPr/>
    </dgm:pt>
    <dgm:pt modelId="{9B328C8F-C32E-4A30-8D61-551AFFE3EC98}" type="pres">
      <dgm:prSet presAssocID="{C73114C6-18B8-47FA-8A57-5E0C9979C27E}" presName="sibTransNodeCircle" presStyleLbl="alignNode1" presStyleIdx="4" presStyleCnt="5">
        <dgm:presLayoutVars>
          <dgm:chMax val="0"/>
          <dgm:bulletEnabled/>
        </dgm:presLayoutVars>
      </dgm:prSet>
      <dgm:spPr/>
      <dgm:t>
        <a:bodyPr/>
        <a:lstStyle/>
        <a:p>
          <a:endParaRPr lang="bg-BG"/>
        </a:p>
      </dgm:t>
    </dgm:pt>
    <dgm:pt modelId="{2D1476E5-BEF0-43EB-BB63-D9BD38A873E8}" type="pres">
      <dgm:prSet presAssocID="{C73114C6-18B8-47FA-8A57-5E0C9979C27E}" presName="spacerBetweenCircleAndCallout" presStyleCnt="0">
        <dgm:presLayoutVars/>
      </dgm:prSet>
      <dgm:spPr/>
    </dgm:pt>
    <dgm:pt modelId="{C42D1B37-D85B-4779-A17B-9B0E8FAB071D}" type="pres">
      <dgm:prSet presAssocID="{30A4A937-AAD5-4161-B863-BEF0DBD41C6C}" presName="nodeText" presStyleLbl="alignAccFollowNode1" presStyleIdx="14" presStyleCnt="15">
        <dgm:presLayoutVars>
          <dgm:bulletEnabled val="1"/>
        </dgm:presLayoutVars>
      </dgm:prSet>
      <dgm:spPr/>
      <dgm:t>
        <a:bodyPr/>
        <a:lstStyle/>
        <a:p>
          <a:endParaRPr lang="bg-BG"/>
        </a:p>
      </dgm:t>
    </dgm:pt>
  </dgm:ptLst>
  <dgm:cxnLst>
    <dgm:cxn modelId="{326B07AA-DECC-497A-A88B-42CFC2D0A8DC}" srcId="{8C471B47-34A0-4BE9-88BC-9124508536EA}" destId="{30A4A937-AAD5-4161-B863-BEF0DBD41C6C}" srcOrd="4" destOrd="0" parTransId="{53D4E5D4-87AF-48BA-A0F4-771827DA0D6E}" sibTransId="{C73114C6-18B8-47FA-8A57-5E0C9979C27E}"/>
    <dgm:cxn modelId="{0FC6928E-B522-4385-9463-001247044AAC}" type="presOf" srcId="{C73114C6-18B8-47FA-8A57-5E0C9979C27E}" destId="{9B328C8F-C32E-4A30-8D61-551AFFE3EC98}" srcOrd="0" destOrd="0" presId="urn:microsoft.com/office/officeart/2016/7/layout/LinearArrowProcessNumbered"/>
    <dgm:cxn modelId="{4D167AA7-5FD7-4739-AA63-384EEB9293BD}" srcId="{8C471B47-34A0-4BE9-88BC-9124508536EA}" destId="{67D3CA6E-A3B0-48D3-86FA-5307B15EA41C}" srcOrd="0" destOrd="0" parTransId="{8FB63B42-3400-4484-8427-3CA315F5A572}" sibTransId="{EA9ECE2F-6AD7-4D49-B430-BD4496687BC1}"/>
    <dgm:cxn modelId="{82D3A35F-442D-4FD0-BAC2-99F9548166FF}" type="presOf" srcId="{4AC0E8C7-EC64-484E-BB84-C0BD961DE686}" destId="{D4A4E7CB-9C56-4218-B1DB-1ED10AC311B7}" srcOrd="0" destOrd="0" presId="urn:microsoft.com/office/officeart/2016/7/layout/LinearArrowProcessNumbered"/>
    <dgm:cxn modelId="{0A5F096E-F006-4007-8D82-45838D31B97E}" srcId="{8C471B47-34A0-4BE9-88BC-9124508536EA}" destId="{8864C10D-BB6D-4DD5-A59E-86EB4474A112}" srcOrd="3" destOrd="0" parTransId="{82884FEA-EF58-4400-BFA8-09C645E32A14}" sibTransId="{45512529-21BC-4F02-9D05-1368B99E5010}"/>
    <dgm:cxn modelId="{98049911-5AB4-42EE-9132-73DD12878F86}" srcId="{8C471B47-34A0-4BE9-88BC-9124508536EA}" destId="{4AC0E8C7-EC64-484E-BB84-C0BD961DE686}" srcOrd="1" destOrd="0" parTransId="{1F52967A-9C83-4C77-8A38-84301C7BA37A}" sibTransId="{97F34CB0-D6FD-4DF1-8290-2398116E124B}"/>
    <dgm:cxn modelId="{F8C1686E-F54D-4109-884E-4AF87D95652F}" type="presOf" srcId="{5B140FEB-694E-478A-B8E4-57F8EFAA175C}" destId="{78FF66E0-275D-4A90-8227-28955C6F499C}" srcOrd="0" destOrd="0" presId="urn:microsoft.com/office/officeart/2016/7/layout/LinearArrowProcessNumbered"/>
    <dgm:cxn modelId="{480E1249-C0F7-4E97-B876-6F6579651E63}" type="presOf" srcId="{8C471B47-34A0-4BE9-88BC-9124508536EA}" destId="{77350F29-FF25-438D-B83C-594042C3180D}" srcOrd="0" destOrd="0" presId="urn:microsoft.com/office/officeart/2016/7/layout/LinearArrowProcessNumbered"/>
    <dgm:cxn modelId="{453A81F9-2188-495A-9FFF-E3625B9AE196}" type="presOf" srcId="{B6D54BDD-EA66-42F8-A654-4BEAD10EB61D}" destId="{3CC02FEE-A297-48CF-B859-F97C2DE07F1C}" srcOrd="0" destOrd="0" presId="urn:microsoft.com/office/officeart/2016/7/layout/LinearArrowProcessNumbered"/>
    <dgm:cxn modelId="{D18257FD-EA76-487F-B9A0-0D8C6D18105D}" type="presOf" srcId="{67D3CA6E-A3B0-48D3-86FA-5307B15EA41C}" destId="{D51473EC-809D-4D9C-ADCD-AA4B02D60307}" srcOrd="0" destOrd="0" presId="urn:microsoft.com/office/officeart/2016/7/layout/LinearArrowProcessNumbered"/>
    <dgm:cxn modelId="{784A7992-FC30-40E6-A636-EC5FADC04B94}" type="presOf" srcId="{EA9ECE2F-6AD7-4D49-B430-BD4496687BC1}" destId="{10979B76-E0FC-4EBA-9AE8-C9F4D96D2D06}" srcOrd="0" destOrd="0" presId="urn:microsoft.com/office/officeart/2016/7/layout/LinearArrowProcessNumbered"/>
    <dgm:cxn modelId="{ABFDF896-BB76-4C47-A631-83D3142BDF27}" type="presOf" srcId="{30A4A937-AAD5-4161-B863-BEF0DBD41C6C}" destId="{C42D1B37-D85B-4779-A17B-9B0E8FAB071D}" srcOrd="0" destOrd="0" presId="urn:microsoft.com/office/officeart/2016/7/layout/LinearArrowProcessNumbered"/>
    <dgm:cxn modelId="{30F780FF-0618-4A4A-8F27-2656F3BD2BAE}" type="presOf" srcId="{8864C10D-BB6D-4DD5-A59E-86EB4474A112}" destId="{47DFC31C-75D2-43CB-98AA-B94E78A90BB2}" srcOrd="0" destOrd="0" presId="urn:microsoft.com/office/officeart/2016/7/layout/LinearArrowProcessNumbered"/>
    <dgm:cxn modelId="{FBFECA39-BFC2-4804-819D-96C06CBD516E}" type="presOf" srcId="{97F34CB0-D6FD-4DF1-8290-2398116E124B}" destId="{329FEB6A-077E-46C1-A3C8-E6425B497967}" srcOrd="0" destOrd="0" presId="urn:microsoft.com/office/officeart/2016/7/layout/LinearArrowProcessNumbered"/>
    <dgm:cxn modelId="{2F85400B-1364-4154-8087-E4F04449FA8B}" type="presOf" srcId="{45512529-21BC-4F02-9D05-1368B99E5010}" destId="{CD62EFDB-49DF-4CA8-B9D6-0721BD698133}" srcOrd="0" destOrd="0" presId="urn:microsoft.com/office/officeart/2016/7/layout/LinearArrowProcessNumbered"/>
    <dgm:cxn modelId="{B8B723C0-28B5-4E41-98AC-F00BFE2EEB7B}" srcId="{8C471B47-34A0-4BE9-88BC-9124508536EA}" destId="{5B140FEB-694E-478A-B8E4-57F8EFAA175C}" srcOrd="2" destOrd="0" parTransId="{ADC06FE2-0C09-4390-A74B-F650F911D2C2}" sibTransId="{B6D54BDD-EA66-42F8-A654-4BEAD10EB61D}"/>
    <dgm:cxn modelId="{4EAF06A2-B5AB-431B-B06A-E04F9E75F70E}" type="presParOf" srcId="{77350F29-FF25-438D-B83C-594042C3180D}" destId="{93F1BA93-DC69-43A9-9C00-E74A382BA526}" srcOrd="0" destOrd="0" presId="urn:microsoft.com/office/officeart/2016/7/layout/LinearArrowProcessNumbered"/>
    <dgm:cxn modelId="{7CA2F7D7-00E5-4993-9759-168307171955}" type="presParOf" srcId="{93F1BA93-DC69-43A9-9C00-E74A382BA526}" destId="{BACB9AAE-C8BE-4B68-B8FC-8436D9035AE1}" srcOrd="0" destOrd="0" presId="urn:microsoft.com/office/officeart/2016/7/layout/LinearArrowProcessNumbered"/>
    <dgm:cxn modelId="{B0A3EE05-7673-4397-9E4A-A23AE9D4EC0A}" type="presParOf" srcId="{93F1BA93-DC69-43A9-9C00-E74A382BA526}" destId="{8CD83EEB-D64B-4AD5-992D-26D9541361C3}" srcOrd="1" destOrd="0" presId="urn:microsoft.com/office/officeart/2016/7/layout/LinearArrowProcessNumbered"/>
    <dgm:cxn modelId="{7CE7BB14-FA74-4EC6-B904-40E087C2835B}" type="presParOf" srcId="{8CD83EEB-D64B-4AD5-992D-26D9541361C3}" destId="{19BEC514-0BAC-451C-A8F7-7E6A4F4D1706}" srcOrd="0" destOrd="0" presId="urn:microsoft.com/office/officeart/2016/7/layout/LinearArrowProcessNumbered"/>
    <dgm:cxn modelId="{14D983D1-C025-49A5-8592-12E46A998697}" type="presParOf" srcId="{8CD83EEB-D64B-4AD5-992D-26D9541361C3}" destId="{CE7CE0FD-3104-4FF9-A642-AC23B2BC267B}" srcOrd="1" destOrd="0" presId="urn:microsoft.com/office/officeart/2016/7/layout/LinearArrowProcessNumbered"/>
    <dgm:cxn modelId="{8800D883-8DED-4483-A475-49B11BAE2D79}" type="presParOf" srcId="{8CD83EEB-D64B-4AD5-992D-26D9541361C3}" destId="{10979B76-E0FC-4EBA-9AE8-C9F4D96D2D06}" srcOrd="2" destOrd="0" presId="urn:microsoft.com/office/officeart/2016/7/layout/LinearArrowProcessNumbered"/>
    <dgm:cxn modelId="{4144B09E-8E4A-4199-BA42-2FDD53C4C46A}" type="presParOf" srcId="{8CD83EEB-D64B-4AD5-992D-26D9541361C3}" destId="{8E441D82-1091-4414-BEAB-B4638CF73DB1}" srcOrd="3" destOrd="0" presId="urn:microsoft.com/office/officeart/2016/7/layout/LinearArrowProcessNumbered"/>
    <dgm:cxn modelId="{E4D69111-0647-4193-9925-1ED25D0EC07D}" type="presParOf" srcId="{93F1BA93-DC69-43A9-9C00-E74A382BA526}" destId="{D51473EC-809D-4D9C-ADCD-AA4B02D60307}" srcOrd="2" destOrd="0" presId="urn:microsoft.com/office/officeart/2016/7/layout/LinearArrowProcessNumbered"/>
    <dgm:cxn modelId="{83DF81E1-AB09-4BFB-9C23-59B08158CA09}" type="presParOf" srcId="{77350F29-FF25-438D-B83C-594042C3180D}" destId="{2B06A485-FEAB-403B-9280-C4299CC778F1}" srcOrd="1" destOrd="0" presId="urn:microsoft.com/office/officeart/2016/7/layout/LinearArrowProcessNumbered"/>
    <dgm:cxn modelId="{C9BC571A-EAAF-4152-A1DB-239C24F75E8E}" type="presParOf" srcId="{77350F29-FF25-438D-B83C-594042C3180D}" destId="{54D028C7-92FE-4924-BBE1-B1B3EF48F4D1}" srcOrd="2" destOrd="0" presId="urn:microsoft.com/office/officeart/2016/7/layout/LinearArrowProcessNumbered"/>
    <dgm:cxn modelId="{76A1DB91-60EC-4324-BC7F-28C999379264}" type="presParOf" srcId="{54D028C7-92FE-4924-BBE1-B1B3EF48F4D1}" destId="{492845CB-75CC-4497-8C7E-5B593AFC22CC}" srcOrd="0" destOrd="0" presId="urn:microsoft.com/office/officeart/2016/7/layout/LinearArrowProcessNumbered"/>
    <dgm:cxn modelId="{E7428A80-D071-444A-888F-3D4258CD1245}" type="presParOf" srcId="{54D028C7-92FE-4924-BBE1-B1B3EF48F4D1}" destId="{BD886325-D4A3-4C27-AC43-B438EE132DAE}" srcOrd="1" destOrd="0" presId="urn:microsoft.com/office/officeart/2016/7/layout/LinearArrowProcessNumbered"/>
    <dgm:cxn modelId="{2C7AB1C4-4A08-44C9-9233-D8CFAB84B37D}" type="presParOf" srcId="{BD886325-D4A3-4C27-AC43-B438EE132DAE}" destId="{780AF0F5-5475-401D-B1C4-7696B6010106}" srcOrd="0" destOrd="0" presId="urn:microsoft.com/office/officeart/2016/7/layout/LinearArrowProcessNumbered"/>
    <dgm:cxn modelId="{A6BD0C18-2EA2-4A9B-81AE-FD0C9BFD7952}" type="presParOf" srcId="{BD886325-D4A3-4C27-AC43-B438EE132DAE}" destId="{EEC75196-BF42-4CF2-8791-B0C08778B8AC}" srcOrd="1" destOrd="0" presId="urn:microsoft.com/office/officeart/2016/7/layout/LinearArrowProcessNumbered"/>
    <dgm:cxn modelId="{EAC99FBD-D5F1-4298-A03B-8F3DD8EA35AD}" type="presParOf" srcId="{BD886325-D4A3-4C27-AC43-B438EE132DAE}" destId="{329FEB6A-077E-46C1-A3C8-E6425B497967}" srcOrd="2" destOrd="0" presId="urn:microsoft.com/office/officeart/2016/7/layout/LinearArrowProcessNumbered"/>
    <dgm:cxn modelId="{CAE854B4-A44E-4700-A45D-98079DFE833B}" type="presParOf" srcId="{BD886325-D4A3-4C27-AC43-B438EE132DAE}" destId="{BB3BA4DF-085B-475D-9B22-1C29CCC8320F}" srcOrd="3" destOrd="0" presId="urn:microsoft.com/office/officeart/2016/7/layout/LinearArrowProcessNumbered"/>
    <dgm:cxn modelId="{184216FB-F7D2-470A-988B-3F71D2A0502E}" type="presParOf" srcId="{54D028C7-92FE-4924-BBE1-B1B3EF48F4D1}" destId="{D4A4E7CB-9C56-4218-B1DB-1ED10AC311B7}" srcOrd="2" destOrd="0" presId="urn:microsoft.com/office/officeart/2016/7/layout/LinearArrowProcessNumbered"/>
    <dgm:cxn modelId="{A699FE7D-DF1A-474D-812E-F743D2864DD1}" type="presParOf" srcId="{77350F29-FF25-438D-B83C-594042C3180D}" destId="{1B33DDA2-EF85-447F-B4E7-C532A9E70692}" srcOrd="3" destOrd="0" presId="urn:microsoft.com/office/officeart/2016/7/layout/LinearArrowProcessNumbered"/>
    <dgm:cxn modelId="{31A82BFE-5A2F-4456-8D45-3C651E6DC175}" type="presParOf" srcId="{77350F29-FF25-438D-B83C-594042C3180D}" destId="{7E424960-B8DA-4A78-A4D4-68D87A9F3ABB}" srcOrd="4" destOrd="0" presId="urn:microsoft.com/office/officeart/2016/7/layout/LinearArrowProcessNumbered"/>
    <dgm:cxn modelId="{F0E36F83-87C7-4D75-9BD3-32FFC76D1098}" type="presParOf" srcId="{7E424960-B8DA-4A78-A4D4-68D87A9F3ABB}" destId="{64D20055-3A71-4D47-B97C-1D88FD14F4F6}" srcOrd="0" destOrd="0" presId="urn:microsoft.com/office/officeart/2016/7/layout/LinearArrowProcessNumbered"/>
    <dgm:cxn modelId="{1D3F41BC-59B2-4CAA-9262-58F2950A9E7D}" type="presParOf" srcId="{7E424960-B8DA-4A78-A4D4-68D87A9F3ABB}" destId="{06216729-2426-4B1E-B8BD-4CD1B77133B8}" srcOrd="1" destOrd="0" presId="urn:microsoft.com/office/officeart/2016/7/layout/LinearArrowProcessNumbered"/>
    <dgm:cxn modelId="{C92E4666-092B-4801-ACAF-C9CE60232AC6}" type="presParOf" srcId="{06216729-2426-4B1E-B8BD-4CD1B77133B8}" destId="{46321AB7-BDAB-4468-94A2-E4425E39C175}" srcOrd="0" destOrd="0" presId="urn:microsoft.com/office/officeart/2016/7/layout/LinearArrowProcessNumbered"/>
    <dgm:cxn modelId="{2F12039C-952B-4E8C-BCB2-7123118361EF}" type="presParOf" srcId="{06216729-2426-4B1E-B8BD-4CD1B77133B8}" destId="{EE97F6A6-FB23-4864-ABD7-AC26BD1D63EF}" srcOrd="1" destOrd="0" presId="urn:microsoft.com/office/officeart/2016/7/layout/LinearArrowProcessNumbered"/>
    <dgm:cxn modelId="{3DFEA508-A797-44C5-820E-F8EA09AB09E2}" type="presParOf" srcId="{06216729-2426-4B1E-B8BD-4CD1B77133B8}" destId="{3CC02FEE-A297-48CF-B859-F97C2DE07F1C}" srcOrd="2" destOrd="0" presId="urn:microsoft.com/office/officeart/2016/7/layout/LinearArrowProcessNumbered"/>
    <dgm:cxn modelId="{0CF1D105-56B0-4C31-AC66-15B9FAB53CCE}" type="presParOf" srcId="{06216729-2426-4B1E-B8BD-4CD1B77133B8}" destId="{332E34FE-37BE-4726-9E71-049A3DDD8466}" srcOrd="3" destOrd="0" presId="urn:microsoft.com/office/officeart/2016/7/layout/LinearArrowProcessNumbered"/>
    <dgm:cxn modelId="{CB7DE575-CCA7-45DA-98EA-9F6DF02A538A}" type="presParOf" srcId="{7E424960-B8DA-4A78-A4D4-68D87A9F3ABB}" destId="{78FF66E0-275D-4A90-8227-28955C6F499C}" srcOrd="2" destOrd="0" presId="urn:microsoft.com/office/officeart/2016/7/layout/LinearArrowProcessNumbered"/>
    <dgm:cxn modelId="{34D96E2D-DD1C-4C6F-919E-477BCE0ADFD4}" type="presParOf" srcId="{77350F29-FF25-438D-B83C-594042C3180D}" destId="{49461B0D-243C-4713-BABC-C724F7136A48}" srcOrd="5" destOrd="0" presId="urn:microsoft.com/office/officeart/2016/7/layout/LinearArrowProcessNumbered"/>
    <dgm:cxn modelId="{1445A3D9-20D7-42BD-A7CA-5CDD25B7BF95}" type="presParOf" srcId="{77350F29-FF25-438D-B83C-594042C3180D}" destId="{C2AEA962-49E9-40B9-8705-47F0EE749883}" srcOrd="6" destOrd="0" presId="urn:microsoft.com/office/officeart/2016/7/layout/LinearArrowProcessNumbered"/>
    <dgm:cxn modelId="{C160A7D5-77F7-45F9-B6B7-C3822766E525}" type="presParOf" srcId="{C2AEA962-49E9-40B9-8705-47F0EE749883}" destId="{479187DE-536B-45BF-80C2-C50DFFB5F7AE}" srcOrd="0" destOrd="0" presId="urn:microsoft.com/office/officeart/2016/7/layout/LinearArrowProcessNumbered"/>
    <dgm:cxn modelId="{403729D1-F408-4B48-9D71-5D6FAA30270F}" type="presParOf" srcId="{C2AEA962-49E9-40B9-8705-47F0EE749883}" destId="{DBE0345D-85CB-4D03-9125-7FF43B83D39E}" srcOrd="1" destOrd="0" presId="urn:microsoft.com/office/officeart/2016/7/layout/LinearArrowProcessNumbered"/>
    <dgm:cxn modelId="{78050270-DD3D-4DDC-9CB7-B0AFF42BD7D7}" type="presParOf" srcId="{DBE0345D-85CB-4D03-9125-7FF43B83D39E}" destId="{9DF7A2AE-68EF-43C2-B8CB-704DC1A61F05}" srcOrd="0" destOrd="0" presId="urn:microsoft.com/office/officeart/2016/7/layout/LinearArrowProcessNumbered"/>
    <dgm:cxn modelId="{64E8AC37-5E2D-4FA8-BE3E-3394365D90FA}" type="presParOf" srcId="{DBE0345D-85CB-4D03-9125-7FF43B83D39E}" destId="{EC3C5F30-F213-4A54-BC3D-96D7EF9C8874}" srcOrd="1" destOrd="0" presId="urn:microsoft.com/office/officeart/2016/7/layout/LinearArrowProcessNumbered"/>
    <dgm:cxn modelId="{AD110630-90F4-49C4-8E3C-04F969E49267}" type="presParOf" srcId="{DBE0345D-85CB-4D03-9125-7FF43B83D39E}" destId="{CD62EFDB-49DF-4CA8-B9D6-0721BD698133}" srcOrd="2" destOrd="0" presId="urn:microsoft.com/office/officeart/2016/7/layout/LinearArrowProcessNumbered"/>
    <dgm:cxn modelId="{9C4DBE01-83C9-4DEF-A83E-712553C6F1A5}" type="presParOf" srcId="{DBE0345D-85CB-4D03-9125-7FF43B83D39E}" destId="{FCAC72D4-FEEB-4FA3-8651-1C288BEFC72C}" srcOrd="3" destOrd="0" presId="urn:microsoft.com/office/officeart/2016/7/layout/LinearArrowProcessNumbered"/>
    <dgm:cxn modelId="{A0E8F62F-7B0F-49C5-B023-33A6D7AC649F}" type="presParOf" srcId="{C2AEA962-49E9-40B9-8705-47F0EE749883}" destId="{47DFC31C-75D2-43CB-98AA-B94E78A90BB2}" srcOrd="2" destOrd="0" presId="urn:microsoft.com/office/officeart/2016/7/layout/LinearArrowProcessNumbered"/>
    <dgm:cxn modelId="{0827E272-606A-4D40-B48C-C509AEB71362}" type="presParOf" srcId="{77350F29-FF25-438D-B83C-594042C3180D}" destId="{ABB58C97-C67B-4860-91A2-633FF34B5FCA}" srcOrd="7" destOrd="0" presId="urn:microsoft.com/office/officeart/2016/7/layout/LinearArrowProcessNumbered"/>
    <dgm:cxn modelId="{4CE3ECDC-7739-4E96-B22D-46F9C1261454}" type="presParOf" srcId="{77350F29-FF25-438D-B83C-594042C3180D}" destId="{0DA4E8D7-1FC8-4B20-B364-FFEF0EC946E5}" srcOrd="8" destOrd="0" presId="urn:microsoft.com/office/officeart/2016/7/layout/LinearArrowProcessNumbered"/>
    <dgm:cxn modelId="{B8E639B7-46E6-4F24-9B80-A00374E0F630}" type="presParOf" srcId="{0DA4E8D7-1FC8-4B20-B364-FFEF0EC946E5}" destId="{0EF3FCB7-C0E8-4081-9ABF-A2745447AF0C}" srcOrd="0" destOrd="0" presId="urn:microsoft.com/office/officeart/2016/7/layout/LinearArrowProcessNumbered"/>
    <dgm:cxn modelId="{4B1AB669-F5C2-4542-A01A-CBCE654E1E82}" type="presParOf" srcId="{0DA4E8D7-1FC8-4B20-B364-FFEF0EC946E5}" destId="{437A656B-5455-42B5-8021-14EE686DF452}" srcOrd="1" destOrd="0" presId="urn:microsoft.com/office/officeart/2016/7/layout/LinearArrowProcessNumbered"/>
    <dgm:cxn modelId="{C06E908A-8E0C-4869-84E8-BEE65393DEA6}" type="presParOf" srcId="{437A656B-5455-42B5-8021-14EE686DF452}" destId="{652B1610-4EA3-46B4-B3F3-B56A4FA486B5}" srcOrd="0" destOrd="0" presId="urn:microsoft.com/office/officeart/2016/7/layout/LinearArrowProcessNumbered"/>
    <dgm:cxn modelId="{D9B90A39-A652-404C-9F3D-1B19EDE4EA40}" type="presParOf" srcId="{437A656B-5455-42B5-8021-14EE686DF452}" destId="{E3094008-A4BD-4C07-B547-3FEC28239F7E}" srcOrd="1" destOrd="0" presId="urn:microsoft.com/office/officeart/2016/7/layout/LinearArrowProcessNumbered"/>
    <dgm:cxn modelId="{1CD81A3C-8BC5-4DCD-8268-4B2F2960CAF6}" type="presParOf" srcId="{437A656B-5455-42B5-8021-14EE686DF452}" destId="{9B328C8F-C32E-4A30-8D61-551AFFE3EC98}" srcOrd="2" destOrd="0" presId="urn:microsoft.com/office/officeart/2016/7/layout/LinearArrowProcessNumbered"/>
    <dgm:cxn modelId="{D2EF4634-1A1A-4F37-AB4C-B2C5169125D9}" type="presParOf" srcId="{437A656B-5455-42B5-8021-14EE686DF452}" destId="{2D1476E5-BEF0-43EB-BB63-D9BD38A873E8}" srcOrd="3" destOrd="0" presId="urn:microsoft.com/office/officeart/2016/7/layout/LinearArrowProcessNumbered"/>
    <dgm:cxn modelId="{56F233FE-59F7-4D07-A4CD-DAEE13A361C6}" type="presParOf" srcId="{0DA4E8D7-1FC8-4B20-B364-FFEF0EC946E5}" destId="{C42D1B37-D85B-4779-A17B-9B0E8FAB071D}" srcOrd="2" destOrd="0" presId="urn:microsoft.com/office/officeart/2016/7/layout/LinearArrow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A9BD3C7-CC04-48AD-BDB5-6D2DCD2B7832}"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851C1B71-417E-4730-BFE8-F69D14164B76}">
      <dgm:prSet/>
      <dgm:spPr/>
      <dgm:t>
        <a:bodyPr/>
        <a:lstStyle/>
        <a:p>
          <a:r>
            <a:rPr lang="en-US"/>
            <a:t>Men appear to be more likely to get sick and die from COVID-19, tend to wash their hands less frequently than women and have a lower immune response. Isolation may lead to an increased risk of violence in the home. </a:t>
          </a:r>
        </a:p>
      </dgm:t>
    </dgm:pt>
    <dgm:pt modelId="{1DCFA2E2-2002-40CE-B7FB-32A84B925149}" type="parTrans" cxnId="{6CE36BA3-F177-4B4F-935A-46F21C37E3D5}">
      <dgm:prSet/>
      <dgm:spPr/>
      <dgm:t>
        <a:bodyPr/>
        <a:lstStyle/>
        <a:p>
          <a:endParaRPr lang="en-US"/>
        </a:p>
      </dgm:t>
    </dgm:pt>
    <dgm:pt modelId="{A41603AA-6023-455B-9C91-CFA5B4C8B7C3}" type="sibTrans" cxnId="{6CE36BA3-F177-4B4F-935A-46F21C37E3D5}">
      <dgm:prSet/>
      <dgm:spPr/>
      <dgm:t>
        <a:bodyPr/>
        <a:lstStyle/>
        <a:p>
          <a:endParaRPr lang="en-US"/>
        </a:p>
      </dgm:t>
    </dgm:pt>
    <dgm:pt modelId="{CC41E92D-D156-4CAF-B5A2-A80ACD9A7D15}">
      <dgm:prSet/>
      <dgm:spPr/>
      <dgm:t>
        <a:bodyPr/>
        <a:lstStyle/>
        <a:p>
          <a:r>
            <a:rPr lang="en-US"/>
            <a:t>• Community engagement and health service teams should be gender-balanced and provide targeted messaging from other men on hand washing. </a:t>
          </a:r>
        </a:p>
      </dgm:t>
    </dgm:pt>
    <dgm:pt modelId="{A6B44EE9-601F-40FC-8E2B-2C8237ABFC5C}" type="parTrans" cxnId="{7C3F29CF-0CA5-4A87-956A-16C975DB0C33}">
      <dgm:prSet/>
      <dgm:spPr/>
      <dgm:t>
        <a:bodyPr/>
        <a:lstStyle/>
        <a:p>
          <a:endParaRPr lang="en-US"/>
        </a:p>
      </dgm:t>
    </dgm:pt>
    <dgm:pt modelId="{52307524-D34F-4BB3-AAD8-8F14B2CCB7ED}" type="sibTrans" cxnId="{7C3F29CF-0CA5-4A87-956A-16C975DB0C33}">
      <dgm:prSet/>
      <dgm:spPr/>
      <dgm:t>
        <a:bodyPr/>
        <a:lstStyle/>
        <a:p>
          <a:endParaRPr lang="en-US"/>
        </a:p>
      </dgm:t>
    </dgm:pt>
    <dgm:pt modelId="{F2F67B13-F622-412A-8DBA-708C23D85AB1}">
      <dgm:prSet/>
      <dgm:spPr/>
      <dgm:t>
        <a:bodyPr/>
        <a:lstStyle/>
        <a:p>
          <a:r>
            <a:rPr lang="en-US"/>
            <a:t>• Ensure measures are in place to mitigate risks of sexual and gender-based violence against men in quarantine facilities, isolation processes and procedures. </a:t>
          </a:r>
        </a:p>
      </dgm:t>
    </dgm:pt>
    <dgm:pt modelId="{0A1E7ADF-69A0-4F66-962C-9D3AE82AAAEA}" type="parTrans" cxnId="{4F285531-10CD-4B72-B6E3-043C2DD52387}">
      <dgm:prSet/>
      <dgm:spPr/>
      <dgm:t>
        <a:bodyPr/>
        <a:lstStyle/>
        <a:p>
          <a:endParaRPr lang="en-US"/>
        </a:p>
      </dgm:t>
    </dgm:pt>
    <dgm:pt modelId="{8A2847A4-FAC1-4F21-B5FB-351595936709}" type="sibTrans" cxnId="{4F285531-10CD-4B72-B6E3-043C2DD52387}">
      <dgm:prSet/>
      <dgm:spPr/>
      <dgm:t>
        <a:bodyPr/>
        <a:lstStyle/>
        <a:p>
          <a:endParaRPr lang="en-US"/>
        </a:p>
      </dgm:t>
    </dgm:pt>
    <dgm:pt modelId="{3EA6B44B-B5C5-4070-AAAE-858DCC35077A}" type="pres">
      <dgm:prSet presAssocID="{0A9BD3C7-CC04-48AD-BDB5-6D2DCD2B7832}" presName="hierChild1" presStyleCnt="0">
        <dgm:presLayoutVars>
          <dgm:chPref val="1"/>
          <dgm:dir/>
          <dgm:animOne val="branch"/>
          <dgm:animLvl val="lvl"/>
          <dgm:resizeHandles/>
        </dgm:presLayoutVars>
      </dgm:prSet>
      <dgm:spPr/>
      <dgm:t>
        <a:bodyPr/>
        <a:lstStyle/>
        <a:p>
          <a:endParaRPr lang="bg-BG"/>
        </a:p>
      </dgm:t>
    </dgm:pt>
    <dgm:pt modelId="{2C17DFF4-3EF9-4446-9B52-F5AE2578F73F}" type="pres">
      <dgm:prSet presAssocID="{851C1B71-417E-4730-BFE8-F69D14164B76}" presName="hierRoot1" presStyleCnt="0"/>
      <dgm:spPr/>
    </dgm:pt>
    <dgm:pt modelId="{73770899-4E7B-4BE8-9007-9942409C5D60}" type="pres">
      <dgm:prSet presAssocID="{851C1B71-417E-4730-BFE8-F69D14164B76}" presName="composite" presStyleCnt="0"/>
      <dgm:spPr/>
    </dgm:pt>
    <dgm:pt modelId="{EE60DECE-1128-4773-845D-7D6AE3159E4A}" type="pres">
      <dgm:prSet presAssocID="{851C1B71-417E-4730-BFE8-F69D14164B76}" presName="background" presStyleLbl="node0" presStyleIdx="0" presStyleCnt="3"/>
      <dgm:spPr/>
    </dgm:pt>
    <dgm:pt modelId="{3ECC58CD-35FA-4C38-9D36-93BFA6F3282C}" type="pres">
      <dgm:prSet presAssocID="{851C1B71-417E-4730-BFE8-F69D14164B76}" presName="text" presStyleLbl="fgAcc0" presStyleIdx="0" presStyleCnt="3">
        <dgm:presLayoutVars>
          <dgm:chPref val="3"/>
        </dgm:presLayoutVars>
      </dgm:prSet>
      <dgm:spPr/>
      <dgm:t>
        <a:bodyPr/>
        <a:lstStyle/>
        <a:p>
          <a:endParaRPr lang="bg-BG"/>
        </a:p>
      </dgm:t>
    </dgm:pt>
    <dgm:pt modelId="{1B183A2F-4B69-45B8-84FE-24CF59981CEF}" type="pres">
      <dgm:prSet presAssocID="{851C1B71-417E-4730-BFE8-F69D14164B76}" presName="hierChild2" presStyleCnt="0"/>
      <dgm:spPr/>
    </dgm:pt>
    <dgm:pt modelId="{9CF20B3F-270F-4835-964B-C14C0F705712}" type="pres">
      <dgm:prSet presAssocID="{CC41E92D-D156-4CAF-B5A2-A80ACD9A7D15}" presName="hierRoot1" presStyleCnt="0"/>
      <dgm:spPr/>
    </dgm:pt>
    <dgm:pt modelId="{9185967B-D7D9-4241-BF66-51E6CD532445}" type="pres">
      <dgm:prSet presAssocID="{CC41E92D-D156-4CAF-B5A2-A80ACD9A7D15}" presName="composite" presStyleCnt="0"/>
      <dgm:spPr/>
    </dgm:pt>
    <dgm:pt modelId="{D1D45B7E-9679-46F9-A35C-B9A2394C4DF2}" type="pres">
      <dgm:prSet presAssocID="{CC41E92D-D156-4CAF-B5A2-A80ACD9A7D15}" presName="background" presStyleLbl="node0" presStyleIdx="1" presStyleCnt="3"/>
      <dgm:spPr/>
    </dgm:pt>
    <dgm:pt modelId="{8DA7AFE7-CF32-4B84-BE3F-EA545F5F772E}" type="pres">
      <dgm:prSet presAssocID="{CC41E92D-D156-4CAF-B5A2-A80ACD9A7D15}" presName="text" presStyleLbl="fgAcc0" presStyleIdx="1" presStyleCnt="3">
        <dgm:presLayoutVars>
          <dgm:chPref val="3"/>
        </dgm:presLayoutVars>
      </dgm:prSet>
      <dgm:spPr/>
      <dgm:t>
        <a:bodyPr/>
        <a:lstStyle/>
        <a:p>
          <a:endParaRPr lang="bg-BG"/>
        </a:p>
      </dgm:t>
    </dgm:pt>
    <dgm:pt modelId="{F889D718-AB52-42B7-B9D6-BCEC80DB6AE6}" type="pres">
      <dgm:prSet presAssocID="{CC41E92D-D156-4CAF-B5A2-A80ACD9A7D15}" presName="hierChild2" presStyleCnt="0"/>
      <dgm:spPr/>
    </dgm:pt>
    <dgm:pt modelId="{C6D000F5-60C6-4CF2-8084-7846FE2B7CB1}" type="pres">
      <dgm:prSet presAssocID="{F2F67B13-F622-412A-8DBA-708C23D85AB1}" presName="hierRoot1" presStyleCnt="0"/>
      <dgm:spPr/>
    </dgm:pt>
    <dgm:pt modelId="{34EE577A-7370-4128-9166-13753A40189C}" type="pres">
      <dgm:prSet presAssocID="{F2F67B13-F622-412A-8DBA-708C23D85AB1}" presName="composite" presStyleCnt="0"/>
      <dgm:spPr/>
    </dgm:pt>
    <dgm:pt modelId="{E447D1DF-057E-4524-91BD-EB7985CC191C}" type="pres">
      <dgm:prSet presAssocID="{F2F67B13-F622-412A-8DBA-708C23D85AB1}" presName="background" presStyleLbl="node0" presStyleIdx="2" presStyleCnt="3"/>
      <dgm:spPr/>
    </dgm:pt>
    <dgm:pt modelId="{383B48E7-2DD7-49D3-95E7-5F4F8DAC8530}" type="pres">
      <dgm:prSet presAssocID="{F2F67B13-F622-412A-8DBA-708C23D85AB1}" presName="text" presStyleLbl="fgAcc0" presStyleIdx="2" presStyleCnt="3">
        <dgm:presLayoutVars>
          <dgm:chPref val="3"/>
        </dgm:presLayoutVars>
      </dgm:prSet>
      <dgm:spPr/>
      <dgm:t>
        <a:bodyPr/>
        <a:lstStyle/>
        <a:p>
          <a:endParaRPr lang="bg-BG"/>
        </a:p>
      </dgm:t>
    </dgm:pt>
    <dgm:pt modelId="{610A28E5-AA94-470A-9301-1331DDCD21F9}" type="pres">
      <dgm:prSet presAssocID="{F2F67B13-F622-412A-8DBA-708C23D85AB1}" presName="hierChild2" presStyleCnt="0"/>
      <dgm:spPr/>
    </dgm:pt>
  </dgm:ptLst>
  <dgm:cxnLst>
    <dgm:cxn modelId="{54C4A4B1-F993-467F-B1DA-77E60557BBCD}" type="presOf" srcId="{0A9BD3C7-CC04-48AD-BDB5-6D2DCD2B7832}" destId="{3EA6B44B-B5C5-4070-AAAE-858DCC35077A}" srcOrd="0" destOrd="0" presId="urn:microsoft.com/office/officeart/2005/8/layout/hierarchy1"/>
    <dgm:cxn modelId="{4F285531-10CD-4B72-B6E3-043C2DD52387}" srcId="{0A9BD3C7-CC04-48AD-BDB5-6D2DCD2B7832}" destId="{F2F67B13-F622-412A-8DBA-708C23D85AB1}" srcOrd="2" destOrd="0" parTransId="{0A1E7ADF-69A0-4F66-962C-9D3AE82AAAEA}" sibTransId="{8A2847A4-FAC1-4F21-B5FB-351595936709}"/>
    <dgm:cxn modelId="{415606F7-972D-4D0C-97E8-208E8D72B2C5}" type="presOf" srcId="{CC41E92D-D156-4CAF-B5A2-A80ACD9A7D15}" destId="{8DA7AFE7-CF32-4B84-BE3F-EA545F5F772E}" srcOrd="0" destOrd="0" presId="urn:microsoft.com/office/officeart/2005/8/layout/hierarchy1"/>
    <dgm:cxn modelId="{7C3F29CF-0CA5-4A87-956A-16C975DB0C33}" srcId="{0A9BD3C7-CC04-48AD-BDB5-6D2DCD2B7832}" destId="{CC41E92D-D156-4CAF-B5A2-A80ACD9A7D15}" srcOrd="1" destOrd="0" parTransId="{A6B44EE9-601F-40FC-8E2B-2C8237ABFC5C}" sibTransId="{52307524-D34F-4BB3-AAD8-8F14B2CCB7ED}"/>
    <dgm:cxn modelId="{688B3A53-ACAE-41DF-BC36-EBDF0640B6B9}" type="presOf" srcId="{851C1B71-417E-4730-BFE8-F69D14164B76}" destId="{3ECC58CD-35FA-4C38-9D36-93BFA6F3282C}" srcOrd="0" destOrd="0" presId="urn:microsoft.com/office/officeart/2005/8/layout/hierarchy1"/>
    <dgm:cxn modelId="{6CE36BA3-F177-4B4F-935A-46F21C37E3D5}" srcId="{0A9BD3C7-CC04-48AD-BDB5-6D2DCD2B7832}" destId="{851C1B71-417E-4730-BFE8-F69D14164B76}" srcOrd="0" destOrd="0" parTransId="{1DCFA2E2-2002-40CE-B7FB-32A84B925149}" sibTransId="{A41603AA-6023-455B-9C91-CFA5B4C8B7C3}"/>
    <dgm:cxn modelId="{4C7200E7-4C8D-4F46-A6EC-F99F201ECDCB}" type="presOf" srcId="{F2F67B13-F622-412A-8DBA-708C23D85AB1}" destId="{383B48E7-2DD7-49D3-95E7-5F4F8DAC8530}" srcOrd="0" destOrd="0" presId="urn:microsoft.com/office/officeart/2005/8/layout/hierarchy1"/>
    <dgm:cxn modelId="{B5130CFD-CFA9-46D6-81AE-636792C1052F}" type="presParOf" srcId="{3EA6B44B-B5C5-4070-AAAE-858DCC35077A}" destId="{2C17DFF4-3EF9-4446-9B52-F5AE2578F73F}" srcOrd="0" destOrd="0" presId="urn:microsoft.com/office/officeart/2005/8/layout/hierarchy1"/>
    <dgm:cxn modelId="{73DC0489-C41E-4F4C-91D2-1D7C0F9FCE6F}" type="presParOf" srcId="{2C17DFF4-3EF9-4446-9B52-F5AE2578F73F}" destId="{73770899-4E7B-4BE8-9007-9942409C5D60}" srcOrd="0" destOrd="0" presId="urn:microsoft.com/office/officeart/2005/8/layout/hierarchy1"/>
    <dgm:cxn modelId="{C028E596-2E6E-4EEE-8C7B-AA3C48C86559}" type="presParOf" srcId="{73770899-4E7B-4BE8-9007-9942409C5D60}" destId="{EE60DECE-1128-4773-845D-7D6AE3159E4A}" srcOrd="0" destOrd="0" presId="urn:microsoft.com/office/officeart/2005/8/layout/hierarchy1"/>
    <dgm:cxn modelId="{127A70F4-1C4A-46C3-9770-05B121206DB1}" type="presParOf" srcId="{73770899-4E7B-4BE8-9007-9942409C5D60}" destId="{3ECC58CD-35FA-4C38-9D36-93BFA6F3282C}" srcOrd="1" destOrd="0" presId="urn:microsoft.com/office/officeart/2005/8/layout/hierarchy1"/>
    <dgm:cxn modelId="{31FFB861-1D43-47F9-8478-BDF7AD810869}" type="presParOf" srcId="{2C17DFF4-3EF9-4446-9B52-F5AE2578F73F}" destId="{1B183A2F-4B69-45B8-84FE-24CF59981CEF}" srcOrd="1" destOrd="0" presId="urn:microsoft.com/office/officeart/2005/8/layout/hierarchy1"/>
    <dgm:cxn modelId="{58EF8314-EA97-4F3D-A789-D738F47BD7EC}" type="presParOf" srcId="{3EA6B44B-B5C5-4070-AAAE-858DCC35077A}" destId="{9CF20B3F-270F-4835-964B-C14C0F705712}" srcOrd="1" destOrd="0" presId="urn:microsoft.com/office/officeart/2005/8/layout/hierarchy1"/>
    <dgm:cxn modelId="{483789E1-D5C6-4087-97C5-4C2F180A63B0}" type="presParOf" srcId="{9CF20B3F-270F-4835-964B-C14C0F705712}" destId="{9185967B-D7D9-4241-BF66-51E6CD532445}" srcOrd="0" destOrd="0" presId="urn:microsoft.com/office/officeart/2005/8/layout/hierarchy1"/>
    <dgm:cxn modelId="{7BB62439-82D5-4915-AD30-3F5C25017C54}" type="presParOf" srcId="{9185967B-D7D9-4241-BF66-51E6CD532445}" destId="{D1D45B7E-9679-46F9-A35C-B9A2394C4DF2}" srcOrd="0" destOrd="0" presId="urn:microsoft.com/office/officeart/2005/8/layout/hierarchy1"/>
    <dgm:cxn modelId="{1C3D8D46-719F-4630-AD81-1F64BB648772}" type="presParOf" srcId="{9185967B-D7D9-4241-BF66-51E6CD532445}" destId="{8DA7AFE7-CF32-4B84-BE3F-EA545F5F772E}" srcOrd="1" destOrd="0" presId="urn:microsoft.com/office/officeart/2005/8/layout/hierarchy1"/>
    <dgm:cxn modelId="{BD47E5AA-E38F-4A85-A315-F40705A0284C}" type="presParOf" srcId="{9CF20B3F-270F-4835-964B-C14C0F705712}" destId="{F889D718-AB52-42B7-B9D6-BCEC80DB6AE6}" srcOrd="1" destOrd="0" presId="urn:microsoft.com/office/officeart/2005/8/layout/hierarchy1"/>
    <dgm:cxn modelId="{E60E08B1-C2B1-4640-92A0-ACF24DF5322E}" type="presParOf" srcId="{3EA6B44B-B5C5-4070-AAAE-858DCC35077A}" destId="{C6D000F5-60C6-4CF2-8084-7846FE2B7CB1}" srcOrd="2" destOrd="0" presId="urn:microsoft.com/office/officeart/2005/8/layout/hierarchy1"/>
    <dgm:cxn modelId="{C8A46F4A-5ECF-4006-9281-2D43257F8A1E}" type="presParOf" srcId="{C6D000F5-60C6-4CF2-8084-7846FE2B7CB1}" destId="{34EE577A-7370-4128-9166-13753A40189C}" srcOrd="0" destOrd="0" presId="urn:microsoft.com/office/officeart/2005/8/layout/hierarchy1"/>
    <dgm:cxn modelId="{BD7340A1-F1FD-4845-BF10-8018A1CF3341}" type="presParOf" srcId="{34EE577A-7370-4128-9166-13753A40189C}" destId="{E447D1DF-057E-4524-91BD-EB7985CC191C}" srcOrd="0" destOrd="0" presId="urn:microsoft.com/office/officeart/2005/8/layout/hierarchy1"/>
    <dgm:cxn modelId="{FC6D55F6-C382-47E7-88D8-64E7ECF19213}" type="presParOf" srcId="{34EE577A-7370-4128-9166-13753A40189C}" destId="{383B48E7-2DD7-49D3-95E7-5F4F8DAC8530}" srcOrd="1" destOrd="0" presId="urn:microsoft.com/office/officeart/2005/8/layout/hierarchy1"/>
    <dgm:cxn modelId="{9D23FE19-CB41-4D5A-AF85-C16D7B77634C}" type="presParOf" srcId="{C6D000F5-60C6-4CF2-8084-7846FE2B7CB1}" destId="{610A28E5-AA94-470A-9301-1331DDCD21F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44E9308-FF04-4CA5-86FA-01BCAB50DB29}"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4B961E1B-CC95-40EF-85EE-242D0C36512D}">
      <dgm:prSet/>
      <dgm:spPr/>
      <dgm:t>
        <a:bodyPr/>
        <a:lstStyle/>
        <a:p>
          <a:r>
            <a:rPr lang="en-US"/>
            <a:t>May face challenges in accessing healthcare systems due to stigma and discrimination, especially in contexts where they are criminalized. Older LGBTIQ people are more likely to be isolated </a:t>
          </a:r>
        </a:p>
      </dgm:t>
    </dgm:pt>
    <dgm:pt modelId="{7A8EDC18-D387-4841-A59B-BB987F71E3E1}" type="parTrans" cxnId="{CC78BDDC-465B-4DE8-BB9A-09EC4F4A4C8A}">
      <dgm:prSet/>
      <dgm:spPr/>
      <dgm:t>
        <a:bodyPr/>
        <a:lstStyle/>
        <a:p>
          <a:endParaRPr lang="en-US"/>
        </a:p>
      </dgm:t>
    </dgm:pt>
    <dgm:pt modelId="{4789FBEC-72FF-44E8-986E-7FCDBBB887C6}" type="sibTrans" cxnId="{CC78BDDC-465B-4DE8-BB9A-09EC4F4A4C8A}">
      <dgm:prSet/>
      <dgm:spPr/>
      <dgm:t>
        <a:bodyPr/>
        <a:lstStyle/>
        <a:p>
          <a:endParaRPr lang="en-US"/>
        </a:p>
      </dgm:t>
    </dgm:pt>
    <dgm:pt modelId="{C9E7BB58-4FCB-44FE-91BA-9B088FA2A1A9}">
      <dgm:prSet/>
      <dgm:spPr/>
      <dgm:t>
        <a:bodyPr/>
        <a:lstStyle/>
        <a:p>
          <a:r>
            <a:rPr lang="en-US"/>
            <a:t>• Include existing LGBTIQ groups, communities, and centres in engagement and outreach as they have key roles in prevention and supporting access to medical care. </a:t>
          </a:r>
        </a:p>
      </dgm:t>
    </dgm:pt>
    <dgm:pt modelId="{0F36EB17-C698-43B5-B4C4-10E0DA1268E0}" type="parTrans" cxnId="{61A9F83C-C704-4F60-A79A-1BC4AF5BB439}">
      <dgm:prSet/>
      <dgm:spPr/>
      <dgm:t>
        <a:bodyPr/>
        <a:lstStyle/>
        <a:p>
          <a:endParaRPr lang="en-US"/>
        </a:p>
      </dgm:t>
    </dgm:pt>
    <dgm:pt modelId="{5111159F-D7FE-4BF6-9705-7007B7F695A6}" type="sibTrans" cxnId="{61A9F83C-C704-4F60-A79A-1BC4AF5BB439}">
      <dgm:prSet/>
      <dgm:spPr/>
      <dgm:t>
        <a:bodyPr/>
        <a:lstStyle/>
        <a:p>
          <a:endParaRPr lang="en-US"/>
        </a:p>
      </dgm:t>
    </dgm:pt>
    <dgm:pt modelId="{3B5D9769-B026-41C0-9C99-C63E6B268ED6}">
      <dgm:prSet/>
      <dgm:spPr/>
      <dgm:t>
        <a:bodyPr/>
        <a:lstStyle/>
        <a:p>
          <a:r>
            <a:rPr lang="en-US"/>
            <a:t>• Ensure measures are in place to mitigate risks of sexual and gender-based violence in quarantine facilities, isolation processes and procedures. </a:t>
          </a:r>
        </a:p>
      </dgm:t>
    </dgm:pt>
    <dgm:pt modelId="{B873D164-B367-4E28-965B-72DB047E1159}" type="parTrans" cxnId="{BEEAAE97-6D71-4031-8FE2-B6D1266C864E}">
      <dgm:prSet/>
      <dgm:spPr/>
      <dgm:t>
        <a:bodyPr/>
        <a:lstStyle/>
        <a:p>
          <a:endParaRPr lang="en-US"/>
        </a:p>
      </dgm:t>
    </dgm:pt>
    <dgm:pt modelId="{BB6BFEC5-C618-4B59-900D-BACCE115241C}" type="sibTrans" cxnId="{BEEAAE97-6D71-4031-8FE2-B6D1266C864E}">
      <dgm:prSet/>
      <dgm:spPr/>
      <dgm:t>
        <a:bodyPr/>
        <a:lstStyle/>
        <a:p>
          <a:endParaRPr lang="en-US"/>
        </a:p>
      </dgm:t>
    </dgm:pt>
    <dgm:pt modelId="{C7C602E7-1DC8-4C96-8E66-FFA8E185AD57}" type="pres">
      <dgm:prSet presAssocID="{544E9308-FF04-4CA5-86FA-01BCAB50DB29}" presName="linear" presStyleCnt="0">
        <dgm:presLayoutVars>
          <dgm:animLvl val="lvl"/>
          <dgm:resizeHandles val="exact"/>
        </dgm:presLayoutVars>
      </dgm:prSet>
      <dgm:spPr/>
      <dgm:t>
        <a:bodyPr/>
        <a:lstStyle/>
        <a:p>
          <a:endParaRPr lang="bg-BG"/>
        </a:p>
      </dgm:t>
    </dgm:pt>
    <dgm:pt modelId="{A042DA7D-13DD-4045-88AD-9D013C24B600}" type="pres">
      <dgm:prSet presAssocID="{4B961E1B-CC95-40EF-85EE-242D0C36512D}" presName="parentText" presStyleLbl="node1" presStyleIdx="0" presStyleCnt="3">
        <dgm:presLayoutVars>
          <dgm:chMax val="0"/>
          <dgm:bulletEnabled val="1"/>
        </dgm:presLayoutVars>
      </dgm:prSet>
      <dgm:spPr/>
      <dgm:t>
        <a:bodyPr/>
        <a:lstStyle/>
        <a:p>
          <a:endParaRPr lang="bg-BG"/>
        </a:p>
      </dgm:t>
    </dgm:pt>
    <dgm:pt modelId="{0FBD374E-2C13-48B6-9A0B-A0685F72EE60}" type="pres">
      <dgm:prSet presAssocID="{4789FBEC-72FF-44E8-986E-7FCDBBB887C6}" presName="spacer" presStyleCnt="0"/>
      <dgm:spPr/>
    </dgm:pt>
    <dgm:pt modelId="{DDD937C9-9A39-4466-8B58-5824CCC0BC3D}" type="pres">
      <dgm:prSet presAssocID="{C9E7BB58-4FCB-44FE-91BA-9B088FA2A1A9}" presName="parentText" presStyleLbl="node1" presStyleIdx="1" presStyleCnt="3">
        <dgm:presLayoutVars>
          <dgm:chMax val="0"/>
          <dgm:bulletEnabled val="1"/>
        </dgm:presLayoutVars>
      </dgm:prSet>
      <dgm:spPr/>
      <dgm:t>
        <a:bodyPr/>
        <a:lstStyle/>
        <a:p>
          <a:endParaRPr lang="bg-BG"/>
        </a:p>
      </dgm:t>
    </dgm:pt>
    <dgm:pt modelId="{37295080-B684-49A0-AEF7-48AF963AE650}" type="pres">
      <dgm:prSet presAssocID="{5111159F-D7FE-4BF6-9705-7007B7F695A6}" presName="spacer" presStyleCnt="0"/>
      <dgm:spPr/>
    </dgm:pt>
    <dgm:pt modelId="{1D62CDA3-C5AC-4E7E-B524-810BB349AFB8}" type="pres">
      <dgm:prSet presAssocID="{3B5D9769-B026-41C0-9C99-C63E6B268ED6}" presName="parentText" presStyleLbl="node1" presStyleIdx="2" presStyleCnt="3">
        <dgm:presLayoutVars>
          <dgm:chMax val="0"/>
          <dgm:bulletEnabled val="1"/>
        </dgm:presLayoutVars>
      </dgm:prSet>
      <dgm:spPr/>
      <dgm:t>
        <a:bodyPr/>
        <a:lstStyle/>
        <a:p>
          <a:endParaRPr lang="bg-BG"/>
        </a:p>
      </dgm:t>
    </dgm:pt>
  </dgm:ptLst>
  <dgm:cxnLst>
    <dgm:cxn modelId="{2E2420AE-444F-4F49-8CBC-09AEB09990A3}" type="presOf" srcId="{544E9308-FF04-4CA5-86FA-01BCAB50DB29}" destId="{C7C602E7-1DC8-4C96-8E66-FFA8E185AD57}" srcOrd="0" destOrd="0" presId="urn:microsoft.com/office/officeart/2005/8/layout/vList2"/>
    <dgm:cxn modelId="{BEEAAE97-6D71-4031-8FE2-B6D1266C864E}" srcId="{544E9308-FF04-4CA5-86FA-01BCAB50DB29}" destId="{3B5D9769-B026-41C0-9C99-C63E6B268ED6}" srcOrd="2" destOrd="0" parTransId="{B873D164-B367-4E28-965B-72DB047E1159}" sibTransId="{BB6BFEC5-C618-4B59-900D-BACCE115241C}"/>
    <dgm:cxn modelId="{C530F189-07C7-4AF0-B290-5B3F43D0B24E}" type="presOf" srcId="{3B5D9769-B026-41C0-9C99-C63E6B268ED6}" destId="{1D62CDA3-C5AC-4E7E-B524-810BB349AFB8}" srcOrd="0" destOrd="0" presId="urn:microsoft.com/office/officeart/2005/8/layout/vList2"/>
    <dgm:cxn modelId="{DFB112A5-46D0-4D0D-BA90-E0E120E528D1}" type="presOf" srcId="{C9E7BB58-4FCB-44FE-91BA-9B088FA2A1A9}" destId="{DDD937C9-9A39-4466-8B58-5824CCC0BC3D}" srcOrd="0" destOrd="0" presId="urn:microsoft.com/office/officeart/2005/8/layout/vList2"/>
    <dgm:cxn modelId="{61A9F83C-C704-4F60-A79A-1BC4AF5BB439}" srcId="{544E9308-FF04-4CA5-86FA-01BCAB50DB29}" destId="{C9E7BB58-4FCB-44FE-91BA-9B088FA2A1A9}" srcOrd="1" destOrd="0" parTransId="{0F36EB17-C698-43B5-B4C4-10E0DA1268E0}" sibTransId="{5111159F-D7FE-4BF6-9705-7007B7F695A6}"/>
    <dgm:cxn modelId="{620719FE-EE35-49C2-9287-E5FE50BD90CB}" type="presOf" srcId="{4B961E1B-CC95-40EF-85EE-242D0C36512D}" destId="{A042DA7D-13DD-4045-88AD-9D013C24B600}" srcOrd="0" destOrd="0" presId="urn:microsoft.com/office/officeart/2005/8/layout/vList2"/>
    <dgm:cxn modelId="{CC78BDDC-465B-4DE8-BB9A-09EC4F4A4C8A}" srcId="{544E9308-FF04-4CA5-86FA-01BCAB50DB29}" destId="{4B961E1B-CC95-40EF-85EE-242D0C36512D}" srcOrd="0" destOrd="0" parTransId="{7A8EDC18-D387-4841-A59B-BB987F71E3E1}" sibTransId="{4789FBEC-72FF-44E8-986E-7FCDBBB887C6}"/>
    <dgm:cxn modelId="{5FEE9D52-1FD3-48E1-B242-9CABEC6F84E4}" type="presParOf" srcId="{C7C602E7-1DC8-4C96-8E66-FFA8E185AD57}" destId="{A042DA7D-13DD-4045-88AD-9D013C24B600}" srcOrd="0" destOrd="0" presId="urn:microsoft.com/office/officeart/2005/8/layout/vList2"/>
    <dgm:cxn modelId="{08C020A4-20C0-49C4-A363-4F01B7039E4A}" type="presParOf" srcId="{C7C602E7-1DC8-4C96-8E66-FFA8E185AD57}" destId="{0FBD374E-2C13-48B6-9A0B-A0685F72EE60}" srcOrd="1" destOrd="0" presId="urn:microsoft.com/office/officeart/2005/8/layout/vList2"/>
    <dgm:cxn modelId="{AC975CEC-913F-45C7-98E4-7C7B4F473574}" type="presParOf" srcId="{C7C602E7-1DC8-4C96-8E66-FFA8E185AD57}" destId="{DDD937C9-9A39-4466-8B58-5824CCC0BC3D}" srcOrd="2" destOrd="0" presId="urn:microsoft.com/office/officeart/2005/8/layout/vList2"/>
    <dgm:cxn modelId="{BB975F16-C460-4CC8-99E1-7F8CF30AA6EE}" type="presParOf" srcId="{C7C602E7-1DC8-4C96-8E66-FFA8E185AD57}" destId="{37295080-B684-49A0-AEF7-48AF963AE650}" srcOrd="3" destOrd="0" presId="urn:microsoft.com/office/officeart/2005/8/layout/vList2"/>
    <dgm:cxn modelId="{4890800F-A5B3-4D3A-BE7F-3324303F6FD8}" type="presParOf" srcId="{C7C602E7-1DC8-4C96-8E66-FFA8E185AD57}" destId="{1D62CDA3-C5AC-4E7E-B524-810BB349AFB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2EB59F-04CD-4012-8FCB-901DD6212BF7}">
      <dsp:nvSpPr>
        <dsp:cNvPr id="0" name=""/>
        <dsp:cNvSpPr/>
      </dsp:nvSpPr>
      <dsp:spPr>
        <a:xfrm>
          <a:off x="0" y="0"/>
          <a:ext cx="5865435" cy="166084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a:t>• Prepare and share public communication to address and prevent stigma and discrimination that can prevent people from seeking healthcare. Messaging about “high risk groups” should be sensitive to minimize negative impact on those groups.</a:t>
          </a:r>
        </a:p>
      </dsp:txBody>
      <dsp:txXfrm>
        <a:off x="48644" y="48644"/>
        <a:ext cx="4073257" cy="1563554"/>
      </dsp:txXfrm>
    </dsp:sp>
    <dsp:sp modelId="{9EB4CD89-3A1D-4560-9962-5B30C0424515}">
      <dsp:nvSpPr>
        <dsp:cNvPr id="0" name=""/>
        <dsp:cNvSpPr/>
      </dsp:nvSpPr>
      <dsp:spPr>
        <a:xfrm>
          <a:off x="517538" y="1937649"/>
          <a:ext cx="5865435" cy="1660842"/>
        </a:xfrm>
        <a:prstGeom prst="roundRect">
          <a:avLst>
            <a:gd name="adj" fmla="val 10000"/>
          </a:avLst>
        </a:prstGeom>
        <a:solidFill>
          <a:schemeClr val="accent5">
            <a:hueOff val="8704933"/>
            <a:satOff val="3846"/>
            <a:lumOff val="-421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a:t>• Remind staff and volunteers to ensure dignity in all services: screening, surveillance, isolation, treatment, etc. Regularly review these services.</a:t>
          </a:r>
        </a:p>
      </dsp:txBody>
      <dsp:txXfrm>
        <a:off x="566182" y="1986293"/>
        <a:ext cx="4171061" cy="1563554"/>
      </dsp:txXfrm>
    </dsp:sp>
    <dsp:sp modelId="{0F57C48C-A1C1-427C-BE39-B08130FD7FFD}">
      <dsp:nvSpPr>
        <dsp:cNvPr id="0" name=""/>
        <dsp:cNvSpPr/>
      </dsp:nvSpPr>
      <dsp:spPr>
        <a:xfrm>
          <a:off x="1035076" y="3875298"/>
          <a:ext cx="5865435" cy="1660842"/>
        </a:xfrm>
        <a:prstGeom prst="roundRect">
          <a:avLst>
            <a:gd name="adj" fmla="val 10000"/>
          </a:avLst>
        </a:prstGeom>
        <a:solidFill>
          <a:schemeClr val="accent5">
            <a:hueOff val="17409866"/>
            <a:satOff val="7692"/>
            <a:lumOff val="-843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a:t>• Support governments, through guidance and advocacy, to ensure human dignity is respected in all responses at all times. </a:t>
          </a:r>
        </a:p>
      </dsp:txBody>
      <dsp:txXfrm>
        <a:off x="1083720" y="3923942"/>
        <a:ext cx="4171061" cy="1563554"/>
      </dsp:txXfrm>
    </dsp:sp>
    <dsp:sp modelId="{BDEFCDCA-CE3D-4364-9C57-40C0D3B35382}">
      <dsp:nvSpPr>
        <dsp:cNvPr id="0" name=""/>
        <dsp:cNvSpPr/>
      </dsp:nvSpPr>
      <dsp:spPr>
        <a:xfrm>
          <a:off x="4785887" y="1259472"/>
          <a:ext cx="1079547" cy="1079547"/>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5028785" y="1259472"/>
        <a:ext cx="593751" cy="812359"/>
      </dsp:txXfrm>
    </dsp:sp>
    <dsp:sp modelId="{6BFB2531-6049-42DF-9719-C8AEAFC43AC8}">
      <dsp:nvSpPr>
        <dsp:cNvPr id="0" name=""/>
        <dsp:cNvSpPr/>
      </dsp:nvSpPr>
      <dsp:spPr>
        <a:xfrm>
          <a:off x="5303426" y="3186049"/>
          <a:ext cx="1079547" cy="1079547"/>
        </a:xfrm>
        <a:prstGeom prst="downArrow">
          <a:avLst>
            <a:gd name="adj1" fmla="val 55000"/>
            <a:gd name="adj2" fmla="val 45000"/>
          </a:avLst>
        </a:prstGeom>
        <a:solidFill>
          <a:schemeClr val="accent5">
            <a:tint val="40000"/>
            <a:alpha val="90000"/>
            <a:hueOff val="17255696"/>
            <a:satOff val="-1258"/>
            <a:lumOff val="-1497"/>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5546324" y="3186049"/>
        <a:ext cx="593751" cy="8123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B4364C-7B38-4454-B21C-8375D91B35C1}">
      <dsp:nvSpPr>
        <dsp:cNvPr id="0" name=""/>
        <dsp:cNvSpPr/>
      </dsp:nvSpPr>
      <dsp:spPr>
        <a:xfrm>
          <a:off x="2776525" y="1570768"/>
          <a:ext cx="1510264" cy="718748"/>
        </a:xfrm>
        <a:custGeom>
          <a:avLst/>
          <a:gdLst/>
          <a:ahLst/>
          <a:cxnLst/>
          <a:rect l="0" t="0" r="0" b="0"/>
          <a:pathLst>
            <a:path>
              <a:moveTo>
                <a:pt x="0" y="0"/>
              </a:moveTo>
              <a:lnTo>
                <a:pt x="0" y="489806"/>
              </a:lnTo>
              <a:lnTo>
                <a:pt x="1510264" y="489806"/>
              </a:lnTo>
              <a:lnTo>
                <a:pt x="1510264" y="718748"/>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65756D2-3D1E-4909-971E-9B589947DD29}">
      <dsp:nvSpPr>
        <dsp:cNvPr id="0" name=""/>
        <dsp:cNvSpPr/>
      </dsp:nvSpPr>
      <dsp:spPr>
        <a:xfrm>
          <a:off x="1266260" y="1570768"/>
          <a:ext cx="1510264" cy="718748"/>
        </a:xfrm>
        <a:custGeom>
          <a:avLst/>
          <a:gdLst/>
          <a:ahLst/>
          <a:cxnLst/>
          <a:rect l="0" t="0" r="0" b="0"/>
          <a:pathLst>
            <a:path>
              <a:moveTo>
                <a:pt x="1510264" y="0"/>
              </a:moveTo>
              <a:lnTo>
                <a:pt x="1510264" y="489806"/>
              </a:lnTo>
              <a:lnTo>
                <a:pt x="0" y="489806"/>
              </a:lnTo>
              <a:lnTo>
                <a:pt x="0" y="718748"/>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9175D91-F223-4A2C-8FA8-99031E8B28CD}">
      <dsp:nvSpPr>
        <dsp:cNvPr id="0" name=""/>
        <dsp:cNvSpPr/>
      </dsp:nvSpPr>
      <dsp:spPr>
        <a:xfrm>
          <a:off x="1540854" y="1465"/>
          <a:ext cx="2471342" cy="156930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59D2485F-61AF-4847-A49A-91DBA7F9EFF3}">
      <dsp:nvSpPr>
        <dsp:cNvPr id="0" name=""/>
        <dsp:cNvSpPr/>
      </dsp:nvSpPr>
      <dsp:spPr>
        <a:xfrm>
          <a:off x="1815447" y="262329"/>
          <a:ext cx="2471342" cy="156930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a:t>•Gather feedback on activities and services from all members of the community (all genders, ages, abilities and other groups). </a:t>
          </a:r>
        </a:p>
      </dsp:txBody>
      <dsp:txXfrm>
        <a:off x="1861410" y="308292"/>
        <a:ext cx="2379416" cy="1477376"/>
      </dsp:txXfrm>
    </dsp:sp>
    <dsp:sp modelId="{54AB7BD6-D6E4-4C2A-838C-271F95FE6AAE}">
      <dsp:nvSpPr>
        <dsp:cNvPr id="0" name=""/>
        <dsp:cNvSpPr/>
      </dsp:nvSpPr>
      <dsp:spPr>
        <a:xfrm>
          <a:off x="30589" y="2289516"/>
          <a:ext cx="2471342" cy="1569302"/>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E3DDEF04-AEAB-4238-B4B5-9485563D35CA}">
      <dsp:nvSpPr>
        <dsp:cNvPr id="0" name=""/>
        <dsp:cNvSpPr/>
      </dsp:nvSpPr>
      <dsp:spPr>
        <a:xfrm>
          <a:off x="305183" y="2550380"/>
          <a:ext cx="2471342" cy="1569302"/>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a:t>Use online or phone methods to gather feedback and suggestions on activities and services from the people supported. </a:t>
          </a:r>
        </a:p>
      </dsp:txBody>
      <dsp:txXfrm>
        <a:off x="351146" y="2596343"/>
        <a:ext cx="2379416" cy="1477376"/>
      </dsp:txXfrm>
    </dsp:sp>
    <dsp:sp modelId="{5DF71596-7D1A-447A-AB68-1A663E08E6F1}">
      <dsp:nvSpPr>
        <dsp:cNvPr id="0" name=""/>
        <dsp:cNvSpPr/>
      </dsp:nvSpPr>
      <dsp:spPr>
        <a:xfrm>
          <a:off x="3051118" y="2289516"/>
          <a:ext cx="2471342" cy="1569302"/>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9E50A13A-E1BA-4C7A-96A7-AA6A9E56539E}">
      <dsp:nvSpPr>
        <dsp:cNvPr id="0" name=""/>
        <dsp:cNvSpPr/>
      </dsp:nvSpPr>
      <dsp:spPr>
        <a:xfrm>
          <a:off x="3325712" y="2550380"/>
          <a:ext cx="2471342" cy="1569302"/>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a:t>Provide opportunities for people to provide feedback on services in person where applicable - e.g. during treatment or distribution of food/medicine</a:t>
          </a:r>
        </a:p>
      </dsp:txBody>
      <dsp:txXfrm>
        <a:off x="3371675" y="2596343"/>
        <a:ext cx="2379416" cy="14773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C35C0A-477A-4028-A68B-138CDBC2F095}">
      <dsp:nvSpPr>
        <dsp:cNvPr id="0" name=""/>
        <dsp:cNvSpPr/>
      </dsp:nvSpPr>
      <dsp:spPr>
        <a:xfrm>
          <a:off x="5134" y="0"/>
          <a:ext cx="10505330" cy="416083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kern="1200"/>
            <a:t>• Address the increased risk of violence in the home and of self-harm during isolation and stressful situations </a:t>
          </a:r>
        </a:p>
        <a:p>
          <a:pPr marL="228600" lvl="1" indent="-228600" algn="l" defTabSz="889000">
            <a:lnSpc>
              <a:spcPct val="90000"/>
            </a:lnSpc>
            <a:spcBef>
              <a:spcPct val="0"/>
            </a:spcBef>
            <a:spcAft>
              <a:spcPct val="15000"/>
            </a:spcAft>
            <a:buChar char="••"/>
          </a:pPr>
          <a:r>
            <a:rPr lang="en-US" sz="2000" kern="1200"/>
            <a:t>Embed support and guidance on domestic violence in existing services – e.g. equip volunteers providing other services with information about where to get help in the case of violence in the home. </a:t>
          </a:r>
        </a:p>
        <a:p>
          <a:pPr marL="457200" lvl="2" indent="-228600" algn="l" defTabSz="889000">
            <a:lnSpc>
              <a:spcPct val="90000"/>
            </a:lnSpc>
            <a:spcBef>
              <a:spcPct val="0"/>
            </a:spcBef>
            <a:spcAft>
              <a:spcPct val="15000"/>
            </a:spcAft>
            <a:buChar char="••"/>
          </a:pPr>
          <a:r>
            <a:rPr lang="en-US" sz="2000" kern="1200"/>
            <a:t>Set up or strengthen dedicated support and assistance – e.g. phoneline or online support for people at risk of inter-personal and self-directed violence. </a:t>
          </a:r>
        </a:p>
        <a:p>
          <a:pPr marL="228600" lvl="1" indent="-228600" algn="l" defTabSz="889000">
            <a:lnSpc>
              <a:spcPct val="90000"/>
            </a:lnSpc>
            <a:spcBef>
              <a:spcPct val="0"/>
            </a:spcBef>
            <a:spcAft>
              <a:spcPct val="15000"/>
            </a:spcAft>
            <a:buChar char="••"/>
          </a:pPr>
          <a:r>
            <a:rPr lang="en-US" sz="2000" kern="1200"/>
            <a:t>Be especially vigilant of the risk of violence towards higher risk groups –older people (especially older women), people with disabilities (including intellectually disabled) and those with limited social networks such as migrants, homeless people</a:t>
          </a:r>
        </a:p>
      </dsp:txBody>
      <dsp:txXfrm>
        <a:off x="127001" y="121867"/>
        <a:ext cx="10261596" cy="39171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55C48F-7C6A-469B-B7D7-C9FED562FA52}">
      <dsp:nvSpPr>
        <dsp:cNvPr id="0" name=""/>
        <dsp:cNvSpPr/>
      </dsp:nvSpPr>
      <dsp:spPr>
        <a:xfrm>
          <a:off x="4979" y="307873"/>
          <a:ext cx="1835608" cy="354508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488950">
            <a:lnSpc>
              <a:spcPct val="90000"/>
            </a:lnSpc>
            <a:spcBef>
              <a:spcPct val="0"/>
            </a:spcBef>
            <a:spcAft>
              <a:spcPct val="35000"/>
            </a:spcAft>
          </a:pPr>
          <a:r>
            <a:rPr lang="en-US" sz="1100" kern="1200"/>
            <a:t>Older people are at higher risk and have specific communication needs as they may not have easy access to online communications, and some may have difficulty seeing, hearing or understanding. Normal support mechanisms may no-longer be available. Older people in assisted-living facilities live close to each other and social distancing can be difficult </a:t>
          </a:r>
        </a:p>
      </dsp:txBody>
      <dsp:txXfrm>
        <a:off x="4979" y="307873"/>
        <a:ext cx="1835608" cy="3545089"/>
      </dsp:txXfrm>
    </dsp:sp>
    <dsp:sp modelId="{E6553E26-1544-4CDB-A661-DAB2286AFC3F}">
      <dsp:nvSpPr>
        <dsp:cNvPr id="0" name=""/>
        <dsp:cNvSpPr/>
      </dsp:nvSpPr>
      <dsp:spPr>
        <a:xfrm>
          <a:off x="1868867" y="1958918"/>
          <a:ext cx="275341" cy="243000"/>
        </a:xfrm>
        <a:prstGeom prst="rightArrow">
          <a:avLst>
            <a:gd name="adj1" fmla="val 50000"/>
            <a:gd name="adj2" fmla="val 5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6228E0-AD89-405D-994C-9661883A5152}">
      <dsp:nvSpPr>
        <dsp:cNvPr id="0" name=""/>
        <dsp:cNvSpPr/>
      </dsp:nvSpPr>
      <dsp:spPr>
        <a:xfrm>
          <a:off x="2172487" y="307873"/>
          <a:ext cx="1835608" cy="354508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488950">
            <a:lnSpc>
              <a:spcPct val="90000"/>
            </a:lnSpc>
            <a:spcBef>
              <a:spcPct val="0"/>
            </a:spcBef>
            <a:spcAft>
              <a:spcPct val="35000"/>
            </a:spcAft>
          </a:pPr>
          <a:r>
            <a:rPr lang="en-US" sz="1100" kern="1200"/>
            <a:t>• Develop specific messages on the risk for older people and how to care for them, especially in homecare. Use communication channels used by older people, and communicate also with family members, health care providers and caregivers. </a:t>
          </a:r>
        </a:p>
      </dsp:txBody>
      <dsp:txXfrm>
        <a:off x="2172487" y="307873"/>
        <a:ext cx="1835608" cy="3545089"/>
      </dsp:txXfrm>
    </dsp:sp>
    <dsp:sp modelId="{4163EBB9-FB7F-4776-A2DA-FAFD1DEF0B74}">
      <dsp:nvSpPr>
        <dsp:cNvPr id="0" name=""/>
        <dsp:cNvSpPr/>
      </dsp:nvSpPr>
      <dsp:spPr>
        <a:xfrm>
          <a:off x="4036375" y="1958918"/>
          <a:ext cx="275341" cy="243000"/>
        </a:xfrm>
        <a:prstGeom prst="rightArrow">
          <a:avLst>
            <a:gd name="adj1" fmla="val 50000"/>
            <a:gd name="adj2" fmla="val 5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5EDBA1-4B51-4F37-87F0-CF855DF2D6C5}">
      <dsp:nvSpPr>
        <dsp:cNvPr id="0" name=""/>
        <dsp:cNvSpPr/>
      </dsp:nvSpPr>
      <dsp:spPr>
        <a:xfrm>
          <a:off x="4339995" y="307873"/>
          <a:ext cx="1835608" cy="354508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488950">
            <a:lnSpc>
              <a:spcPct val="90000"/>
            </a:lnSpc>
            <a:spcBef>
              <a:spcPct val="0"/>
            </a:spcBef>
            <a:spcAft>
              <a:spcPct val="35000"/>
            </a:spcAft>
          </a:pPr>
          <a:r>
            <a:rPr lang="en-US" sz="1100" kern="1200"/>
            <a:t>• Scale up telephone / online support wherever and whenever possible and provide (additional) care services / home visits if possible. </a:t>
          </a:r>
        </a:p>
      </dsp:txBody>
      <dsp:txXfrm>
        <a:off x="4339995" y="307873"/>
        <a:ext cx="1835608" cy="3545089"/>
      </dsp:txXfrm>
    </dsp:sp>
    <dsp:sp modelId="{B58297C1-AEC1-4E70-B476-C9D57726C49C}">
      <dsp:nvSpPr>
        <dsp:cNvPr id="0" name=""/>
        <dsp:cNvSpPr/>
      </dsp:nvSpPr>
      <dsp:spPr>
        <a:xfrm>
          <a:off x="6203883" y="1958918"/>
          <a:ext cx="275341" cy="243000"/>
        </a:xfrm>
        <a:prstGeom prst="rightArrow">
          <a:avLst>
            <a:gd name="adj1" fmla="val 50000"/>
            <a:gd name="adj2" fmla="val 5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C74A14-B59B-4F98-846D-9BDCD06EDA7B}">
      <dsp:nvSpPr>
        <dsp:cNvPr id="0" name=""/>
        <dsp:cNvSpPr/>
      </dsp:nvSpPr>
      <dsp:spPr>
        <a:xfrm>
          <a:off x="6507503" y="307873"/>
          <a:ext cx="1835608" cy="354508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488950">
            <a:lnSpc>
              <a:spcPct val="90000"/>
            </a:lnSpc>
            <a:spcBef>
              <a:spcPct val="0"/>
            </a:spcBef>
            <a:spcAft>
              <a:spcPct val="35000"/>
            </a:spcAft>
          </a:pPr>
          <a:r>
            <a:rPr lang="en-US" sz="1100" kern="1200"/>
            <a:t>• Prioritise continued support to older people and be especially vigilant for signs of violence. </a:t>
          </a:r>
        </a:p>
      </dsp:txBody>
      <dsp:txXfrm>
        <a:off x="6507503" y="307873"/>
        <a:ext cx="1835608" cy="3545089"/>
      </dsp:txXfrm>
    </dsp:sp>
    <dsp:sp modelId="{EF01A176-76A8-4E95-8F60-C0B02BF37E8B}">
      <dsp:nvSpPr>
        <dsp:cNvPr id="0" name=""/>
        <dsp:cNvSpPr/>
      </dsp:nvSpPr>
      <dsp:spPr>
        <a:xfrm>
          <a:off x="8371391" y="1958918"/>
          <a:ext cx="275341" cy="243000"/>
        </a:xfrm>
        <a:prstGeom prst="rightArrow">
          <a:avLst>
            <a:gd name="adj1" fmla="val 50000"/>
            <a:gd name="adj2" fmla="val 5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8F64E2-5933-43E4-931E-0DB31774B0F7}">
      <dsp:nvSpPr>
        <dsp:cNvPr id="0" name=""/>
        <dsp:cNvSpPr/>
      </dsp:nvSpPr>
      <dsp:spPr>
        <a:xfrm>
          <a:off x="8675011" y="307873"/>
          <a:ext cx="1835608" cy="354508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488950">
            <a:lnSpc>
              <a:spcPct val="90000"/>
            </a:lnSpc>
            <a:spcBef>
              <a:spcPct val="0"/>
            </a:spcBef>
            <a:spcAft>
              <a:spcPct val="35000"/>
            </a:spcAft>
          </a:pPr>
          <a:r>
            <a:rPr lang="en-US" sz="1100" kern="1200"/>
            <a:t>• Ensure that all staff and volunteers working on telephone helplines or providing services can refer to specialist services to support people experiencing violence, including the police services</a:t>
          </a:r>
        </a:p>
      </dsp:txBody>
      <dsp:txXfrm>
        <a:off x="8675011" y="307873"/>
        <a:ext cx="1835608" cy="35450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666BCA-0BDF-4592-AB8D-EAD5A2924ED6}">
      <dsp:nvSpPr>
        <dsp:cNvPr id="0" name=""/>
        <dsp:cNvSpPr/>
      </dsp:nvSpPr>
      <dsp:spPr>
        <a:xfrm>
          <a:off x="3134498" y="828639"/>
          <a:ext cx="637818" cy="91440"/>
        </a:xfrm>
        <a:custGeom>
          <a:avLst/>
          <a:gdLst/>
          <a:ahLst/>
          <a:cxnLst/>
          <a:rect l="0" t="0" r="0" b="0"/>
          <a:pathLst>
            <a:path>
              <a:moveTo>
                <a:pt x="0" y="45720"/>
              </a:moveTo>
              <a:lnTo>
                <a:pt x="637818"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436696" y="871017"/>
        <a:ext cx="33420" cy="6684"/>
      </dsp:txXfrm>
    </dsp:sp>
    <dsp:sp modelId="{EF72B205-A2B5-466F-B11A-1AC7B2F6E42B}">
      <dsp:nvSpPr>
        <dsp:cNvPr id="0" name=""/>
        <dsp:cNvSpPr/>
      </dsp:nvSpPr>
      <dsp:spPr>
        <a:xfrm>
          <a:off x="230131" y="2509"/>
          <a:ext cx="2906166" cy="174370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405" tIns="149479" rIns="142405" bIns="149479" numCol="1" spcCol="1270" anchor="ctr" anchorCtr="0">
          <a:noAutofit/>
        </a:bodyPr>
        <a:lstStyle/>
        <a:p>
          <a:pPr lvl="0" algn="ctr" defTabSz="577850">
            <a:lnSpc>
              <a:spcPct val="90000"/>
            </a:lnSpc>
            <a:spcBef>
              <a:spcPct val="0"/>
            </a:spcBef>
            <a:spcAft>
              <a:spcPct val="35000"/>
            </a:spcAft>
          </a:pPr>
          <a:r>
            <a:rPr lang="en-US" sz="1300" kern="1200"/>
            <a:t>Some people with disabilities (physical and intellectual) may have specific communication needs, be at higher risk because of pre-existing conditions, lose access to their regular support mechanisms. </a:t>
          </a:r>
        </a:p>
      </dsp:txBody>
      <dsp:txXfrm>
        <a:off x="230131" y="2509"/>
        <a:ext cx="2906166" cy="1743700"/>
      </dsp:txXfrm>
    </dsp:sp>
    <dsp:sp modelId="{D1E8398A-E159-48E7-B29D-CFF73C787E0E}">
      <dsp:nvSpPr>
        <dsp:cNvPr id="0" name=""/>
        <dsp:cNvSpPr/>
      </dsp:nvSpPr>
      <dsp:spPr>
        <a:xfrm>
          <a:off x="6709083" y="828639"/>
          <a:ext cx="637818" cy="91440"/>
        </a:xfrm>
        <a:custGeom>
          <a:avLst/>
          <a:gdLst/>
          <a:ahLst/>
          <a:cxnLst/>
          <a:rect l="0" t="0" r="0" b="0"/>
          <a:pathLst>
            <a:path>
              <a:moveTo>
                <a:pt x="0" y="45720"/>
              </a:moveTo>
              <a:lnTo>
                <a:pt x="637818"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011282" y="871017"/>
        <a:ext cx="33420" cy="6684"/>
      </dsp:txXfrm>
    </dsp:sp>
    <dsp:sp modelId="{946072A1-00DD-4069-BA2B-472934F26AAC}">
      <dsp:nvSpPr>
        <dsp:cNvPr id="0" name=""/>
        <dsp:cNvSpPr/>
      </dsp:nvSpPr>
      <dsp:spPr>
        <a:xfrm>
          <a:off x="3804716" y="2509"/>
          <a:ext cx="2906166" cy="174370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405" tIns="149479" rIns="142405" bIns="149479" numCol="1" spcCol="1270" anchor="ctr" anchorCtr="0">
          <a:noAutofit/>
        </a:bodyPr>
        <a:lstStyle/>
        <a:p>
          <a:pPr lvl="0" algn="ctr" defTabSz="577850">
            <a:lnSpc>
              <a:spcPct val="90000"/>
            </a:lnSpc>
            <a:spcBef>
              <a:spcPct val="0"/>
            </a:spcBef>
            <a:spcAft>
              <a:spcPct val="35000"/>
            </a:spcAft>
          </a:pPr>
          <a:r>
            <a:rPr lang="en-US" sz="1300" kern="1200"/>
            <a:t>• Prioritise continuity of services supporting people with disabilities, and scale up if possible, including phone /online support. </a:t>
          </a:r>
        </a:p>
      </dsp:txBody>
      <dsp:txXfrm>
        <a:off x="3804716" y="2509"/>
        <a:ext cx="2906166" cy="1743700"/>
      </dsp:txXfrm>
    </dsp:sp>
    <dsp:sp modelId="{3718642A-B322-42D3-94FF-77131E3111A5}">
      <dsp:nvSpPr>
        <dsp:cNvPr id="0" name=""/>
        <dsp:cNvSpPr/>
      </dsp:nvSpPr>
      <dsp:spPr>
        <a:xfrm>
          <a:off x="1683214" y="1744409"/>
          <a:ext cx="7149170" cy="637818"/>
        </a:xfrm>
        <a:custGeom>
          <a:avLst/>
          <a:gdLst/>
          <a:ahLst/>
          <a:cxnLst/>
          <a:rect l="0" t="0" r="0" b="0"/>
          <a:pathLst>
            <a:path>
              <a:moveTo>
                <a:pt x="7149170" y="0"/>
              </a:moveTo>
              <a:lnTo>
                <a:pt x="7149170" y="336009"/>
              </a:lnTo>
              <a:lnTo>
                <a:pt x="0" y="336009"/>
              </a:lnTo>
              <a:lnTo>
                <a:pt x="0" y="637818"/>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078291" y="2059976"/>
        <a:ext cx="359017" cy="6684"/>
      </dsp:txXfrm>
    </dsp:sp>
    <dsp:sp modelId="{ECFAA1EF-1B77-4469-9FF9-381970A991E5}">
      <dsp:nvSpPr>
        <dsp:cNvPr id="0" name=""/>
        <dsp:cNvSpPr/>
      </dsp:nvSpPr>
      <dsp:spPr>
        <a:xfrm>
          <a:off x="7379301" y="2509"/>
          <a:ext cx="2906166" cy="174370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405" tIns="149479" rIns="142405" bIns="149479" numCol="1" spcCol="1270" anchor="ctr" anchorCtr="0">
          <a:noAutofit/>
        </a:bodyPr>
        <a:lstStyle/>
        <a:p>
          <a:pPr lvl="0" algn="ctr" defTabSz="577850">
            <a:lnSpc>
              <a:spcPct val="90000"/>
            </a:lnSpc>
            <a:spcBef>
              <a:spcPct val="0"/>
            </a:spcBef>
            <a:spcAft>
              <a:spcPct val="35000"/>
            </a:spcAft>
          </a:pPr>
          <a:r>
            <a:rPr lang="en-US" sz="1300" kern="1200"/>
            <a:t>• Ensure as much as possible that assistive devices remain available. </a:t>
          </a:r>
        </a:p>
      </dsp:txBody>
      <dsp:txXfrm>
        <a:off x="7379301" y="2509"/>
        <a:ext cx="2906166" cy="1743700"/>
      </dsp:txXfrm>
    </dsp:sp>
    <dsp:sp modelId="{513F13A4-38EF-47C1-A2BC-787FE78C1B5E}">
      <dsp:nvSpPr>
        <dsp:cNvPr id="0" name=""/>
        <dsp:cNvSpPr/>
      </dsp:nvSpPr>
      <dsp:spPr>
        <a:xfrm>
          <a:off x="3134498" y="3240757"/>
          <a:ext cx="637818" cy="91440"/>
        </a:xfrm>
        <a:custGeom>
          <a:avLst/>
          <a:gdLst/>
          <a:ahLst/>
          <a:cxnLst/>
          <a:rect l="0" t="0" r="0" b="0"/>
          <a:pathLst>
            <a:path>
              <a:moveTo>
                <a:pt x="0" y="45720"/>
              </a:moveTo>
              <a:lnTo>
                <a:pt x="637818"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436696" y="3283135"/>
        <a:ext cx="33420" cy="6684"/>
      </dsp:txXfrm>
    </dsp:sp>
    <dsp:sp modelId="{E28877FA-1605-4F27-BDCA-BD07A331400B}">
      <dsp:nvSpPr>
        <dsp:cNvPr id="0" name=""/>
        <dsp:cNvSpPr/>
      </dsp:nvSpPr>
      <dsp:spPr>
        <a:xfrm>
          <a:off x="230131" y="2414627"/>
          <a:ext cx="2906166" cy="174370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405" tIns="149479" rIns="142405" bIns="149479" numCol="1" spcCol="1270" anchor="ctr" anchorCtr="0">
          <a:noAutofit/>
        </a:bodyPr>
        <a:lstStyle/>
        <a:p>
          <a:pPr lvl="0" algn="ctr" defTabSz="577850">
            <a:lnSpc>
              <a:spcPct val="90000"/>
            </a:lnSpc>
            <a:spcBef>
              <a:spcPct val="0"/>
            </a:spcBef>
            <a:spcAft>
              <a:spcPct val="35000"/>
            </a:spcAft>
          </a:pPr>
          <a:r>
            <a:rPr lang="en-US" sz="1300" kern="1200"/>
            <a:t>• Offer multiple forms of accessible communication, such as text captioning or signed videos, text captioning for people who use assistive technology. </a:t>
          </a:r>
        </a:p>
      </dsp:txBody>
      <dsp:txXfrm>
        <a:off x="230131" y="2414627"/>
        <a:ext cx="2906166" cy="1743700"/>
      </dsp:txXfrm>
    </dsp:sp>
    <dsp:sp modelId="{A6CB1C55-AA01-4F01-8B48-516EA84A7B1A}">
      <dsp:nvSpPr>
        <dsp:cNvPr id="0" name=""/>
        <dsp:cNvSpPr/>
      </dsp:nvSpPr>
      <dsp:spPr>
        <a:xfrm>
          <a:off x="3804716" y="2414627"/>
          <a:ext cx="2906166" cy="174370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405" tIns="149479" rIns="142405" bIns="149479" numCol="1" spcCol="1270" anchor="ctr" anchorCtr="0">
          <a:noAutofit/>
        </a:bodyPr>
        <a:lstStyle/>
        <a:p>
          <a:pPr lvl="0" algn="ctr" defTabSz="577850">
            <a:lnSpc>
              <a:spcPct val="90000"/>
            </a:lnSpc>
            <a:spcBef>
              <a:spcPct val="0"/>
            </a:spcBef>
            <a:spcAft>
              <a:spcPct val="35000"/>
            </a:spcAft>
          </a:pPr>
          <a:r>
            <a:rPr lang="en-US" sz="1300" kern="1200"/>
            <a:t>• Provide tailored approach to meet individual needs, work with personal carers and support networks</a:t>
          </a:r>
        </a:p>
      </dsp:txBody>
      <dsp:txXfrm>
        <a:off x="3804716" y="2414627"/>
        <a:ext cx="2906166" cy="17437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F53A44-F523-4BF0-B139-89745AD822A4}">
      <dsp:nvSpPr>
        <dsp:cNvPr id="0" name=""/>
        <dsp:cNvSpPr/>
      </dsp:nvSpPr>
      <dsp:spPr>
        <a:xfrm>
          <a:off x="0" y="623142"/>
          <a:ext cx="6651253" cy="7862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a:t>May not be included in the national strategies and may be difficult to reach as they move. Access to services and information may be limited by legal status, discrimination and language barriers. Therefore: </a:t>
          </a:r>
        </a:p>
      </dsp:txBody>
      <dsp:txXfrm>
        <a:off x="38381" y="661523"/>
        <a:ext cx="6574491" cy="709478"/>
      </dsp:txXfrm>
    </dsp:sp>
    <dsp:sp modelId="{91BB7BBD-B131-47E7-A70E-265C2EA8A1DC}">
      <dsp:nvSpPr>
        <dsp:cNvPr id="0" name=""/>
        <dsp:cNvSpPr/>
      </dsp:nvSpPr>
      <dsp:spPr>
        <a:xfrm>
          <a:off x="0" y="1449702"/>
          <a:ext cx="6651253" cy="786240"/>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a:t>• Plan for services and communication to include migrant communities, including for psychosocial support and referral. </a:t>
          </a:r>
        </a:p>
      </dsp:txBody>
      <dsp:txXfrm>
        <a:off x="38381" y="1488083"/>
        <a:ext cx="6574491" cy="709478"/>
      </dsp:txXfrm>
    </dsp:sp>
    <dsp:sp modelId="{C89B0FEB-D788-4761-A1C9-C4DBE077C01B}">
      <dsp:nvSpPr>
        <dsp:cNvPr id="0" name=""/>
        <dsp:cNvSpPr/>
      </dsp:nvSpPr>
      <dsp:spPr>
        <a:xfrm>
          <a:off x="0" y="2276261"/>
          <a:ext cx="6651253" cy="78624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a:t>• Make material available in common languages of migrant communities, and engage their active participation to ensure it is accessible. </a:t>
          </a:r>
        </a:p>
      </dsp:txBody>
      <dsp:txXfrm>
        <a:off x="38381" y="2314642"/>
        <a:ext cx="6574491" cy="709478"/>
      </dsp:txXfrm>
    </dsp:sp>
    <dsp:sp modelId="{C397A72E-3E51-4048-8005-32DCAEF56CF3}">
      <dsp:nvSpPr>
        <dsp:cNvPr id="0" name=""/>
        <dsp:cNvSpPr/>
      </dsp:nvSpPr>
      <dsp:spPr>
        <a:xfrm>
          <a:off x="0" y="3102822"/>
          <a:ext cx="6651253" cy="786240"/>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a:t>• Advocate on their behalf, including for access to public health service </a:t>
          </a:r>
        </a:p>
      </dsp:txBody>
      <dsp:txXfrm>
        <a:off x="38381" y="3141203"/>
        <a:ext cx="6574491" cy="709478"/>
      </dsp:txXfrm>
    </dsp:sp>
    <dsp:sp modelId="{23B9E216-5DEB-44C4-BCFC-3A4560FADBC1}">
      <dsp:nvSpPr>
        <dsp:cNvPr id="0" name=""/>
        <dsp:cNvSpPr/>
      </dsp:nvSpPr>
      <dsp:spPr>
        <a:xfrm>
          <a:off x="0" y="3929382"/>
          <a:ext cx="6651253" cy="78624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a:t>• Monitor incidents of violence and discrimination. </a:t>
          </a:r>
        </a:p>
      </dsp:txBody>
      <dsp:txXfrm>
        <a:off x="38381" y="3967763"/>
        <a:ext cx="6574491" cy="70947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xmlns="">
        <dgm1611:autoBuNodeInfo lvl="1" ptType="sibTrans">
          <dgm1611:buPr prefix="" leadZeros="0">
            <a:buAutoNum type="arabicParenBoth"/>
          </dgm1611:buPr>
        </dgm1611:autoBuNodeInfo>
      </dgm1611:autoBuNodeInfoLst>
    </a:ext>
  </dgm:extLst>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xmlns=""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xmlns=""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p>
        </p:txBody>
      </p:sp>
      <p:sp>
        <p:nvSpPr>
          <p:cNvPr id="3" name="Subtitle 2">
            <a:extLst>
              <a:ext uri="{FF2B5EF4-FFF2-40B4-BE49-F238E27FC236}">
                <a16:creationId xmlns:a16="http://schemas.microsoft.com/office/drawing/2014/main" xmlns=""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E11CD474-E5E1-4D01-97F6-0C9FC09332C0}"/>
              </a:ext>
            </a:extLst>
          </p:cNvPr>
          <p:cNvSpPr>
            <a:spLocks noGrp="1"/>
          </p:cNvSpPr>
          <p:nvPr>
            <p:ph type="dt" sz="half" idx="10"/>
          </p:nvPr>
        </p:nvSpPr>
        <p:spPr/>
        <p:txBody>
          <a:bodyPr/>
          <a:lstStyle/>
          <a:p>
            <a:fld id="{72345051-2045-45DA-935E-2E3CA1A69ADC}" type="datetimeFigureOut">
              <a:rPr lang="en-US" smtClean="0"/>
              <a:pPr/>
              <a:t>10/1/2020</a:t>
            </a:fld>
            <a:endParaRPr lang="en-US"/>
          </a:p>
        </p:txBody>
      </p:sp>
      <p:sp>
        <p:nvSpPr>
          <p:cNvPr id="5" name="Footer Placeholder 4">
            <a:extLst>
              <a:ext uri="{FF2B5EF4-FFF2-40B4-BE49-F238E27FC236}">
                <a16:creationId xmlns:a16="http://schemas.microsoft.com/office/drawing/2014/main" xmlns=""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48786C7-DD8D-492F-9A9A-A7B3EBE27FE9}"/>
              </a:ext>
            </a:extLst>
          </p:cNvPr>
          <p:cNvSpPr>
            <a:spLocks noGrp="1"/>
          </p:cNvSpPr>
          <p:nvPr>
            <p:ph type="sldNum" sz="quarter" idx="12"/>
          </p:nvPr>
        </p:nvSpPr>
        <p:spPr/>
        <p:txBody>
          <a:bodyPr/>
          <a:lstStyle/>
          <a:p>
            <a:fld id="{A7CD31F4-64FA-4BA0-9498-67783267A8C8}" type="slidenum">
              <a:rPr lang="en-US" smtClean="0"/>
              <a:pPr/>
              <a:t>‹#›</a:t>
            </a:fld>
            <a:endParaRPr lang="en-US"/>
          </a:p>
        </p:txBody>
      </p:sp>
    </p:spTree>
    <p:extLst>
      <p:ext uri="{BB962C8B-B14F-4D97-AF65-F5344CB8AC3E}">
        <p14:creationId xmlns:p14="http://schemas.microsoft.com/office/powerpoint/2010/main" val="3285137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4084D1E-BC98-44E4-8D2C-89CCDC293331}"/>
              </a:ext>
            </a:extLst>
          </p:cNvPr>
          <p:cNvSpPr>
            <a:spLocks noGrp="1"/>
          </p:cNvSpPr>
          <p:nvPr>
            <p:ph type="dt" sz="half" idx="10"/>
          </p:nvPr>
        </p:nvSpPr>
        <p:spPr/>
        <p:txBody>
          <a:bodyPr/>
          <a:lstStyle/>
          <a:p>
            <a:fld id="{72345051-2045-45DA-935E-2E3CA1A69ADC}" type="datetimeFigureOut">
              <a:rPr lang="en-US" smtClean="0"/>
              <a:pPr/>
              <a:t>10/1/2020</a:t>
            </a:fld>
            <a:endParaRPr lang="en-US"/>
          </a:p>
        </p:txBody>
      </p:sp>
      <p:sp>
        <p:nvSpPr>
          <p:cNvPr id="5" name="Footer Placeholder 4">
            <a:extLst>
              <a:ext uri="{FF2B5EF4-FFF2-40B4-BE49-F238E27FC236}">
                <a16:creationId xmlns:a16="http://schemas.microsoft.com/office/drawing/2014/main" xmlns=""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5F6E764-5688-45F5-94ED-A7357D2F5689}"/>
              </a:ext>
            </a:extLst>
          </p:cNvPr>
          <p:cNvSpPr>
            <a:spLocks noGrp="1"/>
          </p:cNvSpPr>
          <p:nvPr>
            <p:ph type="sldNum" sz="quarter" idx="12"/>
          </p:nvPr>
        </p:nvSpPr>
        <p:spPr/>
        <p:txBody>
          <a:bodyPr/>
          <a:lstStyle/>
          <a:p>
            <a:fld id="{A7CD31F4-64FA-4BA0-9498-67783267A8C8}" type="slidenum">
              <a:rPr lang="en-US" smtClean="0"/>
              <a:pPr/>
              <a:t>‹#›</a:t>
            </a:fld>
            <a:endParaRPr lang="en-US"/>
          </a:p>
        </p:txBody>
      </p:sp>
    </p:spTree>
    <p:extLst>
      <p:ext uri="{BB962C8B-B14F-4D97-AF65-F5344CB8AC3E}">
        <p14:creationId xmlns:p14="http://schemas.microsoft.com/office/powerpoint/2010/main" val="1422399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50BC931-E2BF-4C1D-91AA-89F82F8268B2}"/>
              </a:ext>
            </a:extLst>
          </p:cNvPr>
          <p:cNvSpPr>
            <a:spLocks noGrp="1"/>
          </p:cNvSpPr>
          <p:nvPr>
            <p:ph type="dt" sz="half" idx="10"/>
          </p:nvPr>
        </p:nvSpPr>
        <p:spPr/>
        <p:txBody>
          <a:bodyPr/>
          <a:lstStyle/>
          <a:p>
            <a:fld id="{72345051-2045-45DA-935E-2E3CA1A69ADC}" type="datetimeFigureOut">
              <a:rPr lang="en-US" smtClean="0"/>
              <a:pPr/>
              <a:t>10/1/2020</a:t>
            </a:fld>
            <a:endParaRPr lang="en-US"/>
          </a:p>
        </p:txBody>
      </p:sp>
      <p:sp>
        <p:nvSpPr>
          <p:cNvPr id="5" name="Footer Placeholder 4">
            <a:extLst>
              <a:ext uri="{FF2B5EF4-FFF2-40B4-BE49-F238E27FC236}">
                <a16:creationId xmlns:a16="http://schemas.microsoft.com/office/drawing/2014/main" xmlns=""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28DEFD4-A052-46B3-B2AE-F3091D8A2F7B}"/>
              </a:ext>
            </a:extLst>
          </p:cNvPr>
          <p:cNvSpPr>
            <a:spLocks noGrp="1"/>
          </p:cNvSpPr>
          <p:nvPr>
            <p:ph type="sldNum" sz="quarter" idx="12"/>
          </p:nvPr>
        </p:nvSpPr>
        <p:spPr/>
        <p:txBody>
          <a:bodyPr/>
          <a:lstStyle/>
          <a:p>
            <a:fld id="{A7CD31F4-64FA-4BA0-9498-67783267A8C8}" type="slidenum">
              <a:rPr lang="en-US" smtClean="0"/>
              <a:pPr/>
              <a:t>‹#›</a:t>
            </a:fld>
            <a:endParaRPr lang="en-US"/>
          </a:p>
        </p:txBody>
      </p:sp>
    </p:spTree>
    <p:extLst>
      <p:ext uri="{BB962C8B-B14F-4D97-AF65-F5344CB8AC3E}">
        <p14:creationId xmlns:p14="http://schemas.microsoft.com/office/powerpoint/2010/main" val="2989706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xmlns=""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xmlns=""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p>
        </p:txBody>
      </p:sp>
      <p:sp>
        <p:nvSpPr>
          <p:cNvPr id="3" name="Subtitle 2">
            <a:extLst>
              <a:ext uri="{FF2B5EF4-FFF2-40B4-BE49-F238E27FC236}">
                <a16:creationId xmlns:a16="http://schemas.microsoft.com/office/drawing/2014/main" xmlns=""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5CE951E3-0794-422C-AF76-0AD4A7FB19EB}"/>
              </a:ext>
            </a:extLst>
          </p:cNvPr>
          <p:cNvSpPr>
            <a:spLocks noGrp="1"/>
          </p:cNvSpPr>
          <p:nvPr>
            <p:ph type="dt" sz="half" idx="10"/>
          </p:nvPr>
        </p:nvSpPr>
        <p:spPr/>
        <p:txBody>
          <a:bodyPr/>
          <a:lstStyle/>
          <a:p>
            <a:fld id="{3C04E684-10F4-4CC3-A0B9-F03AA7BE37CF}" type="datetimeFigureOut">
              <a:rPr lang="en-US" smtClean="0"/>
              <a:pPr/>
              <a:t>10/1/2020</a:t>
            </a:fld>
            <a:endParaRPr lang="en-US"/>
          </a:p>
        </p:txBody>
      </p:sp>
      <p:sp>
        <p:nvSpPr>
          <p:cNvPr id="5" name="Footer Placeholder 4">
            <a:extLst>
              <a:ext uri="{FF2B5EF4-FFF2-40B4-BE49-F238E27FC236}">
                <a16:creationId xmlns:a16="http://schemas.microsoft.com/office/drawing/2014/main" xmlns=""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57AC4D4-C4EE-4624-A329-C608A1D5AFE1}"/>
              </a:ext>
            </a:extLst>
          </p:cNvPr>
          <p:cNvSpPr>
            <a:spLocks noGrp="1"/>
          </p:cNvSpPr>
          <p:nvPr>
            <p:ph type="sldNum" sz="quarter" idx="12"/>
          </p:nvPr>
        </p:nvSpPr>
        <p:spPr/>
        <p:txBody>
          <a:bodyPr/>
          <a:lstStyle/>
          <a:p>
            <a:fld id="{51845F5A-061D-4825-9AE9-D7794091C6CF}" type="slidenum">
              <a:rPr lang="en-US" smtClean="0"/>
              <a:pPr/>
              <a:t>‹#›</a:t>
            </a:fld>
            <a:endParaRPr lang="en-US"/>
          </a:p>
        </p:txBody>
      </p:sp>
    </p:spTree>
    <p:extLst>
      <p:ext uri="{BB962C8B-B14F-4D97-AF65-F5344CB8AC3E}">
        <p14:creationId xmlns:p14="http://schemas.microsoft.com/office/powerpoint/2010/main" val="40842868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xmlns=""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xmlns=""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xmlns=""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0BAE770-8363-44CD-8A22-AB26C5C5361B}"/>
              </a:ext>
            </a:extLst>
          </p:cNvPr>
          <p:cNvSpPr>
            <a:spLocks noGrp="1"/>
          </p:cNvSpPr>
          <p:nvPr>
            <p:ph type="dt" sz="half" idx="10"/>
          </p:nvPr>
        </p:nvSpPr>
        <p:spPr/>
        <p:txBody>
          <a:bodyPr/>
          <a:lstStyle/>
          <a:p>
            <a:fld id="{3C04E684-10F4-4CC3-A0B9-F03AA7BE37CF}" type="datetimeFigureOut">
              <a:rPr lang="en-US" smtClean="0"/>
              <a:pPr/>
              <a:t>10/1/2020</a:t>
            </a:fld>
            <a:endParaRPr lang="en-US"/>
          </a:p>
        </p:txBody>
      </p:sp>
      <p:sp>
        <p:nvSpPr>
          <p:cNvPr id="5" name="Footer Placeholder 4">
            <a:extLst>
              <a:ext uri="{FF2B5EF4-FFF2-40B4-BE49-F238E27FC236}">
                <a16:creationId xmlns:a16="http://schemas.microsoft.com/office/drawing/2014/main" xmlns=""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63428F0-E5C2-42A1-AB2F-1A19FFAD19CF}"/>
              </a:ext>
            </a:extLst>
          </p:cNvPr>
          <p:cNvSpPr>
            <a:spLocks noGrp="1"/>
          </p:cNvSpPr>
          <p:nvPr>
            <p:ph type="sldNum" sz="quarter" idx="12"/>
          </p:nvPr>
        </p:nvSpPr>
        <p:spPr/>
        <p:txBody>
          <a:bodyPr/>
          <a:lstStyle/>
          <a:p>
            <a:fld id="{51845F5A-061D-4825-9AE9-D7794091C6CF}" type="slidenum">
              <a:rPr lang="en-US" smtClean="0"/>
              <a:pPr/>
              <a:t>‹#›</a:t>
            </a:fld>
            <a:endParaRPr lang="en-US"/>
          </a:p>
        </p:txBody>
      </p:sp>
    </p:spTree>
    <p:extLst>
      <p:ext uri="{BB962C8B-B14F-4D97-AF65-F5344CB8AC3E}">
        <p14:creationId xmlns:p14="http://schemas.microsoft.com/office/powerpoint/2010/main" val="5935476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xmlns=""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xmlns=""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xmlns=""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3793FB3F-D2A6-4919-B57B-C08861D46303}"/>
              </a:ext>
            </a:extLst>
          </p:cNvPr>
          <p:cNvSpPr>
            <a:spLocks noGrp="1"/>
          </p:cNvSpPr>
          <p:nvPr>
            <p:ph type="dt" sz="half" idx="10"/>
          </p:nvPr>
        </p:nvSpPr>
        <p:spPr/>
        <p:txBody>
          <a:bodyPr/>
          <a:lstStyle/>
          <a:p>
            <a:fld id="{3C04E684-10F4-4CC3-A0B9-F03AA7BE37CF}" type="datetimeFigureOut">
              <a:rPr lang="en-US" smtClean="0"/>
              <a:pPr/>
              <a:t>10/1/2020</a:t>
            </a:fld>
            <a:endParaRPr lang="en-US"/>
          </a:p>
        </p:txBody>
      </p:sp>
      <p:sp>
        <p:nvSpPr>
          <p:cNvPr id="5" name="Footer Placeholder 4">
            <a:extLst>
              <a:ext uri="{FF2B5EF4-FFF2-40B4-BE49-F238E27FC236}">
                <a16:creationId xmlns:a16="http://schemas.microsoft.com/office/drawing/2014/main" xmlns=""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DF8C28D-1479-4F15-B906-0AEBBCCA8CFA}"/>
              </a:ext>
            </a:extLst>
          </p:cNvPr>
          <p:cNvSpPr>
            <a:spLocks noGrp="1"/>
          </p:cNvSpPr>
          <p:nvPr>
            <p:ph type="sldNum" sz="quarter" idx="12"/>
          </p:nvPr>
        </p:nvSpPr>
        <p:spPr/>
        <p:txBody>
          <a:bodyPr/>
          <a:lstStyle/>
          <a:p>
            <a:fld id="{51845F5A-061D-4825-9AE9-D7794091C6CF}" type="slidenum">
              <a:rPr lang="en-US" smtClean="0"/>
              <a:pPr/>
              <a:t>‹#›</a:t>
            </a:fld>
            <a:endParaRPr lang="en-US"/>
          </a:p>
        </p:txBody>
      </p:sp>
    </p:spTree>
    <p:extLst>
      <p:ext uri="{BB962C8B-B14F-4D97-AF65-F5344CB8AC3E}">
        <p14:creationId xmlns:p14="http://schemas.microsoft.com/office/powerpoint/2010/main" val="3556540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xmlns=""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xmlns=""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xmlns=""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34240FE-0C6A-47E9-9B0A-7B3C60877372}"/>
              </a:ext>
            </a:extLst>
          </p:cNvPr>
          <p:cNvSpPr>
            <a:spLocks noGrp="1"/>
          </p:cNvSpPr>
          <p:nvPr>
            <p:ph type="dt" sz="half" idx="10"/>
          </p:nvPr>
        </p:nvSpPr>
        <p:spPr/>
        <p:txBody>
          <a:bodyPr/>
          <a:lstStyle/>
          <a:p>
            <a:fld id="{3C04E684-10F4-4CC3-A0B9-F03AA7BE37CF}" type="datetimeFigureOut">
              <a:rPr lang="en-US" smtClean="0"/>
              <a:pPr/>
              <a:t>10/1/2020</a:t>
            </a:fld>
            <a:endParaRPr lang="en-US"/>
          </a:p>
        </p:txBody>
      </p:sp>
      <p:sp>
        <p:nvSpPr>
          <p:cNvPr id="6" name="Footer Placeholder 5">
            <a:extLst>
              <a:ext uri="{FF2B5EF4-FFF2-40B4-BE49-F238E27FC236}">
                <a16:creationId xmlns:a16="http://schemas.microsoft.com/office/drawing/2014/main" xmlns=""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6FA7B1D-FEDD-4E29-A352-29E5F498B323}"/>
              </a:ext>
            </a:extLst>
          </p:cNvPr>
          <p:cNvSpPr>
            <a:spLocks noGrp="1"/>
          </p:cNvSpPr>
          <p:nvPr>
            <p:ph type="sldNum" sz="quarter" idx="12"/>
          </p:nvPr>
        </p:nvSpPr>
        <p:spPr/>
        <p:txBody>
          <a:bodyPr/>
          <a:lstStyle/>
          <a:p>
            <a:fld id="{51845F5A-061D-4825-9AE9-D7794091C6CF}" type="slidenum">
              <a:rPr lang="en-US" smtClean="0"/>
              <a:pPr/>
              <a:t>‹#›</a:t>
            </a:fld>
            <a:endParaRPr lang="en-US"/>
          </a:p>
        </p:txBody>
      </p:sp>
    </p:spTree>
    <p:extLst>
      <p:ext uri="{BB962C8B-B14F-4D97-AF65-F5344CB8AC3E}">
        <p14:creationId xmlns:p14="http://schemas.microsoft.com/office/powerpoint/2010/main" val="987785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xmlns=""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xmlns=""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p>
        </p:txBody>
      </p:sp>
      <p:sp>
        <p:nvSpPr>
          <p:cNvPr id="3" name="Text Placeholder 2">
            <a:extLst>
              <a:ext uri="{FF2B5EF4-FFF2-40B4-BE49-F238E27FC236}">
                <a16:creationId xmlns:a16="http://schemas.microsoft.com/office/drawing/2014/main" xmlns=""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2AA4E5D6-7075-4584-BD43-D966F0B58E6D}"/>
              </a:ext>
            </a:extLst>
          </p:cNvPr>
          <p:cNvSpPr>
            <a:spLocks noGrp="1"/>
          </p:cNvSpPr>
          <p:nvPr>
            <p:ph type="dt" sz="half" idx="10"/>
          </p:nvPr>
        </p:nvSpPr>
        <p:spPr/>
        <p:txBody>
          <a:bodyPr/>
          <a:lstStyle/>
          <a:p>
            <a:fld id="{3C04E684-10F4-4CC3-A0B9-F03AA7BE37CF}" type="datetimeFigureOut">
              <a:rPr lang="en-US" smtClean="0"/>
              <a:pPr/>
              <a:t>10/1/2020</a:t>
            </a:fld>
            <a:endParaRPr lang="en-US"/>
          </a:p>
        </p:txBody>
      </p:sp>
      <p:sp>
        <p:nvSpPr>
          <p:cNvPr id="8" name="Footer Placeholder 7">
            <a:extLst>
              <a:ext uri="{FF2B5EF4-FFF2-40B4-BE49-F238E27FC236}">
                <a16:creationId xmlns:a16="http://schemas.microsoft.com/office/drawing/2014/main" xmlns=""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BAD250E7-8A73-449C-A140-A2A2582D7F33}"/>
              </a:ext>
            </a:extLst>
          </p:cNvPr>
          <p:cNvSpPr>
            <a:spLocks noGrp="1"/>
          </p:cNvSpPr>
          <p:nvPr>
            <p:ph type="sldNum" sz="quarter" idx="12"/>
          </p:nvPr>
        </p:nvSpPr>
        <p:spPr/>
        <p:txBody>
          <a:bodyPr/>
          <a:lstStyle/>
          <a:p>
            <a:fld id="{51845F5A-061D-4825-9AE9-D7794091C6CF}" type="slidenum">
              <a:rPr lang="en-US" smtClean="0"/>
              <a:pPr/>
              <a:t>‹#›</a:t>
            </a:fld>
            <a:endParaRPr lang="en-US"/>
          </a:p>
        </p:txBody>
      </p:sp>
    </p:spTree>
    <p:extLst>
      <p:ext uri="{BB962C8B-B14F-4D97-AF65-F5344CB8AC3E}">
        <p14:creationId xmlns:p14="http://schemas.microsoft.com/office/powerpoint/2010/main" val="15206153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xmlns=""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xmlns=""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p>
        </p:txBody>
      </p:sp>
      <p:sp>
        <p:nvSpPr>
          <p:cNvPr id="3" name="Date Placeholder 2">
            <a:extLst>
              <a:ext uri="{FF2B5EF4-FFF2-40B4-BE49-F238E27FC236}">
                <a16:creationId xmlns:a16="http://schemas.microsoft.com/office/drawing/2014/main" xmlns="" id="{DA33410F-8A90-47F6-BD39-4AC0E4358351}"/>
              </a:ext>
            </a:extLst>
          </p:cNvPr>
          <p:cNvSpPr>
            <a:spLocks noGrp="1"/>
          </p:cNvSpPr>
          <p:nvPr>
            <p:ph type="dt" sz="half" idx="10"/>
          </p:nvPr>
        </p:nvSpPr>
        <p:spPr/>
        <p:txBody>
          <a:bodyPr/>
          <a:lstStyle/>
          <a:p>
            <a:fld id="{3C04E684-10F4-4CC3-A0B9-F03AA7BE37CF}" type="datetimeFigureOut">
              <a:rPr lang="en-US" smtClean="0"/>
              <a:pPr/>
              <a:t>10/1/2020</a:t>
            </a:fld>
            <a:endParaRPr lang="en-US"/>
          </a:p>
        </p:txBody>
      </p:sp>
      <p:sp>
        <p:nvSpPr>
          <p:cNvPr id="4" name="Footer Placeholder 3">
            <a:extLst>
              <a:ext uri="{FF2B5EF4-FFF2-40B4-BE49-F238E27FC236}">
                <a16:creationId xmlns:a16="http://schemas.microsoft.com/office/drawing/2014/main" xmlns=""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A4E25320-A12F-4F3E-8EC9-11292FF36BEA}"/>
              </a:ext>
            </a:extLst>
          </p:cNvPr>
          <p:cNvSpPr>
            <a:spLocks noGrp="1"/>
          </p:cNvSpPr>
          <p:nvPr>
            <p:ph type="sldNum" sz="quarter" idx="12"/>
          </p:nvPr>
        </p:nvSpPr>
        <p:spPr/>
        <p:txBody>
          <a:bodyPr/>
          <a:lstStyle/>
          <a:p>
            <a:fld id="{51845F5A-061D-4825-9AE9-D7794091C6CF}" type="slidenum">
              <a:rPr lang="en-US" smtClean="0"/>
              <a:pPr/>
              <a:t>‹#›</a:t>
            </a:fld>
            <a:endParaRPr lang="en-US"/>
          </a:p>
        </p:txBody>
      </p:sp>
    </p:spTree>
    <p:extLst>
      <p:ext uri="{BB962C8B-B14F-4D97-AF65-F5344CB8AC3E}">
        <p14:creationId xmlns:p14="http://schemas.microsoft.com/office/powerpoint/2010/main" val="40308245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1C9756B-145D-4BA8-AA43-904C1E7CB86D}"/>
              </a:ext>
            </a:extLst>
          </p:cNvPr>
          <p:cNvSpPr>
            <a:spLocks noGrp="1"/>
          </p:cNvSpPr>
          <p:nvPr>
            <p:ph type="dt" sz="half" idx="10"/>
          </p:nvPr>
        </p:nvSpPr>
        <p:spPr/>
        <p:txBody>
          <a:bodyPr/>
          <a:lstStyle/>
          <a:p>
            <a:fld id="{3C04E684-10F4-4CC3-A0B9-F03AA7BE37CF}" type="datetimeFigureOut">
              <a:rPr lang="en-US" smtClean="0"/>
              <a:pPr/>
              <a:t>10/1/2020</a:t>
            </a:fld>
            <a:endParaRPr lang="en-US"/>
          </a:p>
        </p:txBody>
      </p:sp>
      <p:sp>
        <p:nvSpPr>
          <p:cNvPr id="3" name="Footer Placeholder 2">
            <a:extLst>
              <a:ext uri="{FF2B5EF4-FFF2-40B4-BE49-F238E27FC236}">
                <a16:creationId xmlns:a16="http://schemas.microsoft.com/office/drawing/2014/main" xmlns=""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388226C9-C193-4B47-9717-4BC86C9092C7}"/>
              </a:ext>
            </a:extLst>
          </p:cNvPr>
          <p:cNvSpPr>
            <a:spLocks noGrp="1"/>
          </p:cNvSpPr>
          <p:nvPr>
            <p:ph type="sldNum" sz="quarter" idx="12"/>
          </p:nvPr>
        </p:nvSpPr>
        <p:spPr/>
        <p:txBody>
          <a:bodyPr/>
          <a:lstStyle/>
          <a:p>
            <a:fld id="{51845F5A-061D-4825-9AE9-D7794091C6CF}" type="slidenum">
              <a:rPr lang="en-US" smtClean="0"/>
              <a:pPr/>
              <a:t>‹#›</a:t>
            </a:fld>
            <a:endParaRPr lang="en-US"/>
          </a:p>
        </p:txBody>
      </p:sp>
    </p:spTree>
    <p:extLst>
      <p:ext uri="{BB962C8B-B14F-4D97-AF65-F5344CB8AC3E}">
        <p14:creationId xmlns:p14="http://schemas.microsoft.com/office/powerpoint/2010/main" val="2317869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xmlns=""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xmlns="" id="{71C9756B-145D-4BA8-AA43-904C1E7CB86D}"/>
              </a:ext>
            </a:extLst>
          </p:cNvPr>
          <p:cNvSpPr>
            <a:spLocks noGrp="1"/>
          </p:cNvSpPr>
          <p:nvPr>
            <p:ph type="dt" sz="half" idx="10"/>
          </p:nvPr>
        </p:nvSpPr>
        <p:spPr/>
        <p:txBody>
          <a:bodyPr/>
          <a:lstStyle/>
          <a:p>
            <a:fld id="{3C04E684-10F4-4CC3-A0B9-F03AA7BE37CF}" type="datetimeFigureOut">
              <a:rPr lang="en-US" smtClean="0"/>
              <a:pPr/>
              <a:t>10/1/2020</a:t>
            </a:fld>
            <a:endParaRPr lang="en-US"/>
          </a:p>
        </p:txBody>
      </p:sp>
      <p:sp>
        <p:nvSpPr>
          <p:cNvPr id="3" name="Footer Placeholder 2">
            <a:extLst>
              <a:ext uri="{FF2B5EF4-FFF2-40B4-BE49-F238E27FC236}">
                <a16:creationId xmlns:a16="http://schemas.microsoft.com/office/drawing/2014/main" xmlns=""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388226C9-C193-4B47-9717-4BC86C9092C7}"/>
              </a:ext>
            </a:extLst>
          </p:cNvPr>
          <p:cNvSpPr>
            <a:spLocks noGrp="1"/>
          </p:cNvSpPr>
          <p:nvPr>
            <p:ph type="sldNum" sz="quarter" idx="12"/>
          </p:nvPr>
        </p:nvSpPr>
        <p:spPr/>
        <p:txBody>
          <a:bodyPr/>
          <a:lstStyle/>
          <a:p>
            <a:fld id="{51845F5A-061D-4825-9AE9-D7794091C6CF}" type="slidenum">
              <a:rPr lang="en-US" smtClean="0"/>
              <a:pPr/>
              <a:t>‹#›</a:t>
            </a:fld>
            <a:endParaRPr lang="en-US"/>
          </a:p>
        </p:txBody>
      </p:sp>
    </p:spTree>
    <p:extLst>
      <p:ext uri="{BB962C8B-B14F-4D97-AF65-F5344CB8AC3E}">
        <p14:creationId xmlns:p14="http://schemas.microsoft.com/office/powerpoint/2010/main" val="2258602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5D02BC-5A24-47F7-A4DF-B93FBC0C51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2A61642-BFBA-48AE-A29C-C2AA7386AE95}"/>
              </a:ext>
            </a:extLst>
          </p:cNvPr>
          <p:cNvSpPr>
            <a:spLocks noGrp="1"/>
          </p:cNvSpPr>
          <p:nvPr>
            <p:ph type="dt" sz="half" idx="10"/>
          </p:nvPr>
        </p:nvSpPr>
        <p:spPr/>
        <p:txBody>
          <a:bodyPr/>
          <a:lstStyle/>
          <a:p>
            <a:fld id="{72345051-2045-45DA-935E-2E3CA1A69ADC}" type="datetimeFigureOut">
              <a:rPr lang="en-US" smtClean="0"/>
              <a:pPr/>
              <a:t>10/1/2020</a:t>
            </a:fld>
            <a:endParaRPr lang="en-US"/>
          </a:p>
        </p:txBody>
      </p:sp>
      <p:sp>
        <p:nvSpPr>
          <p:cNvPr id="5" name="Footer Placeholder 4">
            <a:extLst>
              <a:ext uri="{FF2B5EF4-FFF2-40B4-BE49-F238E27FC236}">
                <a16:creationId xmlns:a16="http://schemas.microsoft.com/office/drawing/2014/main" xmlns=""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E6D4DFD-766F-4E45-A00C-2B5E8CE9A908}"/>
              </a:ext>
            </a:extLst>
          </p:cNvPr>
          <p:cNvSpPr>
            <a:spLocks noGrp="1"/>
          </p:cNvSpPr>
          <p:nvPr>
            <p:ph type="sldNum" sz="quarter" idx="12"/>
          </p:nvPr>
        </p:nvSpPr>
        <p:spPr/>
        <p:txBody>
          <a:bodyPr/>
          <a:lstStyle/>
          <a:p>
            <a:fld id="{A7CD31F4-64FA-4BA0-9498-67783267A8C8}" type="slidenum">
              <a:rPr lang="en-US" smtClean="0"/>
              <a:pPr/>
              <a:t>‹#›</a:t>
            </a:fld>
            <a:endParaRPr lang="en-US"/>
          </a:p>
        </p:txBody>
      </p:sp>
      <p:sp>
        <p:nvSpPr>
          <p:cNvPr id="8" name="Rectangle 7" descr="Tag=AccentColor&#10;Flavor=Light&#10;Target=FillAndLine">
            <a:extLst>
              <a:ext uri="{FF2B5EF4-FFF2-40B4-BE49-F238E27FC236}">
                <a16:creationId xmlns:a16="http://schemas.microsoft.com/office/drawing/2014/main" xmlns=""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604181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xmlns=""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xmlns=""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C33534F-EA91-4A50-B0F6-10D689E458EF}"/>
              </a:ext>
            </a:extLst>
          </p:cNvPr>
          <p:cNvSpPr>
            <a:spLocks noGrp="1"/>
          </p:cNvSpPr>
          <p:nvPr>
            <p:ph type="dt" sz="half" idx="10"/>
          </p:nvPr>
        </p:nvSpPr>
        <p:spPr/>
        <p:txBody>
          <a:bodyPr/>
          <a:lstStyle/>
          <a:p>
            <a:fld id="{3C04E684-10F4-4CC3-A0B9-F03AA7BE37CF}" type="datetimeFigureOut">
              <a:rPr lang="en-US" smtClean="0"/>
              <a:pPr/>
              <a:t>10/1/2020</a:t>
            </a:fld>
            <a:endParaRPr lang="en-US"/>
          </a:p>
        </p:txBody>
      </p:sp>
      <p:sp>
        <p:nvSpPr>
          <p:cNvPr id="6" name="Footer Placeholder 5">
            <a:extLst>
              <a:ext uri="{FF2B5EF4-FFF2-40B4-BE49-F238E27FC236}">
                <a16:creationId xmlns:a16="http://schemas.microsoft.com/office/drawing/2014/main" xmlns=""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xmlns="" id="{910B6EE2-78A1-4D01-87BE-A1487FBD271F}"/>
              </a:ext>
            </a:extLst>
          </p:cNvPr>
          <p:cNvSpPr>
            <a:spLocks noGrp="1"/>
          </p:cNvSpPr>
          <p:nvPr>
            <p:ph type="sldNum" sz="quarter" idx="12"/>
          </p:nvPr>
        </p:nvSpPr>
        <p:spPr/>
        <p:txBody>
          <a:bodyPr/>
          <a:lstStyle/>
          <a:p>
            <a:fld id="{51845F5A-061D-4825-9AE9-D7794091C6CF}" type="slidenum">
              <a:rPr lang="en-US" smtClean="0"/>
              <a:pPr/>
              <a:t>‹#›</a:t>
            </a:fld>
            <a:endParaRPr lang="en-US"/>
          </a:p>
        </p:txBody>
      </p:sp>
    </p:spTree>
    <p:extLst>
      <p:ext uri="{BB962C8B-B14F-4D97-AF65-F5344CB8AC3E}">
        <p14:creationId xmlns:p14="http://schemas.microsoft.com/office/powerpoint/2010/main" val="26245007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xmlns=""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xmlns=""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D48EA59-A1BC-48B7-9495-6D5C6035B14B}"/>
              </a:ext>
            </a:extLst>
          </p:cNvPr>
          <p:cNvSpPr>
            <a:spLocks noGrp="1"/>
          </p:cNvSpPr>
          <p:nvPr>
            <p:ph type="dt" sz="half" idx="10"/>
          </p:nvPr>
        </p:nvSpPr>
        <p:spPr/>
        <p:txBody>
          <a:bodyPr/>
          <a:lstStyle/>
          <a:p>
            <a:fld id="{3C04E684-10F4-4CC3-A0B9-F03AA7BE37CF}" type="datetimeFigureOut">
              <a:rPr lang="en-US" smtClean="0"/>
              <a:pPr/>
              <a:t>10/1/2020</a:t>
            </a:fld>
            <a:endParaRPr lang="en-US"/>
          </a:p>
        </p:txBody>
      </p:sp>
      <p:sp>
        <p:nvSpPr>
          <p:cNvPr id="6" name="Footer Placeholder 5">
            <a:extLst>
              <a:ext uri="{FF2B5EF4-FFF2-40B4-BE49-F238E27FC236}">
                <a16:creationId xmlns:a16="http://schemas.microsoft.com/office/drawing/2014/main" xmlns=""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2C2D00B-4207-4720-8C68-605CAFDD5CA2}"/>
              </a:ext>
            </a:extLst>
          </p:cNvPr>
          <p:cNvSpPr>
            <a:spLocks noGrp="1"/>
          </p:cNvSpPr>
          <p:nvPr>
            <p:ph type="sldNum" sz="quarter" idx="12"/>
          </p:nvPr>
        </p:nvSpPr>
        <p:spPr/>
        <p:txBody>
          <a:bodyPr/>
          <a:lstStyle/>
          <a:p>
            <a:fld id="{51845F5A-061D-4825-9AE9-D7794091C6CF}" type="slidenum">
              <a:rPr lang="en-US" smtClean="0"/>
              <a:pPr/>
              <a:t>‹#›</a:t>
            </a:fld>
            <a:endParaRPr lang="en-US"/>
          </a:p>
        </p:txBody>
      </p:sp>
    </p:spTree>
    <p:extLst>
      <p:ext uri="{BB962C8B-B14F-4D97-AF65-F5344CB8AC3E}">
        <p14:creationId xmlns:p14="http://schemas.microsoft.com/office/powerpoint/2010/main" val="34748895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82BA5FF-4919-4FF8-9C04-06CE156B762F}"/>
              </a:ext>
            </a:extLst>
          </p:cNvPr>
          <p:cNvSpPr>
            <a:spLocks noGrp="1"/>
          </p:cNvSpPr>
          <p:nvPr>
            <p:ph type="dt" sz="half" idx="10"/>
          </p:nvPr>
        </p:nvSpPr>
        <p:spPr/>
        <p:txBody>
          <a:bodyPr/>
          <a:lstStyle/>
          <a:p>
            <a:fld id="{3C04E684-10F4-4CC3-A0B9-F03AA7BE37CF}" type="datetimeFigureOut">
              <a:rPr lang="en-US" smtClean="0"/>
              <a:pPr/>
              <a:t>10/1/2020</a:t>
            </a:fld>
            <a:endParaRPr lang="en-US"/>
          </a:p>
        </p:txBody>
      </p:sp>
      <p:sp>
        <p:nvSpPr>
          <p:cNvPr id="5" name="Footer Placeholder 4">
            <a:extLst>
              <a:ext uri="{FF2B5EF4-FFF2-40B4-BE49-F238E27FC236}">
                <a16:creationId xmlns:a16="http://schemas.microsoft.com/office/drawing/2014/main" xmlns=""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AEC6CD1-EE5E-42EF-B76D-BB803BA6AB5E}"/>
              </a:ext>
            </a:extLst>
          </p:cNvPr>
          <p:cNvSpPr>
            <a:spLocks noGrp="1"/>
          </p:cNvSpPr>
          <p:nvPr>
            <p:ph type="sldNum" sz="quarter" idx="12"/>
          </p:nvPr>
        </p:nvSpPr>
        <p:spPr/>
        <p:txBody>
          <a:bodyPr/>
          <a:lstStyle/>
          <a:p>
            <a:fld id="{51845F5A-061D-4825-9AE9-D7794091C6CF}" type="slidenum">
              <a:rPr lang="en-US" smtClean="0"/>
              <a:pPr/>
              <a:t>‹#›</a:t>
            </a:fld>
            <a:endParaRPr lang="en-US"/>
          </a:p>
        </p:txBody>
      </p:sp>
    </p:spTree>
    <p:extLst>
      <p:ext uri="{BB962C8B-B14F-4D97-AF65-F5344CB8AC3E}">
        <p14:creationId xmlns:p14="http://schemas.microsoft.com/office/powerpoint/2010/main" val="33678013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19CEECF-A221-4ECC-AD9C-E197D516D24C}"/>
              </a:ext>
            </a:extLst>
          </p:cNvPr>
          <p:cNvSpPr>
            <a:spLocks noGrp="1"/>
          </p:cNvSpPr>
          <p:nvPr>
            <p:ph type="dt" sz="half" idx="10"/>
          </p:nvPr>
        </p:nvSpPr>
        <p:spPr/>
        <p:txBody>
          <a:bodyPr/>
          <a:lstStyle/>
          <a:p>
            <a:fld id="{3C04E684-10F4-4CC3-A0B9-F03AA7BE37CF}" type="datetimeFigureOut">
              <a:rPr lang="en-US" smtClean="0"/>
              <a:pPr/>
              <a:t>10/1/2020</a:t>
            </a:fld>
            <a:endParaRPr lang="en-US"/>
          </a:p>
        </p:txBody>
      </p:sp>
      <p:sp>
        <p:nvSpPr>
          <p:cNvPr id="5" name="Footer Placeholder 4">
            <a:extLst>
              <a:ext uri="{FF2B5EF4-FFF2-40B4-BE49-F238E27FC236}">
                <a16:creationId xmlns:a16="http://schemas.microsoft.com/office/drawing/2014/main" xmlns=""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7B47FB7-77F0-4C43-B81E-D04B31C953DA}"/>
              </a:ext>
            </a:extLst>
          </p:cNvPr>
          <p:cNvSpPr>
            <a:spLocks noGrp="1"/>
          </p:cNvSpPr>
          <p:nvPr>
            <p:ph type="sldNum" sz="quarter" idx="12"/>
          </p:nvPr>
        </p:nvSpPr>
        <p:spPr/>
        <p:txBody>
          <a:bodyPr/>
          <a:lstStyle/>
          <a:p>
            <a:fld id="{51845F5A-061D-4825-9AE9-D7794091C6CF}" type="slidenum">
              <a:rPr lang="en-US" smtClean="0"/>
              <a:pPr/>
              <a:t>‹#›</a:t>
            </a:fld>
            <a:endParaRPr lang="en-US"/>
          </a:p>
        </p:txBody>
      </p:sp>
    </p:spTree>
    <p:extLst>
      <p:ext uri="{BB962C8B-B14F-4D97-AF65-F5344CB8AC3E}">
        <p14:creationId xmlns:p14="http://schemas.microsoft.com/office/powerpoint/2010/main" val="2982393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xmlns=""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2BF300D-5CBE-47E9-A193-E23C8314D0EA}"/>
              </a:ext>
            </a:extLst>
          </p:cNvPr>
          <p:cNvSpPr>
            <a:spLocks noGrp="1"/>
          </p:cNvSpPr>
          <p:nvPr>
            <p:ph type="dt" sz="half" idx="10"/>
          </p:nvPr>
        </p:nvSpPr>
        <p:spPr/>
        <p:txBody>
          <a:bodyPr/>
          <a:lstStyle/>
          <a:p>
            <a:fld id="{72345051-2045-45DA-935E-2E3CA1A69ADC}" type="datetimeFigureOut">
              <a:rPr lang="en-US" smtClean="0"/>
              <a:pPr/>
              <a:t>10/1/2020</a:t>
            </a:fld>
            <a:endParaRPr lang="en-US"/>
          </a:p>
        </p:txBody>
      </p:sp>
      <p:sp>
        <p:nvSpPr>
          <p:cNvPr id="5" name="Footer Placeholder 4">
            <a:extLst>
              <a:ext uri="{FF2B5EF4-FFF2-40B4-BE49-F238E27FC236}">
                <a16:creationId xmlns:a16="http://schemas.microsoft.com/office/drawing/2014/main" xmlns=""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5269CF4-FAAB-44EF-A2A5-8352B4AA384F}"/>
              </a:ext>
            </a:extLst>
          </p:cNvPr>
          <p:cNvSpPr>
            <a:spLocks noGrp="1"/>
          </p:cNvSpPr>
          <p:nvPr>
            <p:ph type="sldNum" sz="quarter" idx="12"/>
          </p:nvPr>
        </p:nvSpPr>
        <p:spPr/>
        <p:txBody>
          <a:bodyPr/>
          <a:lstStyle/>
          <a:p>
            <a:fld id="{A7CD31F4-64FA-4BA0-9498-67783267A8C8}" type="slidenum">
              <a:rPr lang="en-US" smtClean="0"/>
              <a:pPr/>
              <a:t>‹#›</a:t>
            </a:fld>
            <a:endParaRPr lang="en-US"/>
          </a:p>
        </p:txBody>
      </p:sp>
      <p:sp>
        <p:nvSpPr>
          <p:cNvPr id="7" name="Rectangle 6" descr="Tag=AccentColor&#10;Flavor=Light&#10;Target=FillAndLine">
            <a:extLst>
              <a:ext uri="{FF2B5EF4-FFF2-40B4-BE49-F238E27FC236}">
                <a16:creationId xmlns:a16="http://schemas.microsoft.com/office/drawing/2014/main" xmlns=""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05879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ADE264-531D-49C1-A8AF-2B4C1D218F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9032FCA-14C6-4497-9C27-3F58062442CE}"/>
              </a:ext>
            </a:extLst>
          </p:cNvPr>
          <p:cNvSpPr>
            <a:spLocks noGrp="1"/>
          </p:cNvSpPr>
          <p:nvPr>
            <p:ph type="dt" sz="half" idx="10"/>
          </p:nvPr>
        </p:nvSpPr>
        <p:spPr/>
        <p:txBody>
          <a:bodyPr/>
          <a:lstStyle/>
          <a:p>
            <a:fld id="{72345051-2045-45DA-935E-2E3CA1A69ADC}" type="datetimeFigureOut">
              <a:rPr lang="en-US" smtClean="0"/>
              <a:pPr/>
              <a:t>10/1/2020</a:t>
            </a:fld>
            <a:endParaRPr lang="en-US"/>
          </a:p>
        </p:txBody>
      </p:sp>
      <p:sp>
        <p:nvSpPr>
          <p:cNvPr id="6" name="Footer Placeholder 5">
            <a:extLst>
              <a:ext uri="{FF2B5EF4-FFF2-40B4-BE49-F238E27FC236}">
                <a16:creationId xmlns:a16="http://schemas.microsoft.com/office/drawing/2014/main" xmlns=""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70CECB1-0A35-4C10-9D3D-FE4404283011}"/>
              </a:ext>
            </a:extLst>
          </p:cNvPr>
          <p:cNvSpPr>
            <a:spLocks noGrp="1"/>
          </p:cNvSpPr>
          <p:nvPr>
            <p:ph type="sldNum" sz="quarter" idx="12"/>
          </p:nvPr>
        </p:nvSpPr>
        <p:spPr/>
        <p:txBody>
          <a:bodyPr/>
          <a:lstStyle/>
          <a:p>
            <a:fld id="{A7CD31F4-64FA-4BA0-9498-67783267A8C8}" type="slidenum">
              <a:rPr lang="en-US" smtClean="0"/>
              <a:pPr/>
              <a:t>‹#›</a:t>
            </a:fld>
            <a:endParaRPr lang="en-US"/>
          </a:p>
        </p:txBody>
      </p:sp>
      <p:sp>
        <p:nvSpPr>
          <p:cNvPr id="9" name="Rectangle 8" descr="Tag=AccentColor&#10;Flavor=Light&#10;Target=FillAndLine">
            <a:extLst>
              <a:ext uri="{FF2B5EF4-FFF2-40B4-BE49-F238E27FC236}">
                <a16:creationId xmlns:a16="http://schemas.microsoft.com/office/drawing/2014/main" xmlns=""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71288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4C9407CC-270D-4C98-B95C-7AE67D2E1913}"/>
              </a:ext>
            </a:extLst>
          </p:cNvPr>
          <p:cNvSpPr>
            <a:spLocks noGrp="1"/>
          </p:cNvSpPr>
          <p:nvPr>
            <p:ph type="dt" sz="half" idx="10"/>
          </p:nvPr>
        </p:nvSpPr>
        <p:spPr/>
        <p:txBody>
          <a:bodyPr/>
          <a:lstStyle/>
          <a:p>
            <a:fld id="{72345051-2045-45DA-935E-2E3CA1A69ADC}" type="datetimeFigureOut">
              <a:rPr lang="en-US" smtClean="0"/>
              <a:pPr/>
              <a:t>10/1/2020</a:t>
            </a:fld>
            <a:endParaRPr lang="en-US"/>
          </a:p>
        </p:txBody>
      </p:sp>
      <p:sp>
        <p:nvSpPr>
          <p:cNvPr id="8" name="Footer Placeholder 7">
            <a:extLst>
              <a:ext uri="{FF2B5EF4-FFF2-40B4-BE49-F238E27FC236}">
                <a16:creationId xmlns:a16="http://schemas.microsoft.com/office/drawing/2014/main" xmlns=""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428EAC17-33BE-4265-8C06-644C2D34FD3C}"/>
              </a:ext>
            </a:extLst>
          </p:cNvPr>
          <p:cNvSpPr>
            <a:spLocks noGrp="1"/>
          </p:cNvSpPr>
          <p:nvPr>
            <p:ph type="sldNum" sz="quarter" idx="12"/>
          </p:nvPr>
        </p:nvSpPr>
        <p:spPr/>
        <p:txBody>
          <a:bodyPr/>
          <a:lstStyle/>
          <a:p>
            <a:fld id="{A7CD31F4-64FA-4BA0-9498-67783267A8C8}" type="slidenum">
              <a:rPr lang="en-US" smtClean="0"/>
              <a:pPr/>
              <a:t>‹#›</a:t>
            </a:fld>
            <a:endParaRPr lang="en-US"/>
          </a:p>
        </p:txBody>
      </p:sp>
      <p:sp>
        <p:nvSpPr>
          <p:cNvPr id="11" name="Rectangle 10" descr="Tag=AccentColor&#10;Flavor=Light&#10;Target=FillAndLine">
            <a:extLst>
              <a:ext uri="{FF2B5EF4-FFF2-40B4-BE49-F238E27FC236}">
                <a16:creationId xmlns:a16="http://schemas.microsoft.com/office/drawing/2014/main" xmlns=""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47027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p>
        </p:txBody>
      </p:sp>
      <p:sp>
        <p:nvSpPr>
          <p:cNvPr id="3" name="Date Placeholder 2">
            <a:extLst>
              <a:ext uri="{FF2B5EF4-FFF2-40B4-BE49-F238E27FC236}">
                <a16:creationId xmlns:a16="http://schemas.microsoft.com/office/drawing/2014/main" xmlns="" id="{C6FD9A32-9C83-452B-BC69-CC6E95D3C93C}"/>
              </a:ext>
            </a:extLst>
          </p:cNvPr>
          <p:cNvSpPr>
            <a:spLocks noGrp="1"/>
          </p:cNvSpPr>
          <p:nvPr>
            <p:ph type="dt" sz="half" idx="10"/>
          </p:nvPr>
        </p:nvSpPr>
        <p:spPr/>
        <p:txBody>
          <a:bodyPr/>
          <a:lstStyle/>
          <a:p>
            <a:fld id="{72345051-2045-45DA-935E-2E3CA1A69ADC}" type="datetimeFigureOut">
              <a:rPr lang="en-US" smtClean="0"/>
              <a:pPr/>
              <a:t>10/1/2020</a:t>
            </a:fld>
            <a:endParaRPr lang="en-US"/>
          </a:p>
        </p:txBody>
      </p:sp>
      <p:sp>
        <p:nvSpPr>
          <p:cNvPr id="4" name="Footer Placeholder 3">
            <a:extLst>
              <a:ext uri="{FF2B5EF4-FFF2-40B4-BE49-F238E27FC236}">
                <a16:creationId xmlns:a16="http://schemas.microsoft.com/office/drawing/2014/main" xmlns=""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061C03A8-D428-4010-B413-13B1E9922628}"/>
              </a:ext>
            </a:extLst>
          </p:cNvPr>
          <p:cNvSpPr>
            <a:spLocks noGrp="1"/>
          </p:cNvSpPr>
          <p:nvPr>
            <p:ph type="sldNum" sz="quarter" idx="12"/>
          </p:nvPr>
        </p:nvSpPr>
        <p:spPr/>
        <p:txBody>
          <a:bodyPr/>
          <a:lstStyle/>
          <a:p>
            <a:fld id="{A7CD31F4-64FA-4BA0-9498-67783267A8C8}" type="slidenum">
              <a:rPr lang="en-US" smtClean="0"/>
              <a:pPr/>
              <a:t>‹#›</a:t>
            </a:fld>
            <a:endParaRPr lang="en-US"/>
          </a:p>
        </p:txBody>
      </p:sp>
      <p:sp>
        <p:nvSpPr>
          <p:cNvPr id="6" name="Rectangle 6" descr="Tag=AccentColor&#10;Flavor=Light&#10;Target=FillAndLine">
            <a:extLst>
              <a:ext uri="{FF2B5EF4-FFF2-40B4-BE49-F238E27FC236}">
                <a16:creationId xmlns:a16="http://schemas.microsoft.com/office/drawing/2014/main" xmlns=""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49072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72816A0-77C4-4A3F-87BD-A7321E3C84D2}"/>
              </a:ext>
            </a:extLst>
          </p:cNvPr>
          <p:cNvSpPr>
            <a:spLocks noGrp="1"/>
          </p:cNvSpPr>
          <p:nvPr>
            <p:ph type="dt" sz="half" idx="10"/>
          </p:nvPr>
        </p:nvSpPr>
        <p:spPr/>
        <p:txBody>
          <a:bodyPr/>
          <a:lstStyle/>
          <a:p>
            <a:fld id="{72345051-2045-45DA-935E-2E3CA1A69ADC}" type="datetimeFigureOut">
              <a:rPr lang="en-US" smtClean="0"/>
              <a:pPr/>
              <a:t>10/1/2020</a:t>
            </a:fld>
            <a:endParaRPr lang="en-US"/>
          </a:p>
        </p:txBody>
      </p:sp>
      <p:sp>
        <p:nvSpPr>
          <p:cNvPr id="3" name="Footer Placeholder 2">
            <a:extLst>
              <a:ext uri="{FF2B5EF4-FFF2-40B4-BE49-F238E27FC236}">
                <a16:creationId xmlns:a16="http://schemas.microsoft.com/office/drawing/2014/main" xmlns=""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587D9257-BADE-4D0B-AF0B-D09FE95FA078}"/>
              </a:ext>
            </a:extLst>
          </p:cNvPr>
          <p:cNvSpPr>
            <a:spLocks noGrp="1"/>
          </p:cNvSpPr>
          <p:nvPr>
            <p:ph type="sldNum" sz="quarter" idx="12"/>
          </p:nvPr>
        </p:nvSpPr>
        <p:spPr/>
        <p:txBody>
          <a:bodyPr/>
          <a:lstStyle/>
          <a:p>
            <a:fld id="{A7CD31F4-64FA-4BA0-9498-67783267A8C8}" type="slidenum">
              <a:rPr lang="en-US" smtClean="0"/>
              <a:pPr/>
              <a:t>‹#›</a:t>
            </a:fld>
            <a:endParaRPr lang="en-US"/>
          </a:p>
        </p:txBody>
      </p:sp>
    </p:spTree>
    <p:extLst>
      <p:ext uri="{BB962C8B-B14F-4D97-AF65-F5344CB8AC3E}">
        <p14:creationId xmlns:p14="http://schemas.microsoft.com/office/powerpoint/2010/main" val="4291957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p>
        </p:txBody>
      </p:sp>
      <p:sp>
        <p:nvSpPr>
          <p:cNvPr id="3" name="Content Placeholder 2">
            <a:extLst>
              <a:ext uri="{FF2B5EF4-FFF2-40B4-BE49-F238E27FC236}">
                <a16:creationId xmlns:a16="http://schemas.microsoft.com/office/drawing/2014/main" xmlns=""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584C988-A6DB-469A-B8AA-31866F36E83D}"/>
              </a:ext>
            </a:extLst>
          </p:cNvPr>
          <p:cNvSpPr>
            <a:spLocks noGrp="1"/>
          </p:cNvSpPr>
          <p:nvPr>
            <p:ph type="dt" sz="half" idx="10"/>
          </p:nvPr>
        </p:nvSpPr>
        <p:spPr/>
        <p:txBody>
          <a:bodyPr/>
          <a:lstStyle/>
          <a:p>
            <a:fld id="{72345051-2045-45DA-935E-2E3CA1A69ADC}" type="datetimeFigureOut">
              <a:rPr lang="en-US" smtClean="0"/>
              <a:pPr/>
              <a:t>10/1/2020</a:t>
            </a:fld>
            <a:endParaRPr lang="en-US"/>
          </a:p>
        </p:txBody>
      </p:sp>
      <p:sp>
        <p:nvSpPr>
          <p:cNvPr id="6" name="Footer Placeholder 5">
            <a:extLst>
              <a:ext uri="{FF2B5EF4-FFF2-40B4-BE49-F238E27FC236}">
                <a16:creationId xmlns:a16="http://schemas.microsoft.com/office/drawing/2014/main" xmlns=""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059376C-9810-49A5-BC9A-4E6A02175273}"/>
              </a:ext>
            </a:extLst>
          </p:cNvPr>
          <p:cNvSpPr>
            <a:spLocks noGrp="1"/>
          </p:cNvSpPr>
          <p:nvPr>
            <p:ph type="sldNum" sz="quarter" idx="12"/>
          </p:nvPr>
        </p:nvSpPr>
        <p:spPr/>
        <p:txBody>
          <a:bodyPr/>
          <a:lstStyle/>
          <a:p>
            <a:fld id="{A7CD31F4-64FA-4BA0-9498-67783267A8C8}" type="slidenum">
              <a:rPr lang="en-US" smtClean="0"/>
              <a:pPr/>
              <a:t>‹#›</a:t>
            </a:fld>
            <a:endParaRPr lang="en-US"/>
          </a:p>
        </p:txBody>
      </p:sp>
      <p:sp>
        <p:nvSpPr>
          <p:cNvPr id="8" name="Rectangle 6" descr="Tag=AccentColor&#10;Flavor=Light&#10;Target=FillAndLine">
            <a:extLst>
              <a:ext uri="{FF2B5EF4-FFF2-40B4-BE49-F238E27FC236}">
                <a16:creationId xmlns:a16="http://schemas.microsoft.com/office/drawing/2014/main" xmlns=""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5132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p>
        </p:txBody>
      </p:sp>
      <p:sp>
        <p:nvSpPr>
          <p:cNvPr id="3" name="Picture Placeholder 2">
            <a:extLst>
              <a:ext uri="{FF2B5EF4-FFF2-40B4-BE49-F238E27FC236}">
                <a16:creationId xmlns:a16="http://schemas.microsoft.com/office/drawing/2014/main" xmlns=""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62C2F5B-DDDD-4E64-94A9-99E46F4B06A0}"/>
              </a:ext>
            </a:extLst>
          </p:cNvPr>
          <p:cNvSpPr>
            <a:spLocks noGrp="1"/>
          </p:cNvSpPr>
          <p:nvPr>
            <p:ph type="dt" sz="half" idx="10"/>
          </p:nvPr>
        </p:nvSpPr>
        <p:spPr/>
        <p:txBody>
          <a:bodyPr/>
          <a:lstStyle/>
          <a:p>
            <a:fld id="{72345051-2045-45DA-935E-2E3CA1A69ADC}" type="datetimeFigureOut">
              <a:rPr lang="en-US" smtClean="0"/>
              <a:pPr/>
              <a:t>10/1/2020</a:t>
            </a:fld>
            <a:endParaRPr lang="en-US"/>
          </a:p>
        </p:txBody>
      </p:sp>
      <p:sp>
        <p:nvSpPr>
          <p:cNvPr id="6" name="Footer Placeholder 5">
            <a:extLst>
              <a:ext uri="{FF2B5EF4-FFF2-40B4-BE49-F238E27FC236}">
                <a16:creationId xmlns:a16="http://schemas.microsoft.com/office/drawing/2014/main" xmlns=""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30F98C3-0B62-4361-8408-A01F70807CDB}"/>
              </a:ext>
            </a:extLst>
          </p:cNvPr>
          <p:cNvSpPr>
            <a:spLocks noGrp="1"/>
          </p:cNvSpPr>
          <p:nvPr>
            <p:ph type="sldNum" sz="quarter" idx="12"/>
          </p:nvPr>
        </p:nvSpPr>
        <p:spPr/>
        <p:txBody>
          <a:bodyPr/>
          <a:lstStyle/>
          <a:p>
            <a:fld id="{A7CD31F4-64FA-4BA0-9498-67783267A8C8}" type="slidenum">
              <a:rPr lang="en-US" smtClean="0"/>
              <a:pPr/>
              <a:t>‹#›</a:t>
            </a:fld>
            <a:endParaRPr lang="en-US"/>
          </a:p>
        </p:txBody>
      </p:sp>
      <p:sp>
        <p:nvSpPr>
          <p:cNvPr id="8" name="Rectangle 6" descr="Tag=AccentColor&#10;Flavor=Light&#10;Target=FillAndLine">
            <a:extLst>
              <a:ext uri="{FF2B5EF4-FFF2-40B4-BE49-F238E27FC236}">
                <a16:creationId xmlns:a16="http://schemas.microsoft.com/office/drawing/2014/main" xmlns=""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7774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pPr/>
              <a:t>10/1/2020</a:t>
            </a:fld>
            <a:endParaRPr lang="en-US"/>
          </a:p>
        </p:txBody>
      </p:sp>
      <p:sp>
        <p:nvSpPr>
          <p:cNvPr id="5" name="Footer Placeholder 4">
            <a:extLst>
              <a:ext uri="{FF2B5EF4-FFF2-40B4-BE49-F238E27FC236}">
                <a16:creationId xmlns:a16="http://schemas.microsoft.com/office/drawing/2014/main" xmlns=""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pPr/>
              <a:t>‹#›</a:t>
            </a:fld>
            <a:endParaRPr lang="en-US"/>
          </a:p>
        </p:txBody>
      </p:sp>
    </p:spTree>
    <p:extLst>
      <p:ext uri="{BB962C8B-B14F-4D97-AF65-F5344CB8AC3E}">
        <p14:creationId xmlns:p14="http://schemas.microsoft.com/office/powerpoint/2010/main" val="2378835823"/>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56" r:id="rId5"/>
    <p:sldLayoutId id="2147483857" r:id="rId6"/>
    <p:sldLayoutId id="2147483862" r:id="rId7"/>
    <p:sldLayoutId id="2147483858" r:id="rId8"/>
    <p:sldLayoutId id="2147483859" r:id="rId9"/>
    <p:sldLayoutId id="2147483860" r:id="rId10"/>
    <p:sldLayoutId id="2147483861"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pPr/>
              <a:t>10/1/2020</a:t>
            </a:fld>
            <a:endParaRPr lang="en-US"/>
          </a:p>
        </p:txBody>
      </p:sp>
      <p:sp>
        <p:nvSpPr>
          <p:cNvPr id="5" name="Footer Placeholder 4">
            <a:extLst>
              <a:ext uri="{FF2B5EF4-FFF2-40B4-BE49-F238E27FC236}">
                <a16:creationId xmlns:a16="http://schemas.microsoft.com/office/drawing/2014/main" xmlns=""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pPr/>
              <a:t>‹#›</a:t>
            </a:fld>
            <a:endParaRPr lang="en-US"/>
          </a:p>
        </p:txBody>
      </p:sp>
    </p:spTree>
    <p:extLst>
      <p:ext uri="{BB962C8B-B14F-4D97-AF65-F5344CB8AC3E}">
        <p14:creationId xmlns:p14="http://schemas.microsoft.com/office/powerpoint/2010/main" val="1358321231"/>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64" r:id="rId6"/>
    <p:sldLayoutId id="2147483759" r:id="rId7"/>
    <p:sldLayoutId id="2147483760" r:id="rId8"/>
    <p:sldLayoutId id="2147483761" r:id="rId9"/>
    <p:sldLayoutId id="2147483762" r:id="rId10"/>
    <p:sldLayoutId id="2147483763" r:id="rId11"/>
    <p:sldLayoutId id="2147483765" r:id="rId1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xmlns="" id="{657F69E0-C4B0-4BEC-A689-4F8D877F05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2C50AB8C-D290-4E02-BBB0-3E62DA3F9607}"/>
              </a:ext>
            </a:extLst>
          </p:cNvPr>
          <p:cNvPicPr>
            <a:picLocks noChangeAspect="1"/>
          </p:cNvPicPr>
          <p:nvPr/>
        </p:nvPicPr>
        <p:blipFill rotWithShape="1">
          <a:blip r:embed="rId2" cstate="print">
            <a:alphaModFix amt="50000"/>
          </a:blip>
          <a:srcRect t="1382" r="-1" b="12057"/>
          <a:stretch/>
        </p:blipFill>
        <p:spPr>
          <a:xfrm>
            <a:off x="20" y="10"/>
            <a:ext cx="12191980" cy="6857990"/>
          </a:xfrm>
          <a:prstGeom prst="rect">
            <a:avLst/>
          </a:prstGeom>
        </p:spPr>
      </p:pic>
      <p:sp>
        <p:nvSpPr>
          <p:cNvPr id="2" name="Title 1"/>
          <p:cNvSpPr>
            <a:spLocks noGrp="1"/>
          </p:cNvSpPr>
          <p:nvPr>
            <p:ph type="ctrTitle"/>
          </p:nvPr>
        </p:nvSpPr>
        <p:spPr>
          <a:xfrm>
            <a:off x="1524000" y="1122363"/>
            <a:ext cx="9144000" cy="2138997"/>
          </a:xfrm>
        </p:spPr>
        <p:txBody>
          <a:bodyPr>
            <a:normAutofit fontScale="90000"/>
          </a:bodyPr>
          <a:lstStyle/>
          <a:p>
            <a:pPr algn="ctr">
              <a:lnSpc>
                <a:spcPct val="90000"/>
              </a:lnSpc>
            </a:pPr>
            <a:r>
              <a:rPr lang="en-US" sz="8400" dirty="0"/>
              <a:t>KEY MESSAGES DURING COVID-19</a:t>
            </a:r>
          </a:p>
        </p:txBody>
      </p:sp>
      <p:sp>
        <p:nvSpPr>
          <p:cNvPr id="3" name="Subtitle 2"/>
          <p:cNvSpPr>
            <a:spLocks noGrp="1"/>
          </p:cNvSpPr>
          <p:nvPr>
            <p:ph type="subTitle" idx="1"/>
          </p:nvPr>
        </p:nvSpPr>
        <p:spPr>
          <a:xfrm>
            <a:off x="1527048" y="4599432"/>
            <a:ext cx="12265152" cy="1536192"/>
          </a:xfrm>
        </p:spPr>
        <p:txBody>
          <a:bodyPr vert="horz" lIns="91440" tIns="45720" rIns="91440" bIns="45720" rtlCol="0" anchor="t">
            <a:normAutofit fontScale="55000" lnSpcReduction="20000"/>
          </a:bodyPr>
          <a:lstStyle/>
          <a:p>
            <a:pPr algn="ctr"/>
            <a:endParaRPr lang="en-US" sz="3200" dirty="0"/>
          </a:p>
          <a:p>
            <a:pPr algn="r"/>
            <a:endParaRPr lang="en-US" sz="3200" dirty="0"/>
          </a:p>
          <a:p>
            <a:pPr algn="ctr"/>
            <a:r>
              <a:rPr lang="en-US" sz="3600" b="1" dirty="0" err="1"/>
              <a:t>Viktoria</a:t>
            </a:r>
            <a:r>
              <a:rPr lang="en-US" sz="3600" b="1" dirty="0"/>
              <a:t> </a:t>
            </a:r>
            <a:r>
              <a:rPr lang="en-US" sz="3600" b="1" dirty="0" err="1" smtClean="0"/>
              <a:t>Betova</a:t>
            </a:r>
            <a:r>
              <a:rPr lang="en-US" sz="3600" b="1" dirty="0" smtClean="0"/>
              <a:t> – 9-th grade</a:t>
            </a:r>
          </a:p>
          <a:p>
            <a:pPr algn="ctr"/>
            <a:r>
              <a:rPr lang="en-US" sz="3600" b="1" dirty="0" smtClean="0"/>
              <a:t>Foreign  Language  School – Pleven, Bulgaria</a:t>
            </a:r>
            <a:endParaRPr lang="en-US" sz="3600" b="1" dirty="0"/>
          </a:p>
        </p:txBody>
      </p:sp>
      <p:sp>
        <p:nvSpPr>
          <p:cNvPr id="18" name="Rectangle 6">
            <a:extLst>
              <a:ext uri="{FF2B5EF4-FFF2-40B4-BE49-F238E27FC236}">
                <a16:creationId xmlns:a16="http://schemas.microsoft.com/office/drawing/2014/main" xmlns="" id="{9F6380B4-6A1C-481E-8408-B4E6C75B9B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974206" y="43686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H:\Виктория Бетова 9.е\IMG_20190926_102129.jpg"/>
          <p:cNvPicPr/>
          <p:nvPr/>
        </p:nvPicPr>
        <p:blipFill>
          <a:blip r:embed="rId3" cstate="print"/>
          <a:srcRect/>
          <a:stretch>
            <a:fillRect/>
          </a:stretch>
        </p:blipFill>
        <p:spPr bwMode="auto">
          <a:xfrm>
            <a:off x="182880" y="3413760"/>
            <a:ext cx="4236720" cy="3444240"/>
          </a:xfrm>
          <a:prstGeom prst="rect">
            <a:avLst/>
          </a:prstGeom>
          <a:noFill/>
          <a:ln w="9525">
            <a:noFill/>
            <a:miter lim="800000"/>
            <a:headEnd/>
            <a:tailEnd/>
          </a:ln>
        </p:spPr>
      </p:pic>
      <p:pic>
        <p:nvPicPr>
          <p:cNvPr id="8" name="Картина 7" descr="G:\GISE - втора година\logosbeneficaireserasmusleft_e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3295650" cy="1123950"/>
          </a:xfrm>
          <a:prstGeom prst="rect">
            <a:avLst/>
          </a:prstGeom>
          <a:noFill/>
          <a:ln>
            <a:noFill/>
          </a:ln>
        </p:spPr>
      </p:pic>
      <p:pic>
        <p:nvPicPr>
          <p:cNvPr id="9" name="Obraz 5" descr="Bez tytułu.png"/>
          <p:cNvPicPr/>
          <p:nvPr/>
        </p:nvPicPr>
        <p:blipFill>
          <a:blip r:embed="rId5" cstate="print">
            <a:extLst>
              <a:ext uri="{28A0092B-C50C-407E-A947-70E740481C1C}">
                <a14:useLocalDpi xmlns:a14="http://schemas.microsoft.com/office/drawing/2010/main" val="0"/>
              </a:ext>
            </a:extLst>
          </a:blip>
          <a:srcRect t="-3847" r="33878" b="-10255"/>
          <a:stretch>
            <a:fillRect/>
          </a:stretch>
        </p:blipFill>
        <p:spPr bwMode="auto">
          <a:xfrm>
            <a:off x="10556748" y="-28575"/>
            <a:ext cx="1635252" cy="1733535"/>
          </a:xfrm>
          <a:prstGeom prst="rect">
            <a:avLst/>
          </a:prstGeom>
          <a:noFill/>
        </p:spPr>
      </p:pic>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7">
            <a:extLst>
              <a:ext uri="{FF2B5EF4-FFF2-40B4-BE49-F238E27FC236}">
                <a16:creationId xmlns:a16="http://schemas.microsoft.com/office/drawing/2014/main" xmlns="" id="{68717E5B-2C1D-4094-9D25-6FF6FBD923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9">
            <a:extLst>
              <a:ext uri="{FF2B5EF4-FFF2-40B4-BE49-F238E27FC236}">
                <a16:creationId xmlns:a16="http://schemas.microsoft.com/office/drawing/2014/main" xmlns="" id="{6B6E033A-DB2E-49B8-B600-B38E0C2802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5070" y="1834243"/>
            <a:ext cx="3781618" cy="3189514"/>
          </a:xfrm>
          <a:custGeom>
            <a:avLst/>
            <a:gdLst>
              <a:gd name="connsiteX0" fmla="*/ 5462602 w 5470628"/>
              <a:gd name="connsiteY0" fmla="*/ 1413608 h 3193741"/>
              <a:gd name="connsiteX1" fmla="*/ 5465724 w 5470628"/>
              <a:gd name="connsiteY1" fmla="*/ 1421881 h 3193741"/>
              <a:gd name="connsiteX2" fmla="*/ 5465025 w 5470628"/>
              <a:gd name="connsiteY2" fmla="*/ 1466556 h 3193741"/>
              <a:gd name="connsiteX3" fmla="*/ 5463208 w 5470628"/>
              <a:gd name="connsiteY3" fmla="*/ 1466226 h 3193741"/>
              <a:gd name="connsiteX4" fmla="*/ 5463242 w 5470628"/>
              <a:gd name="connsiteY4" fmla="*/ 1451866 h 3193741"/>
              <a:gd name="connsiteX5" fmla="*/ 5462894 w 5470628"/>
              <a:gd name="connsiteY5" fmla="*/ 1423194 h 3193741"/>
              <a:gd name="connsiteX6" fmla="*/ 5461417 w 5470628"/>
              <a:gd name="connsiteY6" fmla="*/ 1391849 h 3193741"/>
              <a:gd name="connsiteX7" fmla="*/ 5462246 w 5470628"/>
              <a:gd name="connsiteY7" fmla="*/ 1401944 h 3193741"/>
              <a:gd name="connsiteX8" fmla="*/ 5462602 w 5470628"/>
              <a:gd name="connsiteY8" fmla="*/ 1413608 h 3193741"/>
              <a:gd name="connsiteX9" fmla="*/ 5459078 w 5470628"/>
              <a:gd name="connsiteY9" fmla="*/ 1404268 h 3193741"/>
              <a:gd name="connsiteX10" fmla="*/ 5460137 w 5470628"/>
              <a:gd name="connsiteY10" fmla="*/ 1393780 h 3193741"/>
              <a:gd name="connsiteX11" fmla="*/ 5461417 w 5470628"/>
              <a:gd name="connsiteY11" fmla="*/ 1391849 h 3193741"/>
              <a:gd name="connsiteX12" fmla="*/ 614271 w 5470628"/>
              <a:gd name="connsiteY12" fmla="*/ 1052206 h 3193741"/>
              <a:gd name="connsiteX13" fmla="*/ 611497 w 5470628"/>
              <a:gd name="connsiteY13" fmla="*/ 1055389 h 3193741"/>
              <a:gd name="connsiteX14" fmla="*/ 630277 w 5470628"/>
              <a:gd name="connsiteY14" fmla="*/ 1065215 h 3193741"/>
              <a:gd name="connsiteX15" fmla="*/ 651856 w 5470628"/>
              <a:gd name="connsiteY15" fmla="*/ 1067584 h 3193741"/>
              <a:gd name="connsiteX16" fmla="*/ 614271 w 5470628"/>
              <a:gd name="connsiteY16" fmla="*/ 1052206 h 3193741"/>
              <a:gd name="connsiteX17" fmla="*/ 810628 w 5470628"/>
              <a:gd name="connsiteY17" fmla="*/ 695550 h 3193741"/>
              <a:gd name="connsiteX18" fmla="*/ 1033084 w 5470628"/>
              <a:gd name="connsiteY18" fmla="*/ 791270 h 3193741"/>
              <a:gd name="connsiteX19" fmla="*/ 1036153 w 5470628"/>
              <a:gd name="connsiteY19" fmla="*/ 788050 h 3193741"/>
              <a:gd name="connsiteX20" fmla="*/ 810628 w 5470628"/>
              <a:gd name="connsiteY20" fmla="*/ 695550 h 3193741"/>
              <a:gd name="connsiteX21" fmla="*/ 4850908 w 5470628"/>
              <a:gd name="connsiteY21" fmla="*/ 727 h 3193741"/>
              <a:gd name="connsiteX22" fmla="*/ 4858584 w 5470628"/>
              <a:gd name="connsiteY22" fmla="*/ 13795 h 3193741"/>
              <a:gd name="connsiteX23" fmla="*/ 4843408 w 5470628"/>
              <a:gd name="connsiteY23" fmla="*/ 37224 h 3193741"/>
              <a:gd name="connsiteX24" fmla="*/ 4871062 w 5470628"/>
              <a:gd name="connsiteY24" fmla="*/ 78954 h 3193741"/>
              <a:gd name="connsiteX25" fmla="*/ 4989038 w 5470628"/>
              <a:gd name="connsiteY25" fmla="*/ 66799 h 3193741"/>
              <a:gd name="connsiteX26" fmla="*/ 5002636 w 5470628"/>
              <a:gd name="connsiteY26" fmla="*/ 79388 h 3193741"/>
              <a:gd name="connsiteX27" fmla="*/ 5008332 w 5470628"/>
              <a:gd name="connsiteY27" fmla="*/ 140859 h 3193741"/>
              <a:gd name="connsiteX28" fmla="*/ 5014326 w 5470628"/>
              <a:gd name="connsiteY28" fmla="*/ 155555 h 3193741"/>
              <a:gd name="connsiteX29" fmla="*/ 5030704 w 5470628"/>
              <a:gd name="connsiteY29" fmla="*/ 221190 h 3193741"/>
              <a:gd name="connsiteX30" fmla="*/ 5097262 w 5470628"/>
              <a:gd name="connsiteY30" fmla="*/ 317759 h 3193741"/>
              <a:gd name="connsiteX31" fmla="*/ 5165084 w 5470628"/>
              <a:gd name="connsiteY31" fmla="*/ 373367 h 3193741"/>
              <a:gd name="connsiteX32" fmla="*/ 5174137 w 5470628"/>
              <a:gd name="connsiteY32" fmla="*/ 389353 h 3193741"/>
              <a:gd name="connsiteX33" fmla="*/ 5192507 w 5470628"/>
              <a:gd name="connsiteY33" fmla="*/ 453561 h 3193741"/>
              <a:gd name="connsiteX34" fmla="*/ 5187160 w 5470628"/>
              <a:gd name="connsiteY34" fmla="*/ 467732 h 3193741"/>
              <a:gd name="connsiteX35" fmla="*/ 5160106 w 5470628"/>
              <a:gd name="connsiteY35" fmla="*/ 486904 h 3193741"/>
              <a:gd name="connsiteX36" fmla="*/ 5138948 w 5470628"/>
              <a:gd name="connsiteY36" fmla="*/ 528614 h 3193741"/>
              <a:gd name="connsiteX37" fmla="*/ 5097016 w 5470628"/>
              <a:gd name="connsiteY37" fmla="*/ 589923 h 3193741"/>
              <a:gd name="connsiteX38" fmla="*/ 5075869 w 5470628"/>
              <a:gd name="connsiteY38" fmla="*/ 608381 h 3193741"/>
              <a:gd name="connsiteX39" fmla="*/ 5093172 w 5470628"/>
              <a:gd name="connsiteY39" fmla="*/ 618385 h 3193741"/>
              <a:gd name="connsiteX40" fmla="*/ 5153518 w 5470628"/>
              <a:gd name="connsiteY40" fmla="*/ 687474 h 3193741"/>
              <a:gd name="connsiteX41" fmla="*/ 5074984 w 5470628"/>
              <a:gd name="connsiteY41" fmla="*/ 776941 h 3193741"/>
              <a:gd name="connsiteX42" fmla="*/ 5033348 w 5470628"/>
              <a:gd name="connsiteY42" fmla="*/ 805473 h 3193741"/>
              <a:gd name="connsiteX43" fmla="*/ 5116847 w 5470628"/>
              <a:gd name="connsiteY43" fmla="*/ 803426 h 3193741"/>
              <a:gd name="connsiteX44" fmla="*/ 5147902 w 5470628"/>
              <a:gd name="connsiteY44" fmla="*/ 833118 h 3193741"/>
              <a:gd name="connsiteX45" fmla="*/ 5161665 w 5470628"/>
              <a:gd name="connsiteY45" fmla="*/ 848297 h 3193741"/>
              <a:gd name="connsiteX46" fmla="*/ 5246520 w 5470628"/>
              <a:gd name="connsiteY46" fmla="*/ 942412 h 3193741"/>
              <a:gd name="connsiteX47" fmla="*/ 5235368 w 5470628"/>
              <a:gd name="connsiteY47" fmla="*/ 972946 h 3193741"/>
              <a:gd name="connsiteX48" fmla="*/ 5113739 w 5470628"/>
              <a:gd name="connsiteY48" fmla="*/ 1128845 h 3193741"/>
              <a:gd name="connsiteX49" fmla="*/ 5255034 w 5470628"/>
              <a:gd name="connsiteY49" fmla="*/ 1151117 h 3193741"/>
              <a:gd name="connsiteX50" fmla="*/ 5267513 w 5470628"/>
              <a:gd name="connsiteY50" fmla="*/ 1216275 h 3193741"/>
              <a:gd name="connsiteX51" fmla="*/ 5343113 w 5470628"/>
              <a:gd name="connsiteY51" fmla="*/ 1281854 h 3193741"/>
              <a:gd name="connsiteX52" fmla="*/ 5452014 w 5470628"/>
              <a:gd name="connsiteY52" fmla="*/ 1385543 h 3193741"/>
              <a:gd name="connsiteX53" fmla="*/ 5459078 w 5470628"/>
              <a:gd name="connsiteY53" fmla="*/ 1404268 h 3193741"/>
              <a:gd name="connsiteX54" fmla="*/ 5458838 w 5470628"/>
              <a:gd name="connsiteY54" fmla="*/ 1406644 h 3193741"/>
              <a:gd name="connsiteX55" fmla="*/ 5455752 w 5470628"/>
              <a:gd name="connsiteY55" fmla="*/ 1450751 h 3193741"/>
              <a:gd name="connsiteX56" fmla="*/ 5454594 w 5470628"/>
              <a:gd name="connsiteY56" fmla="*/ 1464662 h 3193741"/>
              <a:gd name="connsiteX57" fmla="*/ 5447215 w 5470628"/>
              <a:gd name="connsiteY57" fmla="*/ 1463321 h 3193741"/>
              <a:gd name="connsiteX58" fmla="*/ 5433934 w 5470628"/>
              <a:gd name="connsiteY58" fmla="*/ 1458428 h 3193741"/>
              <a:gd name="connsiteX59" fmla="*/ 5424276 w 5470628"/>
              <a:gd name="connsiteY59" fmla="*/ 1477014 h 3193741"/>
              <a:gd name="connsiteX60" fmla="*/ 5444628 w 5470628"/>
              <a:gd name="connsiteY60" fmla="*/ 1511562 h 3193741"/>
              <a:gd name="connsiteX61" fmla="*/ 5453752 w 5470628"/>
              <a:gd name="connsiteY61" fmla="*/ 1474786 h 3193741"/>
              <a:gd name="connsiteX62" fmla="*/ 5454594 w 5470628"/>
              <a:gd name="connsiteY62" fmla="*/ 1464662 h 3193741"/>
              <a:gd name="connsiteX63" fmla="*/ 5463208 w 5470628"/>
              <a:gd name="connsiteY63" fmla="*/ 1466226 h 3193741"/>
              <a:gd name="connsiteX64" fmla="*/ 5463164 w 5470628"/>
              <a:gd name="connsiteY64" fmla="*/ 1484226 h 3193741"/>
              <a:gd name="connsiteX65" fmla="*/ 5456160 w 5470628"/>
              <a:gd name="connsiteY65" fmla="*/ 1575885 h 3193741"/>
              <a:gd name="connsiteX66" fmla="*/ 5345636 w 5470628"/>
              <a:gd name="connsiteY66" fmla="*/ 1714543 h 3193741"/>
              <a:gd name="connsiteX67" fmla="*/ 5251319 w 5470628"/>
              <a:gd name="connsiteY67" fmla="*/ 1775792 h 3193741"/>
              <a:gd name="connsiteX68" fmla="*/ 5043512 w 5470628"/>
              <a:gd name="connsiteY68" fmla="*/ 2027305 h 3193741"/>
              <a:gd name="connsiteX69" fmla="*/ 4978144 w 5470628"/>
              <a:gd name="connsiteY69" fmla="*/ 2108535 h 3193741"/>
              <a:gd name="connsiteX70" fmla="*/ 5031476 w 5470628"/>
              <a:gd name="connsiteY70" fmla="*/ 2128173 h 3193741"/>
              <a:gd name="connsiteX71" fmla="*/ 4937389 w 5470628"/>
              <a:gd name="connsiteY71" fmla="*/ 2216441 h 3193741"/>
              <a:gd name="connsiteX72" fmla="*/ 4826122 w 5470628"/>
              <a:gd name="connsiteY72" fmla="*/ 2315331 h 3193741"/>
              <a:gd name="connsiteX73" fmla="*/ 2544647 w 5470628"/>
              <a:gd name="connsiteY73" fmla="*/ 3190975 h 3193741"/>
              <a:gd name="connsiteX74" fmla="*/ 1328257 w 5470628"/>
              <a:gd name="connsiteY74" fmla="*/ 3153006 h 3193741"/>
              <a:gd name="connsiteX75" fmla="*/ 977943 w 5470628"/>
              <a:gd name="connsiteY75" fmla="*/ 3082502 h 3193741"/>
              <a:gd name="connsiteX76" fmla="*/ 854473 w 5470628"/>
              <a:gd name="connsiteY76" fmla="*/ 2994250 h 3193741"/>
              <a:gd name="connsiteX77" fmla="*/ 811593 w 5470628"/>
              <a:gd name="connsiteY77" fmla="*/ 2970498 h 3193741"/>
              <a:gd name="connsiteX78" fmla="*/ 707024 w 5470628"/>
              <a:gd name="connsiteY78" fmla="*/ 2945439 h 3193741"/>
              <a:gd name="connsiteX79" fmla="*/ 523487 w 5470628"/>
              <a:gd name="connsiteY79" fmla="*/ 2886053 h 3193741"/>
              <a:gd name="connsiteX80" fmla="*/ 587884 w 5470628"/>
              <a:gd name="connsiteY80" fmla="*/ 2859746 h 3193741"/>
              <a:gd name="connsiteX81" fmla="*/ 779426 w 5470628"/>
              <a:gd name="connsiteY81" fmla="*/ 2885897 h 3193741"/>
              <a:gd name="connsiteX82" fmla="*/ 917288 w 5470628"/>
              <a:gd name="connsiteY82" fmla="*/ 2882248 h 3193741"/>
              <a:gd name="connsiteX83" fmla="*/ 718684 w 5470628"/>
              <a:gd name="connsiteY83" fmla="*/ 2819941 h 3193741"/>
              <a:gd name="connsiteX84" fmla="*/ 524650 w 5470628"/>
              <a:gd name="connsiteY84" fmla="*/ 2731220 h 3193741"/>
              <a:gd name="connsiteX85" fmla="*/ 670138 w 5470628"/>
              <a:gd name="connsiteY85" fmla="*/ 2735189 h 3193741"/>
              <a:gd name="connsiteX86" fmla="*/ 675382 w 5470628"/>
              <a:gd name="connsiteY86" fmla="*/ 2719369 h 3193741"/>
              <a:gd name="connsiteX87" fmla="*/ 542021 w 5470628"/>
              <a:gd name="connsiteY87" fmla="*/ 2601946 h 3193741"/>
              <a:gd name="connsiteX88" fmla="*/ 476895 w 5470628"/>
              <a:gd name="connsiteY88" fmla="*/ 2555976 h 3193741"/>
              <a:gd name="connsiteX89" fmla="*/ 188751 w 5470628"/>
              <a:gd name="connsiteY89" fmla="*/ 2428830 h 3193741"/>
              <a:gd name="connsiteX90" fmla="*/ 456762 w 5470628"/>
              <a:gd name="connsiteY90" fmla="*/ 2468731 h 3193741"/>
              <a:gd name="connsiteX91" fmla="*/ 174514 w 5470628"/>
              <a:gd name="connsiteY91" fmla="*/ 2345378 h 3193741"/>
              <a:gd name="connsiteX92" fmla="*/ 38827 w 5470628"/>
              <a:gd name="connsiteY92" fmla="*/ 2303685 h 3193741"/>
              <a:gd name="connsiteX93" fmla="*/ 3281 w 5470628"/>
              <a:gd name="connsiteY93" fmla="*/ 2273587 h 3193741"/>
              <a:gd name="connsiteX94" fmla="*/ 61590 w 5470628"/>
              <a:gd name="connsiteY94" fmla="*/ 2259170 h 3193741"/>
              <a:gd name="connsiteX95" fmla="*/ 242291 w 5470628"/>
              <a:gd name="connsiteY95" fmla="*/ 2250569 h 3193741"/>
              <a:gd name="connsiteX96" fmla="*/ 13205 w 5470628"/>
              <a:gd name="connsiteY96" fmla="*/ 2172263 h 3193741"/>
              <a:gd name="connsiteX97" fmla="*/ 180810 w 5470628"/>
              <a:gd name="connsiteY97" fmla="*/ 2168333 h 3193741"/>
              <a:gd name="connsiteX98" fmla="*/ 226020 w 5470628"/>
              <a:gd name="connsiteY98" fmla="*/ 2121100 h 3193741"/>
              <a:gd name="connsiteX99" fmla="*/ 299145 w 5470628"/>
              <a:gd name="connsiteY99" fmla="*/ 2044862 h 3193741"/>
              <a:gd name="connsiteX100" fmla="*/ 350236 w 5470628"/>
              <a:gd name="connsiteY100" fmla="*/ 2001187 h 3193741"/>
              <a:gd name="connsiteX101" fmla="*/ 365223 w 5470628"/>
              <a:gd name="connsiteY101" fmla="*/ 1881218 h 3193741"/>
              <a:gd name="connsiteX102" fmla="*/ 310707 w 5470628"/>
              <a:gd name="connsiteY102" fmla="*/ 1758752 h 3193741"/>
              <a:gd name="connsiteX103" fmla="*/ 181659 w 5470628"/>
              <a:gd name="connsiteY103" fmla="*/ 1709137 h 3193741"/>
              <a:gd name="connsiteX104" fmla="*/ 213063 w 5470628"/>
              <a:gd name="connsiteY104" fmla="*/ 1632021 h 3193741"/>
              <a:gd name="connsiteX105" fmla="*/ 481390 w 5470628"/>
              <a:gd name="connsiteY105" fmla="*/ 1644125 h 3193741"/>
              <a:gd name="connsiteX106" fmla="*/ 68930 w 5470628"/>
              <a:gd name="connsiteY106" fmla="*/ 1457537 h 3193741"/>
              <a:gd name="connsiteX107" fmla="*/ 135138 w 5470628"/>
              <a:gd name="connsiteY107" fmla="*/ 1440976 h 3193741"/>
              <a:gd name="connsiteX108" fmla="*/ 131611 w 5470628"/>
              <a:gd name="connsiteY108" fmla="*/ 1427642 h 3193741"/>
              <a:gd name="connsiteX109" fmla="*/ 130443 w 5470628"/>
              <a:gd name="connsiteY109" fmla="*/ 1343795 h 3193741"/>
              <a:gd name="connsiteX110" fmla="*/ 138930 w 5470628"/>
              <a:gd name="connsiteY110" fmla="*/ 1304094 h 3193741"/>
              <a:gd name="connsiteX111" fmla="*/ 118409 w 5470628"/>
              <a:gd name="connsiteY111" fmla="*/ 1262212 h 3193741"/>
              <a:gd name="connsiteX112" fmla="*/ 421410 w 5470628"/>
              <a:gd name="connsiteY112" fmla="*/ 1304757 h 3193741"/>
              <a:gd name="connsiteX113" fmla="*/ 655702 w 5470628"/>
              <a:gd name="connsiteY113" fmla="*/ 1291801 h 3193741"/>
              <a:gd name="connsiteX114" fmla="*/ 648299 w 5470628"/>
              <a:gd name="connsiteY114" fmla="*/ 1287715 h 3193741"/>
              <a:gd name="connsiteX115" fmla="*/ 531027 w 5470628"/>
              <a:gd name="connsiteY115" fmla="*/ 1193967 h 3193741"/>
              <a:gd name="connsiteX116" fmla="*/ 526433 w 5470628"/>
              <a:gd name="connsiteY116" fmla="*/ 1191913 h 3193741"/>
              <a:gd name="connsiteX117" fmla="*/ 504666 w 5470628"/>
              <a:gd name="connsiteY117" fmla="*/ 1177230 h 3193741"/>
              <a:gd name="connsiteX118" fmla="*/ 482307 w 5470628"/>
              <a:gd name="connsiteY118" fmla="*/ 1162618 h 3193741"/>
              <a:gd name="connsiteX119" fmla="*/ 479029 w 5470628"/>
              <a:gd name="connsiteY119" fmla="*/ 1162540 h 3193741"/>
              <a:gd name="connsiteX120" fmla="*/ 447663 w 5470628"/>
              <a:gd name="connsiteY120" fmla="*/ 1132649 h 3193741"/>
              <a:gd name="connsiteX121" fmla="*/ 438547 w 5470628"/>
              <a:gd name="connsiteY121" fmla="*/ 1110977 h 3193741"/>
              <a:gd name="connsiteX122" fmla="*/ 405343 w 5470628"/>
              <a:gd name="connsiteY122" fmla="*/ 1089612 h 3193741"/>
              <a:gd name="connsiteX123" fmla="*/ 371373 w 5470628"/>
              <a:gd name="connsiteY123" fmla="*/ 1070238 h 3193741"/>
              <a:gd name="connsiteX124" fmla="*/ 290358 w 5470628"/>
              <a:gd name="connsiteY124" fmla="*/ 1059884 h 3193741"/>
              <a:gd name="connsiteX125" fmla="*/ 235140 w 5470628"/>
              <a:gd name="connsiteY125" fmla="*/ 1029322 h 3193741"/>
              <a:gd name="connsiteX126" fmla="*/ 300494 w 5470628"/>
              <a:gd name="connsiteY126" fmla="*/ 1032083 h 3193741"/>
              <a:gd name="connsiteX127" fmla="*/ 239661 w 5470628"/>
              <a:gd name="connsiteY127" fmla="*/ 997457 h 3193741"/>
              <a:gd name="connsiteX128" fmla="*/ 204788 w 5470628"/>
              <a:gd name="connsiteY128" fmla="*/ 959211 h 3193741"/>
              <a:gd name="connsiteX129" fmla="*/ 207583 w 5470628"/>
              <a:gd name="connsiteY129" fmla="*/ 947009 h 3193741"/>
              <a:gd name="connsiteX130" fmla="*/ 223061 w 5470628"/>
              <a:gd name="connsiteY130" fmla="*/ 947033 h 3193741"/>
              <a:gd name="connsiteX131" fmla="*/ 280015 w 5470628"/>
              <a:gd name="connsiteY131" fmla="*/ 972164 h 3193741"/>
              <a:gd name="connsiteX132" fmla="*/ 353948 w 5470628"/>
              <a:gd name="connsiteY132" fmla="*/ 1006865 h 3193741"/>
              <a:gd name="connsiteX133" fmla="*/ 240466 w 5470628"/>
              <a:gd name="connsiteY133" fmla="*/ 939943 h 3193741"/>
              <a:gd name="connsiteX134" fmla="*/ 158812 w 5470628"/>
              <a:gd name="connsiteY134" fmla="*/ 891467 h 3193741"/>
              <a:gd name="connsiteX135" fmla="*/ 139551 w 5470628"/>
              <a:gd name="connsiteY135" fmla="*/ 855364 h 3193741"/>
              <a:gd name="connsiteX136" fmla="*/ 145731 w 5470628"/>
              <a:gd name="connsiteY136" fmla="*/ 844888 h 3193741"/>
              <a:gd name="connsiteX137" fmla="*/ 158154 w 5470628"/>
              <a:gd name="connsiteY137" fmla="*/ 848366 h 3193741"/>
              <a:gd name="connsiteX138" fmla="*/ 169370 w 5470628"/>
              <a:gd name="connsiteY138" fmla="*/ 856260 h 3193741"/>
              <a:gd name="connsiteX139" fmla="*/ 288295 w 5470628"/>
              <a:gd name="connsiteY139" fmla="*/ 915169 h 3193741"/>
              <a:gd name="connsiteX140" fmla="*/ 462694 w 5470628"/>
              <a:gd name="connsiteY140" fmla="*/ 994643 h 3193741"/>
              <a:gd name="connsiteX141" fmla="*/ 531910 w 5470628"/>
              <a:gd name="connsiteY141" fmla="*/ 1006664 h 3193741"/>
              <a:gd name="connsiteX142" fmla="*/ 333940 w 5470628"/>
              <a:gd name="connsiteY142" fmla="*/ 893507 h 3193741"/>
              <a:gd name="connsiteX143" fmla="*/ 181443 w 5470628"/>
              <a:gd name="connsiteY143" fmla="*/ 746608 h 3193741"/>
              <a:gd name="connsiteX144" fmla="*/ 162678 w 5470628"/>
              <a:gd name="connsiteY144" fmla="*/ 737018 h 3193741"/>
              <a:gd name="connsiteX145" fmla="*/ 156307 w 5470628"/>
              <a:gd name="connsiteY145" fmla="*/ 730435 h 3193741"/>
              <a:gd name="connsiteX146" fmla="*/ 117227 w 5470628"/>
              <a:gd name="connsiteY146" fmla="*/ 677515 h 3193741"/>
              <a:gd name="connsiteX147" fmla="*/ 113655 w 5470628"/>
              <a:gd name="connsiteY147" fmla="*/ 663474 h 3193741"/>
              <a:gd name="connsiteX148" fmla="*/ 115226 w 5470628"/>
              <a:gd name="connsiteY148" fmla="*/ 636712 h 3193741"/>
              <a:gd name="connsiteX149" fmla="*/ 105067 w 5470628"/>
              <a:gd name="connsiteY149" fmla="*/ 622046 h 3193741"/>
              <a:gd name="connsiteX150" fmla="*/ 104113 w 5470628"/>
              <a:gd name="connsiteY150" fmla="*/ 611722 h 3193741"/>
              <a:gd name="connsiteX151" fmla="*/ 118895 w 5470628"/>
              <a:gd name="connsiteY151" fmla="*/ 610169 h 3193741"/>
              <a:gd name="connsiteX152" fmla="*/ 163095 w 5470628"/>
              <a:gd name="connsiteY152" fmla="*/ 640642 h 3193741"/>
              <a:gd name="connsiteX153" fmla="*/ 185766 w 5470628"/>
              <a:gd name="connsiteY153" fmla="*/ 641454 h 3193741"/>
              <a:gd name="connsiteX154" fmla="*/ 212892 w 5470628"/>
              <a:gd name="connsiteY154" fmla="*/ 637457 h 3193741"/>
              <a:gd name="connsiteX155" fmla="*/ 223932 w 5470628"/>
              <a:gd name="connsiteY155" fmla="*/ 647271 h 3193741"/>
              <a:gd name="connsiteX156" fmla="*/ 287167 w 5470628"/>
              <a:gd name="connsiteY156" fmla="*/ 691571 h 3193741"/>
              <a:gd name="connsiteX157" fmla="*/ 330380 w 5470628"/>
              <a:gd name="connsiteY157" fmla="*/ 692506 h 3193741"/>
              <a:gd name="connsiteX158" fmla="*/ 296172 w 5470628"/>
              <a:gd name="connsiteY158" fmla="*/ 688108 h 3193741"/>
              <a:gd name="connsiteX159" fmla="*/ 286974 w 5470628"/>
              <a:gd name="connsiteY159" fmla="*/ 674512 h 3193741"/>
              <a:gd name="connsiteX160" fmla="*/ 286166 w 5470628"/>
              <a:gd name="connsiteY160" fmla="*/ 661798 h 3193741"/>
              <a:gd name="connsiteX161" fmla="*/ 236268 w 5470628"/>
              <a:gd name="connsiteY161" fmla="*/ 635338 h 3193741"/>
              <a:gd name="connsiteX162" fmla="*/ 231734 w 5470628"/>
              <a:gd name="connsiteY162" fmla="*/ 634225 h 3193741"/>
              <a:gd name="connsiteX163" fmla="*/ 221253 w 5470628"/>
              <a:gd name="connsiteY163" fmla="*/ 623870 h 3193741"/>
              <a:gd name="connsiteX164" fmla="*/ 237564 w 5470628"/>
              <a:gd name="connsiteY164" fmla="*/ 613590 h 3193741"/>
              <a:gd name="connsiteX165" fmla="*/ 282259 w 5470628"/>
              <a:gd name="connsiteY165" fmla="*/ 619091 h 3193741"/>
              <a:gd name="connsiteX166" fmla="*/ 370630 w 5470628"/>
              <a:gd name="connsiteY166" fmla="*/ 665566 h 3193741"/>
              <a:gd name="connsiteX167" fmla="*/ 498017 w 5470628"/>
              <a:gd name="connsiteY167" fmla="*/ 740532 h 3193741"/>
              <a:gd name="connsiteX168" fmla="*/ 918036 w 5470628"/>
              <a:gd name="connsiteY168" fmla="*/ 924307 h 3193741"/>
              <a:gd name="connsiteX169" fmla="*/ 1079304 w 5470628"/>
              <a:gd name="connsiteY169" fmla="*/ 984494 h 3193741"/>
              <a:gd name="connsiteX170" fmla="*/ 1079935 w 5470628"/>
              <a:gd name="connsiteY170" fmla="*/ 980383 h 3193741"/>
              <a:gd name="connsiteX171" fmla="*/ 1079695 w 5470628"/>
              <a:gd name="connsiteY171" fmla="*/ 976616 h 3193741"/>
              <a:gd name="connsiteX172" fmla="*/ 966178 w 5470628"/>
              <a:gd name="connsiteY172" fmla="*/ 937219 h 3193741"/>
              <a:gd name="connsiteX173" fmla="*/ 720106 w 5470628"/>
              <a:gd name="connsiteY173" fmla="*/ 807112 h 3193741"/>
              <a:gd name="connsiteX174" fmla="*/ 698823 w 5470628"/>
              <a:gd name="connsiteY174" fmla="*/ 804708 h 3193741"/>
              <a:gd name="connsiteX175" fmla="*/ 664513 w 5470628"/>
              <a:gd name="connsiteY175" fmla="*/ 784663 h 3193741"/>
              <a:gd name="connsiteX176" fmla="*/ 660380 w 5470628"/>
              <a:gd name="connsiteY176" fmla="*/ 771165 h 3193741"/>
              <a:gd name="connsiteX177" fmla="*/ 584959 w 5470628"/>
              <a:gd name="connsiteY177" fmla="*/ 722409 h 3193741"/>
              <a:gd name="connsiteX178" fmla="*/ 435649 w 5470628"/>
              <a:gd name="connsiteY178" fmla="*/ 639659 h 3193741"/>
              <a:gd name="connsiteX179" fmla="*/ 404944 w 5470628"/>
              <a:gd name="connsiteY179" fmla="*/ 606128 h 3193741"/>
              <a:gd name="connsiteX180" fmla="*/ 408476 w 5470628"/>
              <a:gd name="connsiteY180" fmla="*/ 591466 h 3193741"/>
              <a:gd name="connsiteX181" fmla="*/ 425225 w 5470628"/>
              <a:gd name="connsiteY181" fmla="*/ 592759 h 3193741"/>
              <a:gd name="connsiteX182" fmla="*/ 487115 w 5470628"/>
              <a:gd name="connsiteY182" fmla="*/ 620614 h 3193741"/>
              <a:gd name="connsiteX183" fmla="*/ 550277 w 5470628"/>
              <a:gd name="connsiteY183" fmla="*/ 649738 h 3193741"/>
              <a:gd name="connsiteX184" fmla="*/ 544421 w 5470628"/>
              <a:gd name="connsiteY184" fmla="*/ 641907 h 3193741"/>
              <a:gd name="connsiteX185" fmla="*/ 431905 w 5470628"/>
              <a:gd name="connsiteY185" fmla="*/ 580799 h 3193741"/>
              <a:gd name="connsiteX186" fmla="*/ 351177 w 5470628"/>
              <a:gd name="connsiteY186" fmla="*/ 528177 h 3193741"/>
              <a:gd name="connsiteX187" fmla="*/ 339749 w 5470628"/>
              <a:gd name="connsiteY187" fmla="*/ 498244 h 3193741"/>
              <a:gd name="connsiteX188" fmla="*/ 346313 w 5470628"/>
              <a:gd name="connsiteY188" fmla="*/ 489145 h 3193741"/>
              <a:gd name="connsiteX189" fmla="*/ 356579 w 5470628"/>
              <a:gd name="connsiteY189" fmla="*/ 491460 h 3193741"/>
              <a:gd name="connsiteX190" fmla="*/ 371505 w 5470628"/>
              <a:gd name="connsiteY190" fmla="*/ 501516 h 3193741"/>
              <a:gd name="connsiteX191" fmla="*/ 476275 w 5470628"/>
              <a:gd name="connsiteY191" fmla="*/ 553122 h 3193741"/>
              <a:gd name="connsiteX192" fmla="*/ 649952 w 5470628"/>
              <a:gd name="connsiteY192" fmla="*/ 635294 h 3193741"/>
              <a:gd name="connsiteX193" fmla="*/ 727161 w 5470628"/>
              <a:gd name="connsiteY193" fmla="*/ 651328 h 3193741"/>
              <a:gd name="connsiteX194" fmla="*/ 722417 w 5470628"/>
              <a:gd name="connsiteY194" fmla="*/ 646921 h 3193741"/>
              <a:gd name="connsiteX195" fmla="*/ 546079 w 5470628"/>
              <a:gd name="connsiteY195" fmla="*/ 546328 h 3193741"/>
              <a:gd name="connsiteX196" fmla="*/ 378182 w 5470628"/>
              <a:gd name="connsiteY196" fmla="*/ 386585 h 3193741"/>
              <a:gd name="connsiteX197" fmla="*/ 370158 w 5470628"/>
              <a:gd name="connsiteY197" fmla="*/ 382100 h 3193741"/>
              <a:gd name="connsiteX198" fmla="*/ 357861 w 5470628"/>
              <a:gd name="connsiteY198" fmla="*/ 371252 h 3193741"/>
              <a:gd name="connsiteX199" fmla="*/ 331313 w 5470628"/>
              <a:gd name="connsiteY199" fmla="*/ 328203 h 3193741"/>
              <a:gd name="connsiteX200" fmla="*/ 319354 w 5470628"/>
              <a:gd name="connsiteY200" fmla="*/ 299282 h 3193741"/>
              <a:gd name="connsiteX201" fmla="*/ 319682 w 5470628"/>
              <a:gd name="connsiteY201" fmla="*/ 285719 h 3193741"/>
              <a:gd name="connsiteX202" fmla="*/ 306391 w 5470628"/>
              <a:gd name="connsiteY202" fmla="*/ 268585 h 3193741"/>
              <a:gd name="connsiteX203" fmla="*/ 303294 w 5470628"/>
              <a:gd name="connsiteY203" fmla="*/ 257334 h 3193741"/>
              <a:gd name="connsiteX204" fmla="*/ 319242 w 5470628"/>
              <a:gd name="connsiteY204" fmla="*/ 255403 h 3193741"/>
              <a:gd name="connsiteX205" fmla="*/ 364093 w 5470628"/>
              <a:gd name="connsiteY205" fmla="*/ 286745 h 3193741"/>
              <a:gd name="connsiteX206" fmla="*/ 385301 w 5470628"/>
              <a:gd name="connsiteY206" fmla="*/ 287973 h 3193741"/>
              <a:gd name="connsiteX207" fmla="*/ 417598 w 5470628"/>
              <a:gd name="connsiteY207" fmla="*/ 285722 h 3193741"/>
              <a:gd name="connsiteX208" fmla="*/ 440155 w 5470628"/>
              <a:gd name="connsiteY208" fmla="*/ 308139 h 3193741"/>
              <a:gd name="connsiteX209" fmla="*/ 534406 w 5470628"/>
              <a:gd name="connsiteY209" fmla="*/ 339430 h 3193741"/>
              <a:gd name="connsiteX210" fmla="*/ 495633 w 5470628"/>
              <a:gd name="connsiteY210" fmla="*/ 333450 h 3193741"/>
              <a:gd name="connsiteX211" fmla="*/ 486289 w 5470628"/>
              <a:gd name="connsiteY211" fmla="*/ 322243 h 3193741"/>
              <a:gd name="connsiteX212" fmla="*/ 484000 w 5470628"/>
              <a:gd name="connsiteY212" fmla="*/ 304964 h 3193741"/>
              <a:gd name="connsiteX213" fmla="*/ 436911 w 5470628"/>
              <a:gd name="connsiteY213" fmla="*/ 280536 h 3193741"/>
              <a:gd name="connsiteX214" fmla="*/ 426865 w 5470628"/>
              <a:gd name="connsiteY214" fmla="*/ 277007 h 3193741"/>
              <a:gd name="connsiteX215" fmla="*/ 420654 w 5470628"/>
              <a:gd name="connsiteY215" fmla="*/ 268269 h 3193741"/>
              <a:gd name="connsiteX216" fmla="*/ 432329 w 5470628"/>
              <a:gd name="connsiteY216" fmla="*/ 259975 h 3193741"/>
              <a:gd name="connsiteX217" fmla="*/ 447672 w 5470628"/>
              <a:gd name="connsiteY217" fmla="*/ 257879 h 3193741"/>
              <a:gd name="connsiteX218" fmla="*/ 502242 w 5470628"/>
              <a:gd name="connsiteY218" fmla="*/ 273572 h 3193741"/>
              <a:gd name="connsiteX219" fmla="*/ 659874 w 5470628"/>
              <a:gd name="connsiteY219" fmla="*/ 365516 h 3193741"/>
              <a:gd name="connsiteX220" fmla="*/ 829177 w 5470628"/>
              <a:gd name="connsiteY220" fmla="*/ 444421 h 3193741"/>
              <a:gd name="connsiteX221" fmla="*/ 1231903 w 5470628"/>
              <a:gd name="connsiteY221" fmla="*/ 613682 h 3193741"/>
              <a:gd name="connsiteX222" fmla="*/ 1911736 w 5470628"/>
              <a:gd name="connsiteY222" fmla="*/ 685084 h 3193741"/>
              <a:gd name="connsiteX223" fmla="*/ 2564313 w 5470628"/>
              <a:gd name="connsiteY223" fmla="*/ 632143 h 3193741"/>
              <a:gd name="connsiteX224" fmla="*/ 2657304 w 5470628"/>
              <a:gd name="connsiteY224" fmla="*/ 624913 h 3193741"/>
              <a:gd name="connsiteX225" fmla="*/ 4235818 w 5470628"/>
              <a:gd name="connsiteY225" fmla="*/ 259339 h 3193741"/>
              <a:gd name="connsiteX226" fmla="*/ 4460331 w 5470628"/>
              <a:gd name="connsiteY226" fmla="*/ 176864 h 3193741"/>
              <a:gd name="connsiteX227" fmla="*/ 4499578 w 5470628"/>
              <a:gd name="connsiteY227" fmla="*/ 186791 h 3193741"/>
              <a:gd name="connsiteX228" fmla="*/ 4514640 w 5470628"/>
              <a:gd name="connsiteY228" fmla="*/ 188841 h 3193741"/>
              <a:gd name="connsiteX229" fmla="*/ 4516523 w 5470628"/>
              <a:gd name="connsiteY229" fmla="*/ 189988 h 3193741"/>
              <a:gd name="connsiteX230" fmla="*/ 4518126 w 5470628"/>
              <a:gd name="connsiteY230" fmla="*/ 189316 h 3193741"/>
              <a:gd name="connsiteX231" fmla="*/ 4514640 w 5470628"/>
              <a:gd name="connsiteY231" fmla="*/ 188841 h 3193741"/>
              <a:gd name="connsiteX232" fmla="*/ 4511569 w 5470628"/>
              <a:gd name="connsiteY232" fmla="*/ 186970 h 3193741"/>
              <a:gd name="connsiteX233" fmla="*/ 4510888 w 5470628"/>
              <a:gd name="connsiteY233" fmla="*/ 180943 h 3193741"/>
              <a:gd name="connsiteX234" fmla="*/ 4531865 w 5470628"/>
              <a:gd name="connsiteY234" fmla="*/ 155151 h 3193741"/>
              <a:gd name="connsiteX235" fmla="*/ 4573441 w 5470628"/>
              <a:gd name="connsiteY235" fmla="*/ 139676 h 3193741"/>
              <a:gd name="connsiteX236" fmla="*/ 4594964 w 5470628"/>
              <a:gd name="connsiteY236" fmla="*/ 145847 h 3193741"/>
              <a:gd name="connsiteX237" fmla="*/ 4623059 w 5470628"/>
              <a:gd name="connsiteY237" fmla="*/ 152410 h 3193741"/>
              <a:gd name="connsiteX238" fmla="*/ 4748356 w 5470628"/>
              <a:gd name="connsiteY238" fmla="*/ 68192 h 3193741"/>
              <a:gd name="connsiteX239" fmla="*/ 4833812 w 5470628"/>
              <a:gd name="connsiteY239" fmla="*/ 8017 h 3193741"/>
              <a:gd name="connsiteX240" fmla="*/ 4850908 w 5470628"/>
              <a:gd name="connsiteY240" fmla="*/ 727 h 319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70628" h="3193741">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62EB7ADA-173E-463A-8297-DB41074F947D}"/>
              </a:ext>
            </a:extLst>
          </p:cNvPr>
          <p:cNvSpPr>
            <a:spLocks noGrp="1"/>
          </p:cNvSpPr>
          <p:nvPr>
            <p:ph type="title"/>
          </p:nvPr>
        </p:nvSpPr>
        <p:spPr>
          <a:xfrm>
            <a:off x="960510" y="2785830"/>
            <a:ext cx="3010737" cy="1765613"/>
          </a:xfrm>
        </p:spPr>
        <p:txBody>
          <a:bodyPr>
            <a:normAutofit/>
          </a:bodyPr>
          <a:lstStyle/>
          <a:p>
            <a:pPr algn="ctr"/>
            <a:r>
              <a:rPr lang="en-US" sz="3200" i="0">
                <a:solidFill>
                  <a:srgbClr val="FFFFFF"/>
                </a:solidFill>
                <a:ea typeface="+mj-lt"/>
                <a:cs typeface="+mj-lt"/>
              </a:rPr>
              <a:t>Women</a:t>
            </a:r>
            <a:endParaRPr lang="en-US" sz="3200">
              <a:solidFill>
                <a:srgbClr val="FFFFFF"/>
              </a:solidFill>
            </a:endParaRPr>
          </a:p>
        </p:txBody>
      </p:sp>
      <p:sp>
        <p:nvSpPr>
          <p:cNvPr id="3" name="Content Placeholder 2">
            <a:extLst>
              <a:ext uri="{FF2B5EF4-FFF2-40B4-BE49-F238E27FC236}">
                <a16:creationId xmlns:a16="http://schemas.microsoft.com/office/drawing/2014/main" xmlns="" id="{9393A763-4783-45DA-98A7-00728D70A56C}"/>
              </a:ext>
            </a:extLst>
          </p:cNvPr>
          <p:cNvSpPr>
            <a:spLocks noGrp="1"/>
          </p:cNvSpPr>
          <p:nvPr>
            <p:ph idx="1"/>
          </p:nvPr>
        </p:nvSpPr>
        <p:spPr>
          <a:xfrm>
            <a:off x="5285014" y="964850"/>
            <a:ext cx="6068786" cy="4928300"/>
          </a:xfrm>
        </p:spPr>
        <p:txBody>
          <a:bodyPr vert="horz" lIns="91440" tIns="45720" rIns="91440" bIns="45720" rtlCol="0" anchor="ctr">
            <a:normAutofit/>
          </a:bodyPr>
          <a:lstStyle/>
          <a:p>
            <a:pPr marL="0" indent="0">
              <a:lnSpc>
                <a:spcPct val="90000"/>
              </a:lnSpc>
              <a:buNone/>
            </a:pPr>
            <a:r>
              <a:rPr lang="en-US" sz="1400">
                <a:ea typeface="+mn-lt"/>
                <a:cs typeface="+mn-lt"/>
              </a:rPr>
              <a:t>Women are the majority of front-line health workforce and caregivers. Cultural factors may restrict women’s access to information and services. Some women may be particularly affected, e.g. older women living alone, migrant women in an irregular situation. Isolation may lead to an increased risk of violence in the home. </a:t>
            </a:r>
          </a:p>
          <a:p>
            <a:pPr marL="0" indent="0">
              <a:lnSpc>
                <a:spcPct val="90000"/>
              </a:lnSpc>
              <a:buNone/>
            </a:pPr>
            <a:r>
              <a:rPr lang="en-US" sz="1400">
                <a:ea typeface="+mn-lt"/>
                <a:cs typeface="+mn-lt"/>
              </a:rPr>
              <a:t>• Provide specific advice for women caring for children and others in isolation and quarantine, and may not be able to avoid close contact. </a:t>
            </a:r>
          </a:p>
          <a:p>
            <a:pPr marL="0" indent="0">
              <a:lnSpc>
                <a:spcPct val="90000"/>
              </a:lnSpc>
              <a:buNone/>
            </a:pPr>
            <a:r>
              <a:rPr lang="en-US" sz="1400">
                <a:ea typeface="+mn-lt"/>
                <a:cs typeface="+mn-lt"/>
              </a:rPr>
              <a:t>• Ensure communications, treatment, support and services are culturally and gender sensitive to ensure access for women. Where possible ensure that medical teams are gender-balanced. </a:t>
            </a:r>
          </a:p>
          <a:p>
            <a:pPr marL="0" indent="0">
              <a:lnSpc>
                <a:spcPct val="90000"/>
              </a:lnSpc>
              <a:buNone/>
            </a:pPr>
            <a:r>
              <a:rPr lang="en-US" sz="1400">
                <a:ea typeface="+mn-lt"/>
                <a:cs typeface="+mn-lt"/>
              </a:rPr>
              <a:t>• Ensure measures are in place to mitigate risks of sexual and gender-based violence against women in quarantine facilities, isolation processes and procedures. </a:t>
            </a:r>
          </a:p>
          <a:p>
            <a:pPr marL="0" indent="0">
              <a:lnSpc>
                <a:spcPct val="90000"/>
              </a:lnSpc>
              <a:buNone/>
            </a:pPr>
            <a:r>
              <a:rPr lang="en-US" sz="1400">
                <a:ea typeface="+mn-lt"/>
                <a:cs typeface="+mn-lt"/>
              </a:rPr>
              <a:t>• Ensure that all staff and volunteers working on telephone helplines or providing services are trained in responding to reports of SGBV, (especially intimate-partner violence) and can refer to specialists.</a:t>
            </a:r>
            <a:endParaRPr lang="en-US" sz="1400"/>
          </a:p>
        </p:txBody>
      </p:sp>
    </p:spTree>
    <p:extLst>
      <p:ext uri="{BB962C8B-B14F-4D97-AF65-F5344CB8AC3E}">
        <p14:creationId xmlns:p14="http://schemas.microsoft.com/office/powerpoint/2010/main" val="32272716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xmlns="" id="{34FD16D7-4EB3-40C2-A811-4F8DE52B3E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xmlns="" id="{5C3C901A-B2F4-4A3C-BCDD-7C8D587ECA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342310"/>
            <a:ext cx="12192000" cy="2515690"/>
          </a:xfrm>
          <a:custGeom>
            <a:avLst/>
            <a:gdLst>
              <a:gd name="connsiteX0" fmla="*/ 0 w 12192000"/>
              <a:gd name="connsiteY0" fmla="*/ 0 h 2515690"/>
              <a:gd name="connsiteX1" fmla="*/ 170442 w 12192000"/>
              <a:gd name="connsiteY1" fmla="*/ 96074 h 2515690"/>
              <a:gd name="connsiteX2" fmla="*/ 424739 w 12192000"/>
              <a:gd name="connsiteY2" fmla="*/ 224865 h 2515690"/>
              <a:gd name="connsiteX3" fmla="*/ 748273 w 12192000"/>
              <a:gd name="connsiteY3" fmla="*/ 373939 h 2515690"/>
              <a:gd name="connsiteX4" fmla="*/ 1037058 w 12192000"/>
              <a:gd name="connsiteY4" fmla="*/ 499994 h 2515690"/>
              <a:gd name="connsiteX5" fmla="*/ 1101312 w 12192000"/>
              <a:gd name="connsiteY5" fmla="*/ 428540 h 2515690"/>
              <a:gd name="connsiteX6" fmla="*/ 1367071 w 12192000"/>
              <a:gd name="connsiteY6" fmla="*/ 516118 h 2515690"/>
              <a:gd name="connsiteX7" fmla="*/ 2189943 w 12192000"/>
              <a:gd name="connsiteY7" fmla="*/ 794533 h 2515690"/>
              <a:gd name="connsiteX8" fmla="*/ 2390329 w 12192000"/>
              <a:gd name="connsiteY8" fmla="*/ 920897 h 2515690"/>
              <a:gd name="connsiteX9" fmla="*/ 2459570 w 12192000"/>
              <a:gd name="connsiteY9" fmla="*/ 983740 h 2515690"/>
              <a:gd name="connsiteX10" fmla="*/ 2503252 w 12192000"/>
              <a:gd name="connsiteY10" fmla="*/ 1000151 h 2515690"/>
              <a:gd name="connsiteX11" fmla="*/ 2503252 w 12192000"/>
              <a:gd name="connsiteY11" fmla="*/ 1008273 h 2515690"/>
              <a:gd name="connsiteX12" fmla="*/ 2511191 w 12192000"/>
              <a:gd name="connsiteY12" fmla="*/ 1009499 h 2515690"/>
              <a:gd name="connsiteX13" fmla="*/ 2565029 w 12192000"/>
              <a:gd name="connsiteY13" fmla="*/ 1015977 h 2515690"/>
              <a:gd name="connsiteX14" fmla="*/ 2593745 w 12192000"/>
              <a:gd name="connsiteY14" fmla="*/ 1019963 h 2515690"/>
              <a:gd name="connsiteX15" fmla="*/ 2591015 w 12192000"/>
              <a:gd name="connsiteY15" fmla="*/ 1019651 h 2515690"/>
              <a:gd name="connsiteX16" fmla="*/ 2590137 w 12192000"/>
              <a:gd name="connsiteY16" fmla="*/ 1019549 h 2515690"/>
              <a:gd name="connsiteX17" fmla="*/ 2589021 w 12192000"/>
              <a:gd name="connsiteY17" fmla="*/ 1019424 h 2515690"/>
              <a:gd name="connsiteX18" fmla="*/ 2591015 w 12192000"/>
              <a:gd name="connsiteY18" fmla="*/ 1019651 h 2515690"/>
              <a:gd name="connsiteX19" fmla="*/ 2602385 w 12192000"/>
              <a:gd name="connsiteY19" fmla="*/ 1020975 h 2515690"/>
              <a:gd name="connsiteX20" fmla="*/ 2614445 w 12192000"/>
              <a:gd name="connsiteY20" fmla="*/ 1022389 h 2515690"/>
              <a:gd name="connsiteX21" fmla="*/ 2614445 w 12192000"/>
              <a:gd name="connsiteY21" fmla="*/ 1020966 h 2515690"/>
              <a:gd name="connsiteX22" fmla="*/ 2676661 w 12192000"/>
              <a:gd name="connsiteY22" fmla="*/ 1029355 h 2515690"/>
              <a:gd name="connsiteX23" fmla="*/ 2788597 w 12192000"/>
              <a:gd name="connsiteY23" fmla="*/ 1048926 h 2515690"/>
              <a:gd name="connsiteX24" fmla="*/ 2812742 w 12192000"/>
              <a:gd name="connsiteY24" fmla="*/ 1057667 h 2515690"/>
              <a:gd name="connsiteX25" fmla="*/ 2970201 w 12192000"/>
              <a:gd name="connsiteY25" fmla="*/ 949091 h 2515690"/>
              <a:gd name="connsiteX26" fmla="*/ 3030610 w 12192000"/>
              <a:gd name="connsiteY26" fmla="*/ 1049340 h 2515690"/>
              <a:gd name="connsiteX27" fmla="*/ 3058913 w 12192000"/>
              <a:gd name="connsiteY27" fmla="*/ 1048085 h 2515690"/>
              <a:gd name="connsiteX28" fmla="*/ 3072697 w 12192000"/>
              <a:gd name="connsiteY28" fmla="*/ 1045316 h 2515690"/>
              <a:gd name="connsiteX29" fmla="*/ 3083305 w 12192000"/>
              <a:gd name="connsiteY29" fmla="*/ 1040550 h 2515690"/>
              <a:gd name="connsiteX30" fmla="*/ 3125603 w 12192000"/>
              <a:gd name="connsiteY30" fmla="*/ 1004583 h 2515690"/>
              <a:gd name="connsiteX31" fmla="*/ 3385106 w 12192000"/>
              <a:gd name="connsiteY31" fmla="*/ 1042233 h 2515690"/>
              <a:gd name="connsiteX32" fmla="*/ 3424945 w 12192000"/>
              <a:gd name="connsiteY32" fmla="*/ 1065268 h 2515690"/>
              <a:gd name="connsiteX33" fmla="*/ 3436948 w 12192000"/>
              <a:gd name="connsiteY33" fmla="*/ 1068018 h 2515690"/>
              <a:gd name="connsiteX34" fmla="*/ 3466714 w 12192000"/>
              <a:gd name="connsiteY34" fmla="*/ 1063419 h 2515690"/>
              <a:gd name="connsiteX35" fmla="*/ 3550909 w 12192000"/>
              <a:gd name="connsiteY35" fmla="*/ 1044511 h 2515690"/>
              <a:gd name="connsiteX36" fmla="*/ 3555900 w 12192000"/>
              <a:gd name="connsiteY36" fmla="*/ 1041996 h 2515690"/>
              <a:gd name="connsiteX37" fmla="*/ 3625978 w 12192000"/>
              <a:gd name="connsiteY37" fmla="*/ 1023459 h 2515690"/>
              <a:gd name="connsiteX38" fmla="*/ 3632465 w 12192000"/>
              <a:gd name="connsiteY38" fmla="*/ 1023522 h 2515690"/>
              <a:gd name="connsiteX39" fmla="*/ 3649063 w 12192000"/>
              <a:gd name="connsiteY39" fmla="*/ 1018726 h 2515690"/>
              <a:gd name="connsiteX40" fmla="*/ 3805954 w 12192000"/>
              <a:gd name="connsiteY40" fmla="*/ 917517 h 2515690"/>
              <a:gd name="connsiteX41" fmla="*/ 4020506 w 12192000"/>
              <a:gd name="connsiteY41" fmla="*/ 816231 h 2515690"/>
              <a:gd name="connsiteX42" fmla="*/ 4233682 w 12192000"/>
              <a:gd name="connsiteY42" fmla="*/ 799511 h 2515690"/>
              <a:gd name="connsiteX43" fmla="*/ 4306552 w 12192000"/>
              <a:gd name="connsiteY43" fmla="*/ 610207 h 2515690"/>
              <a:gd name="connsiteX44" fmla="*/ 4816604 w 12192000"/>
              <a:gd name="connsiteY44" fmla="*/ 773163 h 2515690"/>
              <a:gd name="connsiteX45" fmla="*/ 4916502 w 12192000"/>
              <a:gd name="connsiteY45" fmla="*/ 788104 h 2515690"/>
              <a:gd name="connsiteX46" fmla="*/ 5224415 w 12192000"/>
              <a:gd name="connsiteY46" fmla="*/ 674418 h 2515690"/>
              <a:gd name="connsiteX47" fmla="*/ 5274077 w 12192000"/>
              <a:gd name="connsiteY47" fmla="*/ 655978 h 2515690"/>
              <a:gd name="connsiteX48" fmla="*/ 5371217 w 12192000"/>
              <a:gd name="connsiteY48" fmla="*/ 614372 h 2515690"/>
              <a:gd name="connsiteX49" fmla="*/ 5364523 w 12192000"/>
              <a:gd name="connsiteY49" fmla="*/ 502501 h 2515690"/>
              <a:gd name="connsiteX50" fmla="*/ 5457871 w 12192000"/>
              <a:gd name="connsiteY50" fmla="*/ 558285 h 2515690"/>
              <a:gd name="connsiteX51" fmla="*/ 5750580 w 12192000"/>
              <a:gd name="connsiteY51" fmla="*/ 663503 h 2515690"/>
              <a:gd name="connsiteX52" fmla="*/ 5976618 w 12192000"/>
              <a:gd name="connsiteY52" fmla="*/ 582652 h 2515690"/>
              <a:gd name="connsiteX53" fmla="*/ 6009346 w 12192000"/>
              <a:gd name="connsiteY53" fmla="*/ 559470 h 2515690"/>
              <a:gd name="connsiteX54" fmla="*/ 6069735 w 12192000"/>
              <a:gd name="connsiteY54" fmla="*/ 587803 h 2515690"/>
              <a:gd name="connsiteX55" fmla="*/ 6270319 w 12192000"/>
              <a:gd name="connsiteY55" fmla="*/ 643982 h 2515690"/>
              <a:gd name="connsiteX56" fmla="*/ 6406781 w 12192000"/>
              <a:gd name="connsiteY56" fmla="*/ 672327 h 2515690"/>
              <a:gd name="connsiteX57" fmla="*/ 6469508 w 12192000"/>
              <a:gd name="connsiteY57" fmla="*/ 708574 h 2515690"/>
              <a:gd name="connsiteX58" fmla="*/ 6515869 w 12192000"/>
              <a:gd name="connsiteY58" fmla="*/ 715738 h 2515690"/>
              <a:gd name="connsiteX59" fmla="*/ 6725938 w 12192000"/>
              <a:gd name="connsiteY59" fmla="*/ 691128 h 2515690"/>
              <a:gd name="connsiteX60" fmla="*/ 6778240 w 12192000"/>
              <a:gd name="connsiteY60" fmla="*/ 678998 h 2515690"/>
              <a:gd name="connsiteX61" fmla="*/ 6806944 w 12192000"/>
              <a:gd name="connsiteY61" fmla="*/ 646178 h 2515690"/>
              <a:gd name="connsiteX62" fmla="*/ 6830632 w 12192000"/>
              <a:gd name="connsiteY62" fmla="*/ 633915 h 2515690"/>
              <a:gd name="connsiteX63" fmla="*/ 6858072 w 12192000"/>
              <a:gd name="connsiteY63" fmla="*/ 646178 h 2515690"/>
              <a:gd name="connsiteX64" fmla="*/ 6891322 w 12192000"/>
              <a:gd name="connsiteY64" fmla="*/ 678998 h 2515690"/>
              <a:gd name="connsiteX65" fmla="*/ 6951905 w 12192000"/>
              <a:gd name="connsiteY65" fmla="*/ 691128 h 2515690"/>
              <a:gd name="connsiteX66" fmla="*/ 7195246 w 12192000"/>
              <a:gd name="connsiteY66" fmla="*/ 715738 h 2515690"/>
              <a:gd name="connsiteX67" fmla="*/ 7248949 w 12192000"/>
              <a:gd name="connsiteY67" fmla="*/ 708574 h 2515690"/>
              <a:gd name="connsiteX68" fmla="*/ 7321609 w 12192000"/>
              <a:gd name="connsiteY68" fmla="*/ 672327 h 2515690"/>
              <a:gd name="connsiteX69" fmla="*/ 7479684 w 12192000"/>
              <a:gd name="connsiteY69" fmla="*/ 643982 h 2515690"/>
              <a:gd name="connsiteX70" fmla="*/ 7712035 w 12192000"/>
              <a:gd name="connsiteY70" fmla="*/ 587803 h 2515690"/>
              <a:gd name="connsiteX71" fmla="*/ 7781987 w 12192000"/>
              <a:gd name="connsiteY71" fmla="*/ 559470 h 2515690"/>
              <a:gd name="connsiteX72" fmla="*/ 7819900 w 12192000"/>
              <a:gd name="connsiteY72" fmla="*/ 582652 h 2515690"/>
              <a:gd name="connsiteX73" fmla="*/ 8081736 w 12192000"/>
              <a:gd name="connsiteY73" fmla="*/ 663503 h 2515690"/>
              <a:gd name="connsiteX74" fmla="*/ 8420801 w 12192000"/>
              <a:gd name="connsiteY74" fmla="*/ 558285 h 2515690"/>
              <a:gd name="connsiteX75" fmla="*/ 8528933 w 12192000"/>
              <a:gd name="connsiteY75" fmla="*/ 502501 h 2515690"/>
              <a:gd name="connsiteX76" fmla="*/ 8521178 w 12192000"/>
              <a:gd name="connsiteY76" fmla="*/ 614372 h 2515690"/>
              <a:gd name="connsiteX77" fmla="*/ 8633702 w 12192000"/>
              <a:gd name="connsiteY77" fmla="*/ 655978 h 2515690"/>
              <a:gd name="connsiteX78" fmla="*/ 8691231 w 12192000"/>
              <a:gd name="connsiteY78" fmla="*/ 674418 h 2515690"/>
              <a:gd name="connsiteX79" fmla="*/ 9047908 w 12192000"/>
              <a:gd name="connsiteY79" fmla="*/ 788104 h 2515690"/>
              <a:gd name="connsiteX80" fmla="*/ 9163628 w 12192000"/>
              <a:gd name="connsiteY80" fmla="*/ 773163 h 2515690"/>
              <a:gd name="connsiteX81" fmla="*/ 9754459 w 12192000"/>
              <a:gd name="connsiteY81" fmla="*/ 610207 h 2515690"/>
              <a:gd name="connsiteX82" fmla="*/ 9838868 w 12192000"/>
              <a:gd name="connsiteY82" fmla="*/ 799511 h 2515690"/>
              <a:gd name="connsiteX83" fmla="*/ 10085808 w 12192000"/>
              <a:gd name="connsiteY83" fmla="*/ 816231 h 2515690"/>
              <a:gd name="connsiteX84" fmla="*/ 10334338 w 12192000"/>
              <a:gd name="connsiteY84" fmla="*/ 917517 h 2515690"/>
              <a:gd name="connsiteX85" fmla="*/ 10516076 w 12192000"/>
              <a:gd name="connsiteY85" fmla="*/ 1018726 h 2515690"/>
              <a:gd name="connsiteX86" fmla="*/ 10535302 w 12192000"/>
              <a:gd name="connsiteY86" fmla="*/ 1023522 h 2515690"/>
              <a:gd name="connsiteX87" fmla="*/ 10542819 w 12192000"/>
              <a:gd name="connsiteY87" fmla="*/ 1023458 h 2515690"/>
              <a:gd name="connsiteX88" fmla="*/ 10623994 w 12192000"/>
              <a:gd name="connsiteY88" fmla="*/ 1041996 h 2515690"/>
              <a:gd name="connsiteX89" fmla="*/ 10629774 w 12192000"/>
              <a:gd name="connsiteY89" fmla="*/ 1044511 h 2515690"/>
              <a:gd name="connsiteX90" fmla="*/ 10727305 w 12192000"/>
              <a:gd name="connsiteY90" fmla="*/ 1063419 h 2515690"/>
              <a:gd name="connsiteX91" fmla="*/ 10761785 w 12192000"/>
              <a:gd name="connsiteY91" fmla="*/ 1068017 h 2515690"/>
              <a:gd name="connsiteX92" fmla="*/ 10775688 w 12192000"/>
              <a:gd name="connsiteY92" fmla="*/ 1065268 h 2515690"/>
              <a:gd name="connsiteX93" fmla="*/ 10821837 w 12192000"/>
              <a:gd name="connsiteY93" fmla="*/ 1042232 h 2515690"/>
              <a:gd name="connsiteX94" fmla="*/ 11122438 w 12192000"/>
              <a:gd name="connsiteY94" fmla="*/ 1004583 h 2515690"/>
              <a:gd name="connsiteX95" fmla="*/ 11171433 w 12192000"/>
              <a:gd name="connsiteY95" fmla="*/ 1040550 h 2515690"/>
              <a:gd name="connsiteX96" fmla="*/ 11183724 w 12192000"/>
              <a:gd name="connsiteY96" fmla="*/ 1045316 h 2515690"/>
              <a:gd name="connsiteX97" fmla="*/ 11199690 w 12192000"/>
              <a:gd name="connsiteY97" fmla="*/ 1048085 h 2515690"/>
              <a:gd name="connsiteX98" fmla="*/ 11232475 w 12192000"/>
              <a:gd name="connsiteY98" fmla="*/ 1049340 h 2515690"/>
              <a:gd name="connsiteX99" fmla="*/ 11302451 w 12192000"/>
              <a:gd name="connsiteY99" fmla="*/ 949091 h 2515690"/>
              <a:gd name="connsiteX100" fmla="*/ 11484849 w 12192000"/>
              <a:gd name="connsiteY100" fmla="*/ 1057667 h 2515690"/>
              <a:gd name="connsiteX101" fmla="*/ 11512818 w 12192000"/>
              <a:gd name="connsiteY101" fmla="*/ 1048926 h 2515690"/>
              <a:gd name="connsiteX102" fmla="*/ 11642481 w 12192000"/>
              <a:gd name="connsiteY102" fmla="*/ 1029355 h 2515690"/>
              <a:gd name="connsiteX103" fmla="*/ 11714551 w 12192000"/>
              <a:gd name="connsiteY103" fmla="*/ 1020966 h 2515690"/>
              <a:gd name="connsiteX104" fmla="*/ 11714551 w 12192000"/>
              <a:gd name="connsiteY104" fmla="*/ 1022389 h 2515690"/>
              <a:gd name="connsiteX105" fmla="*/ 11728519 w 12192000"/>
              <a:gd name="connsiteY105" fmla="*/ 1020975 h 2515690"/>
              <a:gd name="connsiteX106" fmla="*/ 11741691 w 12192000"/>
              <a:gd name="connsiteY106" fmla="*/ 1019651 h 2515690"/>
              <a:gd name="connsiteX107" fmla="*/ 11743999 w 12192000"/>
              <a:gd name="connsiteY107" fmla="*/ 1019424 h 2515690"/>
              <a:gd name="connsiteX108" fmla="*/ 11742709 w 12192000"/>
              <a:gd name="connsiteY108" fmla="*/ 1019549 h 2515690"/>
              <a:gd name="connsiteX109" fmla="*/ 11741691 w 12192000"/>
              <a:gd name="connsiteY109" fmla="*/ 1019651 h 2515690"/>
              <a:gd name="connsiteX110" fmla="*/ 11738529 w 12192000"/>
              <a:gd name="connsiteY110" fmla="*/ 1019963 h 2515690"/>
              <a:gd name="connsiteX111" fmla="*/ 11771791 w 12192000"/>
              <a:gd name="connsiteY111" fmla="*/ 1015977 h 2515690"/>
              <a:gd name="connsiteX112" fmla="*/ 11834157 w 12192000"/>
              <a:gd name="connsiteY112" fmla="*/ 1009499 h 2515690"/>
              <a:gd name="connsiteX113" fmla="*/ 11843354 w 12192000"/>
              <a:gd name="connsiteY113" fmla="*/ 1008273 h 2515690"/>
              <a:gd name="connsiteX114" fmla="*/ 11843354 w 12192000"/>
              <a:gd name="connsiteY114" fmla="*/ 1000151 h 2515690"/>
              <a:gd name="connsiteX115" fmla="*/ 11893955 w 12192000"/>
              <a:gd name="connsiteY115" fmla="*/ 983740 h 2515690"/>
              <a:gd name="connsiteX116" fmla="*/ 11974160 w 12192000"/>
              <a:gd name="connsiteY116" fmla="*/ 920897 h 2515690"/>
              <a:gd name="connsiteX117" fmla="*/ 12143531 w 12192000"/>
              <a:gd name="connsiteY117" fmla="*/ 823664 h 2515690"/>
              <a:gd name="connsiteX118" fmla="*/ 12192000 w 12192000"/>
              <a:gd name="connsiteY118" fmla="*/ 801163 h 2515690"/>
              <a:gd name="connsiteX119" fmla="*/ 12192000 w 12192000"/>
              <a:gd name="connsiteY119" fmla="*/ 2515690 h 2515690"/>
              <a:gd name="connsiteX120" fmla="*/ 0 w 12192000"/>
              <a:gd name="connsiteY120" fmla="*/ 2515690 h 251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2192000" h="2515690">
                <a:moveTo>
                  <a:pt x="0" y="0"/>
                </a:moveTo>
                <a:lnTo>
                  <a:pt x="170442" y="96074"/>
                </a:lnTo>
                <a:cubicBezTo>
                  <a:pt x="323315" y="179510"/>
                  <a:pt x="418777" y="223899"/>
                  <a:pt x="424739" y="224865"/>
                </a:cubicBezTo>
                <a:cubicBezTo>
                  <a:pt x="573781" y="248496"/>
                  <a:pt x="654649" y="314572"/>
                  <a:pt x="748273" y="373939"/>
                </a:cubicBezTo>
                <a:cubicBezTo>
                  <a:pt x="830321" y="425631"/>
                  <a:pt x="917271" y="480784"/>
                  <a:pt x="1037058" y="499994"/>
                </a:cubicBezTo>
                <a:cubicBezTo>
                  <a:pt x="1195925" y="525362"/>
                  <a:pt x="1048105" y="445478"/>
                  <a:pt x="1101312" y="428540"/>
                </a:cubicBezTo>
                <a:cubicBezTo>
                  <a:pt x="1188473" y="458169"/>
                  <a:pt x="1274625" y="505369"/>
                  <a:pt x="1367071" y="516118"/>
                </a:cubicBezTo>
                <a:cubicBezTo>
                  <a:pt x="1701323" y="554463"/>
                  <a:pt x="1964451" y="648887"/>
                  <a:pt x="2189943" y="794533"/>
                </a:cubicBezTo>
                <a:cubicBezTo>
                  <a:pt x="2255082" y="836300"/>
                  <a:pt x="2357481" y="862342"/>
                  <a:pt x="2390329" y="920897"/>
                </a:cubicBezTo>
                <a:cubicBezTo>
                  <a:pt x="2406050" y="949359"/>
                  <a:pt x="2430126" y="969285"/>
                  <a:pt x="2459570" y="983740"/>
                </a:cubicBezTo>
                <a:lnTo>
                  <a:pt x="2503252" y="1000151"/>
                </a:lnTo>
                <a:lnTo>
                  <a:pt x="2503252" y="1008273"/>
                </a:lnTo>
                <a:lnTo>
                  <a:pt x="2511191" y="1009499"/>
                </a:lnTo>
                <a:cubicBezTo>
                  <a:pt x="2529847" y="1011974"/>
                  <a:pt x="2562849" y="1015701"/>
                  <a:pt x="2565029" y="1015977"/>
                </a:cubicBezTo>
                <a:cubicBezTo>
                  <a:pt x="2610845" y="1021778"/>
                  <a:pt x="2601577" y="1020837"/>
                  <a:pt x="2593745" y="1019963"/>
                </a:cubicBezTo>
                <a:lnTo>
                  <a:pt x="2591015" y="1019651"/>
                </a:lnTo>
                <a:lnTo>
                  <a:pt x="2590137" y="1019549"/>
                </a:lnTo>
                <a:cubicBezTo>
                  <a:pt x="2588203" y="1019326"/>
                  <a:pt x="2588125" y="1019321"/>
                  <a:pt x="2589021" y="1019424"/>
                </a:cubicBezTo>
                <a:lnTo>
                  <a:pt x="2591015" y="1019651"/>
                </a:lnTo>
                <a:lnTo>
                  <a:pt x="2602385" y="1020975"/>
                </a:lnTo>
                <a:lnTo>
                  <a:pt x="2614445" y="1022389"/>
                </a:lnTo>
                <a:lnTo>
                  <a:pt x="2614445" y="1020966"/>
                </a:lnTo>
                <a:lnTo>
                  <a:pt x="2676661" y="1029355"/>
                </a:lnTo>
                <a:cubicBezTo>
                  <a:pt x="2715592" y="1034194"/>
                  <a:pt x="2753901" y="1039695"/>
                  <a:pt x="2788597" y="1048926"/>
                </a:cubicBezTo>
                <a:lnTo>
                  <a:pt x="2812742" y="1057667"/>
                </a:lnTo>
                <a:lnTo>
                  <a:pt x="2970201" y="949091"/>
                </a:lnTo>
                <a:cubicBezTo>
                  <a:pt x="3052785" y="982961"/>
                  <a:pt x="2996105" y="1020057"/>
                  <a:pt x="3030610" y="1049340"/>
                </a:cubicBezTo>
                <a:cubicBezTo>
                  <a:pt x="3039005" y="1048442"/>
                  <a:pt x="3049621" y="1048500"/>
                  <a:pt x="3058913" y="1048085"/>
                </a:cubicBezTo>
                <a:lnTo>
                  <a:pt x="3072697" y="1045316"/>
                </a:lnTo>
                <a:lnTo>
                  <a:pt x="3083305" y="1040550"/>
                </a:lnTo>
                <a:lnTo>
                  <a:pt x="3125603" y="1004583"/>
                </a:lnTo>
                <a:cubicBezTo>
                  <a:pt x="3221669" y="925596"/>
                  <a:pt x="3242489" y="937564"/>
                  <a:pt x="3385106" y="1042233"/>
                </a:cubicBezTo>
                <a:cubicBezTo>
                  <a:pt x="3399403" y="1052670"/>
                  <a:pt x="3412529" y="1060209"/>
                  <a:pt x="3424945" y="1065268"/>
                </a:cubicBezTo>
                <a:lnTo>
                  <a:pt x="3436948" y="1068018"/>
                </a:lnTo>
                <a:lnTo>
                  <a:pt x="3466714" y="1063419"/>
                </a:lnTo>
                <a:lnTo>
                  <a:pt x="3550909" y="1044511"/>
                </a:lnTo>
                <a:lnTo>
                  <a:pt x="3555900" y="1041996"/>
                </a:lnTo>
                <a:cubicBezTo>
                  <a:pt x="3573827" y="1033454"/>
                  <a:pt x="3594382" y="1025941"/>
                  <a:pt x="3625978" y="1023459"/>
                </a:cubicBezTo>
                <a:lnTo>
                  <a:pt x="3632465" y="1023522"/>
                </a:lnTo>
                <a:lnTo>
                  <a:pt x="3649063" y="1018726"/>
                </a:lnTo>
                <a:cubicBezTo>
                  <a:pt x="3741849" y="989371"/>
                  <a:pt x="3810578" y="953657"/>
                  <a:pt x="3805954" y="917517"/>
                </a:cubicBezTo>
                <a:cubicBezTo>
                  <a:pt x="4031729" y="953901"/>
                  <a:pt x="4031729" y="953901"/>
                  <a:pt x="4020506" y="816231"/>
                </a:cubicBezTo>
                <a:cubicBezTo>
                  <a:pt x="4171643" y="865324"/>
                  <a:pt x="4206308" y="864422"/>
                  <a:pt x="4233682" y="799511"/>
                </a:cubicBezTo>
                <a:cubicBezTo>
                  <a:pt x="4260226" y="737017"/>
                  <a:pt x="4254728" y="668575"/>
                  <a:pt x="4306552" y="610207"/>
                </a:cubicBezTo>
                <a:cubicBezTo>
                  <a:pt x="4495313" y="657923"/>
                  <a:pt x="4699922" y="667347"/>
                  <a:pt x="4816604" y="773163"/>
                </a:cubicBezTo>
                <a:cubicBezTo>
                  <a:pt x="4834734" y="789836"/>
                  <a:pt x="4890507" y="799946"/>
                  <a:pt x="4916502" y="788104"/>
                </a:cubicBezTo>
                <a:cubicBezTo>
                  <a:pt x="5013526" y="746101"/>
                  <a:pt x="5238129" y="796871"/>
                  <a:pt x="5224415" y="674418"/>
                </a:cubicBezTo>
                <a:cubicBezTo>
                  <a:pt x="5223051" y="659300"/>
                  <a:pt x="5240524" y="644890"/>
                  <a:pt x="5274077" y="655978"/>
                </a:cubicBezTo>
                <a:cubicBezTo>
                  <a:pt x="5388582" y="694066"/>
                  <a:pt x="5367022" y="644784"/>
                  <a:pt x="5371217" y="614372"/>
                </a:cubicBezTo>
                <a:cubicBezTo>
                  <a:pt x="5375856" y="577567"/>
                  <a:pt x="5319010" y="537578"/>
                  <a:pt x="5364523" y="502501"/>
                </a:cubicBezTo>
                <a:cubicBezTo>
                  <a:pt x="5425408" y="508891"/>
                  <a:pt x="5433299" y="538191"/>
                  <a:pt x="5457871" y="558285"/>
                </a:cubicBezTo>
                <a:cubicBezTo>
                  <a:pt x="5530352" y="617005"/>
                  <a:pt x="5609566" y="664386"/>
                  <a:pt x="5750580" y="663503"/>
                </a:cubicBezTo>
                <a:cubicBezTo>
                  <a:pt x="5864519" y="662926"/>
                  <a:pt x="5966527" y="666650"/>
                  <a:pt x="5976618" y="582652"/>
                </a:cubicBezTo>
                <a:cubicBezTo>
                  <a:pt x="5978145" y="569455"/>
                  <a:pt x="5990792" y="562346"/>
                  <a:pt x="6009346" y="559470"/>
                </a:cubicBezTo>
                <a:cubicBezTo>
                  <a:pt x="6030639" y="568485"/>
                  <a:pt x="6052592" y="577083"/>
                  <a:pt x="6069735" y="587803"/>
                </a:cubicBezTo>
                <a:cubicBezTo>
                  <a:pt x="6126182" y="623812"/>
                  <a:pt x="6196945" y="634730"/>
                  <a:pt x="6270319" y="643982"/>
                </a:cubicBezTo>
                <a:cubicBezTo>
                  <a:pt x="6317101" y="649940"/>
                  <a:pt x="6363466" y="657107"/>
                  <a:pt x="6406781" y="672327"/>
                </a:cubicBezTo>
                <a:cubicBezTo>
                  <a:pt x="6433586" y="681598"/>
                  <a:pt x="6454928" y="693402"/>
                  <a:pt x="6469508" y="708574"/>
                </a:cubicBezTo>
                <a:cubicBezTo>
                  <a:pt x="6482729" y="721786"/>
                  <a:pt x="6496225" y="725422"/>
                  <a:pt x="6515869" y="715738"/>
                </a:cubicBezTo>
                <a:cubicBezTo>
                  <a:pt x="6572200" y="688353"/>
                  <a:pt x="6639257" y="676241"/>
                  <a:pt x="6725938" y="691128"/>
                </a:cubicBezTo>
                <a:cubicBezTo>
                  <a:pt x="6752109" y="695629"/>
                  <a:pt x="6772625" y="691505"/>
                  <a:pt x="6778240" y="678998"/>
                </a:cubicBezTo>
                <a:cubicBezTo>
                  <a:pt x="6784286" y="665981"/>
                  <a:pt x="6794269" y="655280"/>
                  <a:pt x="6806944" y="646178"/>
                </a:cubicBezTo>
                <a:lnTo>
                  <a:pt x="6830632" y="633915"/>
                </a:lnTo>
                <a:lnTo>
                  <a:pt x="6858072" y="646178"/>
                </a:lnTo>
                <a:cubicBezTo>
                  <a:pt x="6872754" y="655280"/>
                  <a:pt x="6884317" y="665981"/>
                  <a:pt x="6891322" y="678998"/>
                </a:cubicBezTo>
                <a:cubicBezTo>
                  <a:pt x="6897826" y="691505"/>
                  <a:pt x="6921592" y="695629"/>
                  <a:pt x="6951905" y="691128"/>
                </a:cubicBezTo>
                <a:cubicBezTo>
                  <a:pt x="7052317" y="676241"/>
                  <a:pt x="7129994" y="688353"/>
                  <a:pt x="7195246" y="715738"/>
                </a:cubicBezTo>
                <a:cubicBezTo>
                  <a:pt x="7217999" y="725422"/>
                  <a:pt x="7233634" y="721786"/>
                  <a:pt x="7248949" y="708574"/>
                </a:cubicBezTo>
                <a:cubicBezTo>
                  <a:pt x="7265838" y="693402"/>
                  <a:pt x="7290560" y="681598"/>
                  <a:pt x="7321609" y="672327"/>
                </a:cubicBezTo>
                <a:cubicBezTo>
                  <a:pt x="7371785" y="657107"/>
                  <a:pt x="7425493" y="649940"/>
                  <a:pt x="7479684" y="643982"/>
                </a:cubicBezTo>
                <a:cubicBezTo>
                  <a:pt x="7564679" y="634730"/>
                  <a:pt x="7646649" y="623812"/>
                  <a:pt x="7712035" y="587803"/>
                </a:cubicBezTo>
                <a:cubicBezTo>
                  <a:pt x="7731892" y="577083"/>
                  <a:pt x="7757322" y="568485"/>
                  <a:pt x="7781987" y="559470"/>
                </a:cubicBezTo>
                <a:cubicBezTo>
                  <a:pt x="7803481" y="562346"/>
                  <a:pt x="7818130" y="569455"/>
                  <a:pt x="7819900" y="582652"/>
                </a:cubicBezTo>
                <a:cubicBezTo>
                  <a:pt x="7831588" y="666650"/>
                  <a:pt x="7949751" y="662926"/>
                  <a:pt x="8081736" y="663503"/>
                </a:cubicBezTo>
                <a:cubicBezTo>
                  <a:pt x="8245081" y="664386"/>
                  <a:pt x="8336842" y="617005"/>
                  <a:pt x="8420801" y="558285"/>
                </a:cubicBezTo>
                <a:cubicBezTo>
                  <a:pt x="8449265" y="538191"/>
                  <a:pt x="8458404" y="508890"/>
                  <a:pt x="8528933" y="502501"/>
                </a:cubicBezTo>
                <a:cubicBezTo>
                  <a:pt x="8581654" y="537578"/>
                  <a:pt x="8515805" y="577567"/>
                  <a:pt x="8521178" y="614372"/>
                </a:cubicBezTo>
                <a:cubicBezTo>
                  <a:pt x="8526038" y="644784"/>
                  <a:pt x="8501063" y="694066"/>
                  <a:pt x="8633702" y="655978"/>
                </a:cubicBezTo>
                <a:cubicBezTo>
                  <a:pt x="8672570" y="644890"/>
                  <a:pt x="8692811" y="659300"/>
                  <a:pt x="8691231" y="674418"/>
                </a:cubicBezTo>
                <a:cubicBezTo>
                  <a:pt x="8675345" y="796871"/>
                  <a:pt x="8935518" y="746101"/>
                  <a:pt x="9047908" y="788104"/>
                </a:cubicBezTo>
                <a:cubicBezTo>
                  <a:pt x="9078021" y="799946"/>
                  <a:pt x="9142627" y="789836"/>
                  <a:pt x="9163628" y="773163"/>
                </a:cubicBezTo>
                <a:cubicBezTo>
                  <a:pt x="9298789" y="667347"/>
                  <a:pt x="9535801" y="657923"/>
                  <a:pt x="9754459" y="610207"/>
                </a:cubicBezTo>
                <a:cubicBezTo>
                  <a:pt x="9814490" y="668575"/>
                  <a:pt x="9808123" y="737017"/>
                  <a:pt x="9838868" y="799511"/>
                </a:cubicBezTo>
                <a:cubicBezTo>
                  <a:pt x="9870579" y="864422"/>
                  <a:pt x="9910733" y="865324"/>
                  <a:pt x="10085808" y="816231"/>
                </a:cubicBezTo>
                <a:cubicBezTo>
                  <a:pt x="10072804" y="953901"/>
                  <a:pt x="10072804" y="953901"/>
                  <a:pt x="10334338" y="917517"/>
                </a:cubicBezTo>
                <a:cubicBezTo>
                  <a:pt x="10328982" y="953657"/>
                  <a:pt x="10408594" y="989371"/>
                  <a:pt x="10516076" y="1018726"/>
                </a:cubicBezTo>
                <a:lnTo>
                  <a:pt x="10535302" y="1023522"/>
                </a:lnTo>
                <a:lnTo>
                  <a:pt x="10542819" y="1023458"/>
                </a:lnTo>
                <a:cubicBezTo>
                  <a:pt x="10579419" y="1025941"/>
                  <a:pt x="10603227" y="1033454"/>
                  <a:pt x="10623994" y="1041996"/>
                </a:cubicBezTo>
                <a:lnTo>
                  <a:pt x="10629774" y="1044511"/>
                </a:lnTo>
                <a:lnTo>
                  <a:pt x="10727305" y="1063419"/>
                </a:lnTo>
                <a:lnTo>
                  <a:pt x="10761785" y="1068017"/>
                </a:lnTo>
                <a:lnTo>
                  <a:pt x="10775688" y="1065268"/>
                </a:lnTo>
                <a:cubicBezTo>
                  <a:pt x="10790070" y="1060209"/>
                  <a:pt x="10805275" y="1052670"/>
                  <a:pt x="10821837" y="1042232"/>
                </a:cubicBezTo>
                <a:cubicBezTo>
                  <a:pt x="10987041" y="937564"/>
                  <a:pt x="11011156" y="925596"/>
                  <a:pt x="11122438" y="1004583"/>
                </a:cubicBezTo>
                <a:lnTo>
                  <a:pt x="11171433" y="1040550"/>
                </a:lnTo>
                <a:lnTo>
                  <a:pt x="11183724" y="1045316"/>
                </a:lnTo>
                <a:lnTo>
                  <a:pt x="11199690" y="1048085"/>
                </a:lnTo>
                <a:cubicBezTo>
                  <a:pt x="11210452" y="1048499"/>
                  <a:pt x="11222752" y="1048442"/>
                  <a:pt x="11232475" y="1049340"/>
                </a:cubicBezTo>
                <a:cubicBezTo>
                  <a:pt x="11272445" y="1020057"/>
                  <a:pt x="11206789" y="982961"/>
                  <a:pt x="11302451" y="949091"/>
                </a:cubicBezTo>
                <a:lnTo>
                  <a:pt x="11484849" y="1057667"/>
                </a:lnTo>
                <a:lnTo>
                  <a:pt x="11512818" y="1048926"/>
                </a:lnTo>
                <a:cubicBezTo>
                  <a:pt x="11553007" y="1039695"/>
                  <a:pt x="11597385" y="1034194"/>
                  <a:pt x="11642481" y="1029355"/>
                </a:cubicBezTo>
                <a:lnTo>
                  <a:pt x="11714551" y="1020966"/>
                </a:lnTo>
                <a:lnTo>
                  <a:pt x="11714551" y="1022389"/>
                </a:lnTo>
                <a:lnTo>
                  <a:pt x="11728519" y="1020975"/>
                </a:lnTo>
                <a:lnTo>
                  <a:pt x="11741691" y="1019651"/>
                </a:lnTo>
                <a:lnTo>
                  <a:pt x="11743999" y="1019424"/>
                </a:lnTo>
                <a:cubicBezTo>
                  <a:pt x="11745037" y="1019320"/>
                  <a:pt x="11744948" y="1019326"/>
                  <a:pt x="11742709" y="1019549"/>
                </a:cubicBezTo>
                <a:lnTo>
                  <a:pt x="11741691" y="1019651"/>
                </a:lnTo>
                <a:lnTo>
                  <a:pt x="11738529" y="1019963"/>
                </a:lnTo>
                <a:cubicBezTo>
                  <a:pt x="11729455" y="1020837"/>
                  <a:pt x="11718720" y="1021778"/>
                  <a:pt x="11771791" y="1015977"/>
                </a:cubicBezTo>
                <a:cubicBezTo>
                  <a:pt x="11774317" y="1015701"/>
                  <a:pt x="11812546" y="1011974"/>
                  <a:pt x="11834157" y="1009499"/>
                </a:cubicBezTo>
                <a:lnTo>
                  <a:pt x="11843354" y="1008273"/>
                </a:lnTo>
                <a:lnTo>
                  <a:pt x="11843354" y="1000151"/>
                </a:lnTo>
                <a:lnTo>
                  <a:pt x="11893955" y="983740"/>
                </a:lnTo>
                <a:cubicBezTo>
                  <a:pt x="11928061" y="969285"/>
                  <a:pt x="11955951" y="949359"/>
                  <a:pt x="11974160" y="920897"/>
                </a:cubicBezTo>
                <a:cubicBezTo>
                  <a:pt x="12002698" y="876981"/>
                  <a:pt x="12076554" y="851353"/>
                  <a:pt x="12143531" y="823664"/>
                </a:cubicBezTo>
                <a:lnTo>
                  <a:pt x="12192000" y="801163"/>
                </a:lnTo>
                <a:lnTo>
                  <a:pt x="12192000" y="2515690"/>
                </a:lnTo>
                <a:lnTo>
                  <a:pt x="0" y="251569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031F4945-2C1A-4D05-AB42-DF2234F6BC28}"/>
              </a:ext>
            </a:extLst>
          </p:cNvPr>
          <p:cNvSpPr>
            <a:spLocks noGrp="1"/>
          </p:cNvSpPr>
          <p:nvPr>
            <p:ph type="title"/>
          </p:nvPr>
        </p:nvSpPr>
        <p:spPr>
          <a:xfrm>
            <a:off x="894956" y="5467480"/>
            <a:ext cx="10515600" cy="888869"/>
          </a:xfrm>
        </p:spPr>
        <p:txBody>
          <a:bodyPr>
            <a:normAutofit/>
          </a:bodyPr>
          <a:lstStyle/>
          <a:p>
            <a:pPr algn="ctr"/>
            <a:r>
              <a:rPr lang="en-US" i="0">
                <a:solidFill>
                  <a:srgbClr val="FFFFFF"/>
                </a:solidFill>
                <a:ea typeface="+mj-lt"/>
                <a:cs typeface="+mj-lt"/>
              </a:rPr>
              <a:t>Children and Youth</a:t>
            </a:r>
            <a:endParaRPr lang="en-US">
              <a:solidFill>
                <a:srgbClr val="FFFFFF"/>
              </a:solidFill>
            </a:endParaRPr>
          </a:p>
        </p:txBody>
      </p:sp>
      <p:graphicFrame>
        <p:nvGraphicFramePr>
          <p:cNvPr id="5" name="Content Placeholder 2">
            <a:extLst>
              <a:ext uri="{FF2B5EF4-FFF2-40B4-BE49-F238E27FC236}">
                <a16:creationId xmlns:a16="http://schemas.microsoft.com/office/drawing/2014/main" xmlns="" id="{B2B6979A-5A67-4CDB-A0F5-121219258A7E}"/>
              </a:ext>
            </a:extLst>
          </p:cNvPr>
          <p:cNvGraphicFramePr>
            <a:graphicFrameLocks noGrp="1"/>
          </p:cNvGraphicFramePr>
          <p:nvPr>
            <p:ph idx="1"/>
            <p:extLst>
              <p:ext uri="{D42A27DB-BD31-4B8C-83A1-F6EECF244321}">
                <p14:modId xmlns:p14="http://schemas.microsoft.com/office/powerpoint/2010/main" val="3240107572"/>
              </p:ext>
            </p:extLst>
          </p:nvPr>
        </p:nvGraphicFramePr>
        <p:xfrm>
          <a:off x="643467" y="645845"/>
          <a:ext cx="10905066" cy="39324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713168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08953E74-D241-4DDF-8508-F0365EA13A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xmlns="" id="{5C3C901A-B2F4-4A3C-BCDD-7C8D587ECA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0" y="0"/>
            <a:ext cx="12192000" cy="2371134"/>
          </a:xfrm>
          <a:custGeom>
            <a:avLst/>
            <a:gdLst>
              <a:gd name="connsiteX0" fmla="*/ 0 w 12192000"/>
              <a:gd name="connsiteY0" fmla="*/ 0 h 2515690"/>
              <a:gd name="connsiteX1" fmla="*/ 170442 w 12192000"/>
              <a:gd name="connsiteY1" fmla="*/ 96074 h 2515690"/>
              <a:gd name="connsiteX2" fmla="*/ 424739 w 12192000"/>
              <a:gd name="connsiteY2" fmla="*/ 224865 h 2515690"/>
              <a:gd name="connsiteX3" fmla="*/ 748273 w 12192000"/>
              <a:gd name="connsiteY3" fmla="*/ 373939 h 2515690"/>
              <a:gd name="connsiteX4" fmla="*/ 1037058 w 12192000"/>
              <a:gd name="connsiteY4" fmla="*/ 499994 h 2515690"/>
              <a:gd name="connsiteX5" fmla="*/ 1101312 w 12192000"/>
              <a:gd name="connsiteY5" fmla="*/ 428540 h 2515690"/>
              <a:gd name="connsiteX6" fmla="*/ 1367071 w 12192000"/>
              <a:gd name="connsiteY6" fmla="*/ 516118 h 2515690"/>
              <a:gd name="connsiteX7" fmla="*/ 2189943 w 12192000"/>
              <a:gd name="connsiteY7" fmla="*/ 794533 h 2515690"/>
              <a:gd name="connsiteX8" fmla="*/ 2390329 w 12192000"/>
              <a:gd name="connsiteY8" fmla="*/ 920897 h 2515690"/>
              <a:gd name="connsiteX9" fmla="*/ 2459570 w 12192000"/>
              <a:gd name="connsiteY9" fmla="*/ 983740 h 2515690"/>
              <a:gd name="connsiteX10" fmla="*/ 2503252 w 12192000"/>
              <a:gd name="connsiteY10" fmla="*/ 1000151 h 2515690"/>
              <a:gd name="connsiteX11" fmla="*/ 2503252 w 12192000"/>
              <a:gd name="connsiteY11" fmla="*/ 1008273 h 2515690"/>
              <a:gd name="connsiteX12" fmla="*/ 2511191 w 12192000"/>
              <a:gd name="connsiteY12" fmla="*/ 1009499 h 2515690"/>
              <a:gd name="connsiteX13" fmla="*/ 2565029 w 12192000"/>
              <a:gd name="connsiteY13" fmla="*/ 1015977 h 2515690"/>
              <a:gd name="connsiteX14" fmla="*/ 2593745 w 12192000"/>
              <a:gd name="connsiteY14" fmla="*/ 1019963 h 2515690"/>
              <a:gd name="connsiteX15" fmla="*/ 2591015 w 12192000"/>
              <a:gd name="connsiteY15" fmla="*/ 1019651 h 2515690"/>
              <a:gd name="connsiteX16" fmla="*/ 2590137 w 12192000"/>
              <a:gd name="connsiteY16" fmla="*/ 1019549 h 2515690"/>
              <a:gd name="connsiteX17" fmla="*/ 2589021 w 12192000"/>
              <a:gd name="connsiteY17" fmla="*/ 1019424 h 2515690"/>
              <a:gd name="connsiteX18" fmla="*/ 2591015 w 12192000"/>
              <a:gd name="connsiteY18" fmla="*/ 1019651 h 2515690"/>
              <a:gd name="connsiteX19" fmla="*/ 2602385 w 12192000"/>
              <a:gd name="connsiteY19" fmla="*/ 1020975 h 2515690"/>
              <a:gd name="connsiteX20" fmla="*/ 2614445 w 12192000"/>
              <a:gd name="connsiteY20" fmla="*/ 1022389 h 2515690"/>
              <a:gd name="connsiteX21" fmla="*/ 2614445 w 12192000"/>
              <a:gd name="connsiteY21" fmla="*/ 1020966 h 2515690"/>
              <a:gd name="connsiteX22" fmla="*/ 2676661 w 12192000"/>
              <a:gd name="connsiteY22" fmla="*/ 1029355 h 2515690"/>
              <a:gd name="connsiteX23" fmla="*/ 2788597 w 12192000"/>
              <a:gd name="connsiteY23" fmla="*/ 1048926 h 2515690"/>
              <a:gd name="connsiteX24" fmla="*/ 2812742 w 12192000"/>
              <a:gd name="connsiteY24" fmla="*/ 1057667 h 2515690"/>
              <a:gd name="connsiteX25" fmla="*/ 2970201 w 12192000"/>
              <a:gd name="connsiteY25" fmla="*/ 949091 h 2515690"/>
              <a:gd name="connsiteX26" fmla="*/ 3030610 w 12192000"/>
              <a:gd name="connsiteY26" fmla="*/ 1049340 h 2515690"/>
              <a:gd name="connsiteX27" fmla="*/ 3058913 w 12192000"/>
              <a:gd name="connsiteY27" fmla="*/ 1048085 h 2515690"/>
              <a:gd name="connsiteX28" fmla="*/ 3072697 w 12192000"/>
              <a:gd name="connsiteY28" fmla="*/ 1045316 h 2515690"/>
              <a:gd name="connsiteX29" fmla="*/ 3083305 w 12192000"/>
              <a:gd name="connsiteY29" fmla="*/ 1040550 h 2515690"/>
              <a:gd name="connsiteX30" fmla="*/ 3125603 w 12192000"/>
              <a:gd name="connsiteY30" fmla="*/ 1004583 h 2515690"/>
              <a:gd name="connsiteX31" fmla="*/ 3385106 w 12192000"/>
              <a:gd name="connsiteY31" fmla="*/ 1042233 h 2515690"/>
              <a:gd name="connsiteX32" fmla="*/ 3424945 w 12192000"/>
              <a:gd name="connsiteY32" fmla="*/ 1065268 h 2515690"/>
              <a:gd name="connsiteX33" fmla="*/ 3436948 w 12192000"/>
              <a:gd name="connsiteY33" fmla="*/ 1068018 h 2515690"/>
              <a:gd name="connsiteX34" fmla="*/ 3466714 w 12192000"/>
              <a:gd name="connsiteY34" fmla="*/ 1063419 h 2515690"/>
              <a:gd name="connsiteX35" fmla="*/ 3550909 w 12192000"/>
              <a:gd name="connsiteY35" fmla="*/ 1044511 h 2515690"/>
              <a:gd name="connsiteX36" fmla="*/ 3555900 w 12192000"/>
              <a:gd name="connsiteY36" fmla="*/ 1041996 h 2515690"/>
              <a:gd name="connsiteX37" fmla="*/ 3625978 w 12192000"/>
              <a:gd name="connsiteY37" fmla="*/ 1023459 h 2515690"/>
              <a:gd name="connsiteX38" fmla="*/ 3632465 w 12192000"/>
              <a:gd name="connsiteY38" fmla="*/ 1023522 h 2515690"/>
              <a:gd name="connsiteX39" fmla="*/ 3649063 w 12192000"/>
              <a:gd name="connsiteY39" fmla="*/ 1018726 h 2515690"/>
              <a:gd name="connsiteX40" fmla="*/ 3805954 w 12192000"/>
              <a:gd name="connsiteY40" fmla="*/ 917517 h 2515690"/>
              <a:gd name="connsiteX41" fmla="*/ 4020506 w 12192000"/>
              <a:gd name="connsiteY41" fmla="*/ 816231 h 2515690"/>
              <a:gd name="connsiteX42" fmla="*/ 4233682 w 12192000"/>
              <a:gd name="connsiteY42" fmla="*/ 799511 h 2515690"/>
              <a:gd name="connsiteX43" fmla="*/ 4306552 w 12192000"/>
              <a:gd name="connsiteY43" fmla="*/ 610207 h 2515690"/>
              <a:gd name="connsiteX44" fmla="*/ 4816604 w 12192000"/>
              <a:gd name="connsiteY44" fmla="*/ 773163 h 2515690"/>
              <a:gd name="connsiteX45" fmla="*/ 4916502 w 12192000"/>
              <a:gd name="connsiteY45" fmla="*/ 788104 h 2515690"/>
              <a:gd name="connsiteX46" fmla="*/ 5224415 w 12192000"/>
              <a:gd name="connsiteY46" fmla="*/ 674418 h 2515690"/>
              <a:gd name="connsiteX47" fmla="*/ 5274077 w 12192000"/>
              <a:gd name="connsiteY47" fmla="*/ 655978 h 2515690"/>
              <a:gd name="connsiteX48" fmla="*/ 5371217 w 12192000"/>
              <a:gd name="connsiteY48" fmla="*/ 614372 h 2515690"/>
              <a:gd name="connsiteX49" fmla="*/ 5364523 w 12192000"/>
              <a:gd name="connsiteY49" fmla="*/ 502501 h 2515690"/>
              <a:gd name="connsiteX50" fmla="*/ 5457871 w 12192000"/>
              <a:gd name="connsiteY50" fmla="*/ 558285 h 2515690"/>
              <a:gd name="connsiteX51" fmla="*/ 5750580 w 12192000"/>
              <a:gd name="connsiteY51" fmla="*/ 663503 h 2515690"/>
              <a:gd name="connsiteX52" fmla="*/ 5976618 w 12192000"/>
              <a:gd name="connsiteY52" fmla="*/ 582652 h 2515690"/>
              <a:gd name="connsiteX53" fmla="*/ 6009346 w 12192000"/>
              <a:gd name="connsiteY53" fmla="*/ 559470 h 2515690"/>
              <a:gd name="connsiteX54" fmla="*/ 6069735 w 12192000"/>
              <a:gd name="connsiteY54" fmla="*/ 587803 h 2515690"/>
              <a:gd name="connsiteX55" fmla="*/ 6270319 w 12192000"/>
              <a:gd name="connsiteY55" fmla="*/ 643982 h 2515690"/>
              <a:gd name="connsiteX56" fmla="*/ 6406781 w 12192000"/>
              <a:gd name="connsiteY56" fmla="*/ 672327 h 2515690"/>
              <a:gd name="connsiteX57" fmla="*/ 6469508 w 12192000"/>
              <a:gd name="connsiteY57" fmla="*/ 708574 h 2515690"/>
              <a:gd name="connsiteX58" fmla="*/ 6515869 w 12192000"/>
              <a:gd name="connsiteY58" fmla="*/ 715738 h 2515690"/>
              <a:gd name="connsiteX59" fmla="*/ 6725938 w 12192000"/>
              <a:gd name="connsiteY59" fmla="*/ 691128 h 2515690"/>
              <a:gd name="connsiteX60" fmla="*/ 6778240 w 12192000"/>
              <a:gd name="connsiteY60" fmla="*/ 678998 h 2515690"/>
              <a:gd name="connsiteX61" fmla="*/ 6806944 w 12192000"/>
              <a:gd name="connsiteY61" fmla="*/ 646178 h 2515690"/>
              <a:gd name="connsiteX62" fmla="*/ 6830632 w 12192000"/>
              <a:gd name="connsiteY62" fmla="*/ 633915 h 2515690"/>
              <a:gd name="connsiteX63" fmla="*/ 6858072 w 12192000"/>
              <a:gd name="connsiteY63" fmla="*/ 646178 h 2515690"/>
              <a:gd name="connsiteX64" fmla="*/ 6891322 w 12192000"/>
              <a:gd name="connsiteY64" fmla="*/ 678998 h 2515690"/>
              <a:gd name="connsiteX65" fmla="*/ 6951905 w 12192000"/>
              <a:gd name="connsiteY65" fmla="*/ 691128 h 2515690"/>
              <a:gd name="connsiteX66" fmla="*/ 7195246 w 12192000"/>
              <a:gd name="connsiteY66" fmla="*/ 715738 h 2515690"/>
              <a:gd name="connsiteX67" fmla="*/ 7248949 w 12192000"/>
              <a:gd name="connsiteY67" fmla="*/ 708574 h 2515690"/>
              <a:gd name="connsiteX68" fmla="*/ 7321609 w 12192000"/>
              <a:gd name="connsiteY68" fmla="*/ 672327 h 2515690"/>
              <a:gd name="connsiteX69" fmla="*/ 7479684 w 12192000"/>
              <a:gd name="connsiteY69" fmla="*/ 643982 h 2515690"/>
              <a:gd name="connsiteX70" fmla="*/ 7712035 w 12192000"/>
              <a:gd name="connsiteY70" fmla="*/ 587803 h 2515690"/>
              <a:gd name="connsiteX71" fmla="*/ 7781987 w 12192000"/>
              <a:gd name="connsiteY71" fmla="*/ 559470 h 2515690"/>
              <a:gd name="connsiteX72" fmla="*/ 7819900 w 12192000"/>
              <a:gd name="connsiteY72" fmla="*/ 582652 h 2515690"/>
              <a:gd name="connsiteX73" fmla="*/ 8081736 w 12192000"/>
              <a:gd name="connsiteY73" fmla="*/ 663503 h 2515690"/>
              <a:gd name="connsiteX74" fmla="*/ 8420801 w 12192000"/>
              <a:gd name="connsiteY74" fmla="*/ 558285 h 2515690"/>
              <a:gd name="connsiteX75" fmla="*/ 8528933 w 12192000"/>
              <a:gd name="connsiteY75" fmla="*/ 502501 h 2515690"/>
              <a:gd name="connsiteX76" fmla="*/ 8521178 w 12192000"/>
              <a:gd name="connsiteY76" fmla="*/ 614372 h 2515690"/>
              <a:gd name="connsiteX77" fmla="*/ 8633702 w 12192000"/>
              <a:gd name="connsiteY77" fmla="*/ 655978 h 2515690"/>
              <a:gd name="connsiteX78" fmla="*/ 8691231 w 12192000"/>
              <a:gd name="connsiteY78" fmla="*/ 674418 h 2515690"/>
              <a:gd name="connsiteX79" fmla="*/ 9047908 w 12192000"/>
              <a:gd name="connsiteY79" fmla="*/ 788104 h 2515690"/>
              <a:gd name="connsiteX80" fmla="*/ 9163628 w 12192000"/>
              <a:gd name="connsiteY80" fmla="*/ 773163 h 2515690"/>
              <a:gd name="connsiteX81" fmla="*/ 9754459 w 12192000"/>
              <a:gd name="connsiteY81" fmla="*/ 610207 h 2515690"/>
              <a:gd name="connsiteX82" fmla="*/ 9838868 w 12192000"/>
              <a:gd name="connsiteY82" fmla="*/ 799511 h 2515690"/>
              <a:gd name="connsiteX83" fmla="*/ 10085808 w 12192000"/>
              <a:gd name="connsiteY83" fmla="*/ 816231 h 2515690"/>
              <a:gd name="connsiteX84" fmla="*/ 10334338 w 12192000"/>
              <a:gd name="connsiteY84" fmla="*/ 917517 h 2515690"/>
              <a:gd name="connsiteX85" fmla="*/ 10516076 w 12192000"/>
              <a:gd name="connsiteY85" fmla="*/ 1018726 h 2515690"/>
              <a:gd name="connsiteX86" fmla="*/ 10535302 w 12192000"/>
              <a:gd name="connsiteY86" fmla="*/ 1023522 h 2515690"/>
              <a:gd name="connsiteX87" fmla="*/ 10542819 w 12192000"/>
              <a:gd name="connsiteY87" fmla="*/ 1023458 h 2515690"/>
              <a:gd name="connsiteX88" fmla="*/ 10623994 w 12192000"/>
              <a:gd name="connsiteY88" fmla="*/ 1041996 h 2515690"/>
              <a:gd name="connsiteX89" fmla="*/ 10629774 w 12192000"/>
              <a:gd name="connsiteY89" fmla="*/ 1044511 h 2515690"/>
              <a:gd name="connsiteX90" fmla="*/ 10727305 w 12192000"/>
              <a:gd name="connsiteY90" fmla="*/ 1063419 h 2515690"/>
              <a:gd name="connsiteX91" fmla="*/ 10761785 w 12192000"/>
              <a:gd name="connsiteY91" fmla="*/ 1068017 h 2515690"/>
              <a:gd name="connsiteX92" fmla="*/ 10775688 w 12192000"/>
              <a:gd name="connsiteY92" fmla="*/ 1065268 h 2515690"/>
              <a:gd name="connsiteX93" fmla="*/ 10821837 w 12192000"/>
              <a:gd name="connsiteY93" fmla="*/ 1042232 h 2515690"/>
              <a:gd name="connsiteX94" fmla="*/ 11122438 w 12192000"/>
              <a:gd name="connsiteY94" fmla="*/ 1004583 h 2515690"/>
              <a:gd name="connsiteX95" fmla="*/ 11171433 w 12192000"/>
              <a:gd name="connsiteY95" fmla="*/ 1040550 h 2515690"/>
              <a:gd name="connsiteX96" fmla="*/ 11183724 w 12192000"/>
              <a:gd name="connsiteY96" fmla="*/ 1045316 h 2515690"/>
              <a:gd name="connsiteX97" fmla="*/ 11199690 w 12192000"/>
              <a:gd name="connsiteY97" fmla="*/ 1048085 h 2515690"/>
              <a:gd name="connsiteX98" fmla="*/ 11232475 w 12192000"/>
              <a:gd name="connsiteY98" fmla="*/ 1049340 h 2515690"/>
              <a:gd name="connsiteX99" fmla="*/ 11302451 w 12192000"/>
              <a:gd name="connsiteY99" fmla="*/ 949091 h 2515690"/>
              <a:gd name="connsiteX100" fmla="*/ 11484849 w 12192000"/>
              <a:gd name="connsiteY100" fmla="*/ 1057667 h 2515690"/>
              <a:gd name="connsiteX101" fmla="*/ 11512818 w 12192000"/>
              <a:gd name="connsiteY101" fmla="*/ 1048926 h 2515690"/>
              <a:gd name="connsiteX102" fmla="*/ 11642481 w 12192000"/>
              <a:gd name="connsiteY102" fmla="*/ 1029355 h 2515690"/>
              <a:gd name="connsiteX103" fmla="*/ 11714551 w 12192000"/>
              <a:gd name="connsiteY103" fmla="*/ 1020966 h 2515690"/>
              <a:gd name="connsiteX104" fmla="*/ 11714551 w 12192000"/>
              <a:gd name="connsiteY104" fmla="*/ 1022389 h 2515690"/>
              <a:gd name="connsiteX105" fmla="*/ 11728519 w 12192000"/>
              <a:gd name="connsiteY105" fmla="*/ 1020975 h 2515690"/>
              <a:gd name="connsiteX106" fmla="*/ 11741691 w 12192000"/>
              <a:gd name="connsiteY106" fmla="*/ 1019651 h 2515690"/>
              <a:gd name="connsiteX107" fmla="*/ 11743999 w 12192000"/>
              <a:gd name="connsiteY107" fmla="*/ 1019424 h 2515690"/>
              <a:gd name="connsiteX108" fmla="*/ 11742709 w 12192000"/>
              <a:gd name="connsiteY108" fmla="*/ 1019549 h 2515690"/>
              <a:gd name="connsiteX109" fmla="*/ 11741691 w 12192000"/>
              <a:gd name="connsiteY109" fmla="*/ 1019651 h 2515690"/>
              <a:gd name="connsiteX110" fmla="*/ 11738529 w 12192000"/>
              <a:gd name="connsiteY110" fmla="*/ 1019963 h 2515690"/>
              <a:gd name="connsiteX111" fmla="*/ 11771791 w 12192000"/>
              <a:gd name="connsiteY111" fmla="*/ 1015977 h 2515690"/>
              <a:gd name="connsiteX112" fmla="*/ 11834157 w 12192000"/>
              <a:gd name="connsiteY112" fmla="*/ 1009499 h 2515690"/>
              <a:gd name="connsiteX113" fmla="*/ 11843354 w 12192000"/>
              <a:gd name="connsiteY113" fmla="*/ 1008273 h 2515690"/>
              <a:gd name="connsiteX114" fmla="*/ 11843354 w 12192000"/>
              <a:gd name="connsiteY114" fmla="*/ 1000151 h 2515690"/>
              <a:gd name="connsiteX115" fmla="*/ 11893955 w 12192000"/>
              <a:gd name="connsiteY115" fmla="*/ 983740 h 2515690"/>
              <a:gd name="connsiteX116" fmla="*/ 11974160 w 12192000"/>
              <a:gd name="connsiteY116" fmla="*/ 920897 h 2515690"/>
              <a:gd name="connsiteX117" fmla="*/ 12143531 w 12192000"/>
              <a:gd name="connsiteY117" fmla="*/ 823664 h 2515690"/>
              <a:gd name="connsiteX118" fmla="*/ 12192000 w 12192000"/>
              <a:gd name="connsiteY118" fmla="*/ 801163 h 2515690"/>
              <a:gd name="connsiteX119" fmla="*/ 12192000 w 12192000"/>
              <a:gd name="connsiteY119" fmla="*/ 2515690 h 2515690"/>
              <a:gd name="connsiteX120" fmla="*/ 0 w 12192000"/>
              <a:gd name="connsiteY120" fmla="*/ 2515690 h 251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2192000" h="2515690">
                <a:moveTo>
                  <a:pt x="0" y="0"/>
                </a:moveTo>
                <a:lnTo>
                  <a:pt x="170442" y="96074"/>
                </a:lnTo>
                <a:cubicBezTo>
                  <a:pt x="323315" y="179510"/>
                  <a:pt x="418777" y="223899"/>
                  <a:pt x="424739" y="224865"/>
                </a:cubicBezTo>
                <a:cubicBezTo>
                  <a:pt x="573781" y="248496"/>
                  <a:pt x="654649" y="314572"/>
                  <a:pt x="748273" y="373939"/>
                </a:cubicBezTo>
                <a:cubicBezTo>
                  <a:pt x="830321" y="425631"/>
                  <a:pt x="917271" y="480784"/>
                  <a:pt x="1037058" y="499994"/>
                </a:cubicBezTo>
                <a:cubicBezTo>
                  <a:pt x="1195925" y="525362"/>
                  <a:pt x="1048105" y="445478"/>
                  <a:pt x="1101312" y="428540"/>
                </a:cubicBezTo>
                <a:cubicBezTo>
                  <a:pt x="1188473" y="458169"/>
                  <a:pt x="1274625" y="505369"/>
                  <a:pt x="1367071" y="516118"/>
                </a:cubicBezTo>
                <a:cubicBezTo>
                  <a:pt x="1701323" y="554463"/>
                  <a:pt x="1964451" y="648887"/>
                  <a:pt x="2189943" y="794533"/>
                </a:cubicBezTo>
                <a:cubicBezTo>
                  <a:pt x="2255082" y="836300"/>
                  <a:pt x="2357481" y="862342"/>
                  <a:pt x="2390329" y="920897"/>
                </a:cubicBezTo>
                <a:cubicBezTo>
                  <a:pt x="2406050" y="949359"/>
                  <a:pt x="2430126" y="969285"/>
                  <a:pt x="2459570" y="983740"/>
                </a:cubicBezTo>
                <a:lnTo>
                  <a:pt x="2503252" y="1000151"/>
                </a:lnTo>
                <a:lnTo>
                  <a:pt x="2503252" y="1008273"/>
                </a:lnTo>
                <a:lnTo>
                  <a:pt x="2511191" y="1009499"/>
                </a:lnTo>
                <a:cubicBezTo>
                  <a:pt x="2529847" y="1011974"/>
                  <a:pt x="2562849" y="1015701"/>
                  <a:pt x="2565029" y="1015977"/>
                </a:cubicBezTo>
                <a:cubicBezTo>
                  <a:pt x="2610845" y="1021778"/>
                  <a:pt x="2601577" y="1020837"/>
                  <a:pt x="2593745" y="1019963"/>
                </a:cubicBezTo>
                <a:lnTo>
                  <a:pt x="2591015" y="1019651"/>
                </a:lnTo>
                <a:lnTo>
                  <a:pt x="2590137" y="1019549"/>
                </a:lnTo>
                <a:cubicBezTo>
                  <a:pt x="2588203" y="1019326"/>
                  <a:pt x="2588125" y="1019321"/>
                  <a:pt x="2589021" y="1019424"/>
                </a:cubicBezTo>
                <a:lnTo>
                  <a:pt x="2591015" y="1019651"/>
                </a:lnTo>
                <a:lnTo>
                  <a:pt x="2602385" y="1020975"/>
                </a:lnTo>
                <a:lnTo>
                  <a:pt x="2614445" y="1022389"/>
                </a:lnTo>
                <a:lnTo>
                  <a:pt x="2614445" y="1020966"/>
                </a:lnTo>
                <a:lnTo>
                  <a:pt x="2676661" y="1029355"/>
                </a:lnTo>
                <a:cubicBezTo>
                  <a:pt x="2715592" y="1034194"/>
                  <a:pt x="2753901" y="1039695"/>
                  <a:pt x="2788597" y="1048926"/>
                </a:cubicBezTo>
                <a:lnTo>
                  <a:pt x="2812742" y="1057667"/>
                </a:lnTo>
                <a:lnTo>
                  <a:pt x="2970201" y="949091"/>
                </a:lnTo>
                <a:cubicBezTo>
                  <a:pt x="3052785" y="982961"/>
                  <a:pt x="2996105" y="1020057"/>
                  <a:pt x="3030610" y="1049340"/>
                </a:cubicBezTo>
                <a:cubicBezTo>
                  <a:pt x="3039005" y="1048442"/>
                  <a:pt x="3049621" y="1048500"/>
                  <a:pt x="3058913" y="1048085"/>
                </a:cubicBezTo>
                <a:lnTo>
                  <a:pt x="3072697" y="1045316"/>
                </a:lnTo>
                <a:lnTo>
                  <a:pt x="3083305" y="1040550"/>
                </a:lnTo>
                <a:lnTo>
                  <a:pt x="3125603" y="1004583"/>
                </a:lnTo>
                <a:cubicBezTo>
                  <a:pt x="3221669" y="925596"/>
                  <a:pt x="3242489" y="937564"/>
                  <a:pt x="3385106" y="1042233"/>
                </a:cubicBezTo>
                <a:cubicBezTo>
                  <a:pt x="3399403" y="1052670"/>
                  <a:pt x="3412529" y="1060209"/>
                  <a:pt x="3424945" y="1065268"/>
                </a:cubicBezTo>
                <a:lnTo>
                  <a:pt x="3436948" y="1068018"/>
                </a:lnTo>
                <a:lnTo>
                  <a:pt x="3466714" y="1063419"/>
                </a:lnTo>
                <a:lnTo>
                  <a:pt x="3550909" y="1044511"/>
                </a:lnTo>
                <a:lnTo>
                  <a:pt x="3555900" y="1041996"/>
                </a:lnTo>
                <a:cubicBezTo>
                  <a:pt x="3573827" y="1033454"/>
                  <a:pt x="3594382" y="1025941"/>
                  <a:pt x="3625978" y="1023459"/>
                </a:cubicBezTo>
                <a:lnTo>
                  <a:pt x="3632465" y="1023522"/>
                </a:lnTo>
                <a:lnTo>
                  <a:pt x="3649063" y="1018726"/>
                </a:lnTo>
                <a:cubicBezTo>
                  <a:pt x="3741849" y="989371"/>
                  <a:pt x="3810578" y="953657"/>
                  <a:pt x="3805954" y="917517"/>
                </a:cubicBezTo>
                <a:cubicBezTo>
                  <a:pt x="4031729" y="953901"/>
                  <a:pt x="4031729" y="953901"/>
                  <a:pt x="4020506" y="816231"/>
                </a:cubicBezTo>
                <a:cubicBezTo>
                  <a:pt x="4171643" y="865324"/>
                  <a:pt x="4206308" y="864422"/>
                  <a:pt x="4233682" y="799511"/>
                </a:cubicBezTo>
                <a:cubicBezTo>
                  <a:pt x="4260226" y="737017"/>
                  <a:pt x="4254728" y="668575"/>
                  <a:pt x="4306552" y="610207"/>
                </a:cubicBezTo>
                <a:cubicBezTo>
                  <a:pt x="4495313" y="657923"/>
                  <a:pt x="4699922" y="667347"/>
                  <a:pt x="4816604" y="773163"/>
                </a:cubicBezTo>
                <a:cubicBezTo>
                  <a:pt x="4834734" y="789836"/>
                  <a:pt x="4890507" y="799946"/>
                  <a:pt x="4916502" y="788104"/>
                </a:cubicBezTo>
                <a:cubicBezTo>
                  <a:pt x="5013526" y="746101"/>
                  <a:pt x="5238129" y="796871"/>
                  <a:pt x="5224415" y="674418"/>
                </a:cubicBezTo>
                <a:cubicBezTo>
                  <a:pt x="5223051" y="659300"/>
                  <a:pt x="5240524" y="644890"/>
                  <a:pt x="5274077" y="655978"/>
                </a:cubicBezTo>
                <a:cubicBezTo>
                  <a:pt x="5388582" y="694066"/>
                  <a:pt x="5367022" y="644784"/>
                  <a:pt x="5371217" y="614372"/>
                </a:cubicBezTo>
                <a:cubicBezTo>
                  <a:pt x="5375856" y="577567"/>
                  <a:pt x="5319010" y="537578"/>
                  <a:pt x="5364523" y="502501"/>
                </a:cubicBezTo>
                <a:cubicBezTo>
                  <a:pt x="5425408" y="508891"/>
                  <a:pt x="5433299" y="538191"/>
                  <a:pt x="5457871" y="558285"/>
                </a:cubicBezTo>
                <a:cubicBezTo>
                  <a:pt x="5530352" y="617005"/>
                  <a:pt x="5609566" y="664386"/>
                  <a:pt x="5750580" y="663503"/>
                </a:cubicBezTo>
                <a:cubicBezTo>
                  <a:pt x="5864519" y="662926"/>
                  <a:pt x="5966527" y="666650"/>
                  <a:pt x="5976618" y="582652"/>
                </a:cubicBezTo>
                <a:cubicBezTo>
                  <a:pt x="5978145" y="569455"/>
                  <a:pt x="5990792" y="562346"/>
                  <a:pt x="6009346" y="559470"/>
                </a:cubicBezTo>
                <a:cubicBezTo>
                  <a:pt x="6030639" y="568485"/>
                  <a:pt x="6052592" y="577083"/>
                  <a:pt x="6069735" y="587803"/>
                </a:cubicBezTo>
                <a:cubicBezTo>
                  <a:pt x="6126182" y="623812"/>
                  <a:pt x="6196945" y="634730"/>
                  <a:pt x="6270319" y="643982"/>
                </a:cubicBezTo>
                <a:cubicBezTo>
                  <a:pt x="6317101" y="649940"/>
                  <a:pt x="6363466" y="657107"/>
                  <a:pt x="6406781" y="672327"/>
                </a:cubicBezTo>
                <a:cubicBezTo>
                  <a:pt x="6433586" y="681598"/>
                  <a:pt x="6454928" y="693402"/>
                  <a:pt x="6469508" y="708574"/>
                </a:cubicBezTo>
                <a:cubicBezTo>
                  <a:pt x="6482729" y="721786"/>
                  <a:pt x="6496225" y="725422"/>
                  <a:pt x="6515869" y="715738"/>
                </a:cubicBezTo>
                <a:cubicBezTo>
                  <a:pt x="6572200" y="688353"/>
                  <a:pt x="6639257" y="676241"/>
                  <a:pt x="6725938" y="691128"/>
                </a:cubicBezTo>
                <a:cubicBezTo>
                  <a:pt x="6752109" y="695629"/>
                  <a:pt x="6772625" y="691505"/>
                  <a:pt x="6778240" y="678998"/>
                </a:cubicBezTo>
                <a:cubicBezTo>
                  <a:pt x="6784286" y="665981"/>
                  <a:pt x="6794269" y="655280"/>
                  <a:pt x="6806944" y="646178"/>
                </a:cubicBezTo>
                <a:lnTo>
                  <a:pt x="6830632" y="633915"/>
                </a:lnTo>
                <a:lnTo>
                  <a:pt x="6858072" y="646178"/>
                </a:lnTo>
                <a:cubicBezTo>
                  <a:pt x="6872754" y="655280"/>
                  <a:pt x="6884317" y="665981"/>
                  <a:pt x="6891322" y="678998"/>
                </a:cubicBezTo>
                <a:cubicBezTo>
                  <a:pt x="6897826" y="691505"/>
                  <a:pt x="6921592" y="695629"/>
                  <a:pt x="6951905" y="691128"/>
                </a:cubicBezTo>
                <a:cubicBezTo>
                  <a:pt x="7052317" y="676241"/>
                  <a:pt x="7129994" y="688353"/>
                  <a:pt x="7195246" y="715738"/>
                </a:cubicBezTo>
                <a:cubicBezTo>
                  <a:pt x="7217999" y="725422"/>
                  <a:pt x="7233634" y="721786"/>
                  <a:pt x="7248949" y="708574"/>
                </a:cubicBezTo>
                <a:cubicBezTo>
                  <a:pt x="7265838" y="693402"/>
                  <a:pt x="7290560" y="681598"/>
                  <a:pt x="7321609" y="672327"/>
                </a:cubicBezTo>
                <a:cubicBezTo>
                  <a:pt x="7371785" y="657107"/>
                  <a:pt x="7425493" y="649940"/>
                  <a:pt x="7479684" y="643982"/>
                </a:cubicBezTo>
                <a:cubicBezTo>
                  <a:pt x="7564679" y="634730"/>
                  <a:pt x="7646649" y="623812"/>
                  <a:pt x="7712035" y="587803"/>
                </a:cubicBezTo>
                <a:cubicBezTo>
                  <a:pt x="7731892" y="577083"/>
                  <a:pt x="7757322" y="568485"/>
                  <a:pt x="7781987" y="559470"/>
                </a:cubicBezTo>
                <a:cubicBezTo>
                  <a:pt x="7803481" y="562346"/>
                  <a:pt x="7818130" y="569455"/>
                  <a:pt x="7819900" y="582652"/>
                </a:cubicBezTo>
                <a:cubicBezTo>
                  <a:pt x="7831588" y="666650"/>
                  <a:pt x="7949751" y="662926"/>
                  <a:pt x="8081736" y="663503"/>
                </a:cubicBezTo>
                <a:cubicBezTo>
                  <a:pt x="8245081" y="664386"/>
                  <a:pt x="8336842" y="617005"/>
                  <a:pt x="8420801" y="558285"/>
                </a:cubicBezTo>
                <a:cubicBezTo>
                  <a:pt x="8449265" y="538191"/>
                  <a:pt x="8458404" y="508890"/>
                  <a:pt x="8528933" y="502501"/>
                </a:cubicBezTo>
                <a:cubicBezTo>
                  <a:pt x="8581654" y="537578"/>
                  <a:pt x="8515805" y="577567"/>
                  <a:pt x="8521178" y="614372"/>
                </a:cubicBezTo>
                <a:cubicBezTo>
                  <a:pt x="8526038" y="644784"/>
                  <a:pt x="8501063" y="694066"/>
                  <a:pt x="8633702" y="655978"/>
                </a:cubicBezTo>
                <a:cubicBezTo>
                  <a:pt x="8672570" y="644890"/>
                  <a:pt x="8692811" y="659300"/>
                  <a:pt x="8691231" y="674418"/>
                </a:cubicBezTo>
                <a:cubicBezTo>
                  <a:pt x="8675345" y="796871"/>
                  <a:pt x="8935518" y="746101"/>
                  <a:pt x="9047908" y="788104"/>
                </a:cubicBezTo>
                <a:cubicBezTo>
                  <a:pt x="9078021" y="799946"/>
                  <a:pt x="9142627" y="789836"/>
                  <a:pt x="9163628" y="773163"/>
                </a:cubicBezTo>
                <a:cubicBezTo>
                  <a:pt x="9298789" y="667347"/>
                  <a:pt x="9535801" y="657923"/>
                  <a:pt x="9754459" y="610207"/>
                </a:cubicBezTo>
                <a:cubicBezTo>
                  <a:pt x="9814490" y="668575"/>
                  <a:pt x="9808123" y="737017"/>
                  <a:pt x="9838868" y="799511"/>
                </a:cubicBezTo>
                <a:cubicBezTo>
                  <a:pt x="9870579" y="864422"/>
                  <a:pt x="9910733" y="865324"/>
                  <a:pt x="10085808" y="816231"/>
                </a:cubicBezTo>
                <a:cubicBezTo>
                  <a:pt x="10072804" y="953901"/>
                  <a:pt x="10072804" y="953901"/>
                  <a:pt x="10334338" y="917517"/>
                </a:cubicBezTo>
                <a:cubicBezTo>
                  <a:pt x="10328982" y="953657"/>
                  <a:pt x="10408594" y="989371"/>
                  <a:pt x="10516076" y="1018726"/>
                </a:cubicBezTo>
                <a:lnTo>
                  <a:pt x="10535302" y="1023522"/>
                </a:lnTo>
                <a:lnTo>
                  <a:pt x="10542819" y="1023458"/>
                </a:lnTo>
                <a:cubicBezTo>
                  <a:pt x="10579419" y="1025941"/>
                  <a:pt x="10603227" y="1033454"/>
                  <a:pt x="10623994" y="1041996"/>
                </a:cubicBezTo>
                <a:lnTo>
                  <a:pt x="10629774" y="1044511"/>
                </a:lnTo>
                <a:lnTo>
                  <a:pt x="10727305" y="1063419"/>
                </a:lnTo>
                <a:lnTo>
                  <a:pt x="10761785" y="1068017"/>
                </a:lnTo>
                <a:lnTo>
                  <a:pt x="10775688" y="1065268"/>
                </a:lnTo>
                <a:cubicBezTo>
                  <a:pt x="10790070" y="1060209"/>
                  <a:pt x="10805275" y="1052670"/>
                  <a:pt x="10821837" y="1042232"/>
                </a:cubicBezTo>
                <a:cubicBezTo>
                  <a:pt x="10987041" y="937564"/>
                  <a:pt x="11011156" y="925596"/>
                  <a:pt x="11122438" y="1004583"/>
                </a:cubicBezTo>
                <a:lnTo>
                  <a:pt x="11171433" y="1040550"/>
                </a:lnTo>
                <a:lnTo>
                  <a:pt x="11183724" y="1045316"/>
                </a:lnTo>
                <a:lnTo>
                  <a:pt x="11199690" y="1048085"/>
                </a:lnTo>
                <a:cubicBezTo>
                  <a:pt x="11210452" y="1048499"/>
                  <a:pt x="11222752" y="1048442"/>
                  <a:pt x="11232475" y="1049340"/>
                </a:cubicBezTo>
                <a:cubicBezTo>
                  <a:pt x="11272445" y="1020057"/>
                  <a:pt x="11206789" y="982961"/>
                  <a:pt x="11302451" y="949091"/>
                </a:cubicBezTo>
                <a:lnTo>
                  <a:pt x="11484849" y="1057667"/>
                </a:lnTo>
                <a:lnTo>
                  <a:pt x="11512818" y="1048926"/>
                </a:lnTo>
                <a:cubicBezTo>
                  <a:pt x="11553007" y="1039695"/>
                  <a:pt x="11597385" y="1034194"/>
                  <a:pt x="11642481" y="1029355"/>
                </a:cubicBezTo>
                <a:lnTo>
                  <a:pt x="11714551" y="1020966"/>
                </a:lnTo>
                <a:lnTo>
                  <a:pt x="11714551" y="1022389"/>
                </a:lnTo>
                <a:lnTo>
                  <a:pt x="11728519" y="1020975"/>
                </a:lnTo>
                <a:lnTo>
                  <a:pt x="11741691" y="1019651"/>
                </a:lnTo>
                <a:lnTo>
                  <a:pt x="11743999" y="1019424"/>
                </a:lnTo>
                <a:cubicBezTo>
                  <a:pt x="11745037" y="1019320"/>
                  <a:pt x="11744948" y="1019326"/>
                  <a:pt x="11742709" y="1019549"/>
                </a:cubicBezTo>
                <a:lnTo>
                  <a:pt x="11741691" y="1019651"/>
                </a:lnTo>
                <a:lnTo>
                  <a:pt x="11738529" y="1019963"/>
                </a:lnTo>
                <a:cubicBezTo>
                  <a:pt x="11729455" y="1020837"/>
                  <a:pt x="11718720" y="1021778"/>
                  <a:pt x="11771791" y="1015977"/>
                </a:cubicBezTo>
                <a:cubicBezTo>
                  <a:pt x="11774317" y="1015701"/>
                  <a:pt x="11812546" y="1011974"/>
                  <a:pt x="11834157" y="1009499"/>
                </a:cubicBezTo>
                <a:lnTo>
                  <a:pt x="11843354" y="1008273"/>
                </a:lnTo>
                <a:lnTo>
                  <a:pt x="11843354" y="1000151"/>
                </a:lnTo>
                <a:lnTo>
                  <a:pt x="11893955" y="983740"/>
                </a:lnTo>
                <a:cubicBezTo>
                  <a:pt x="11928061" y="969285"/>
                  <a:pt x="11955951" y="949359"/>
                  <a:pt x="11974160" y="920897"/>
                </a:cubicBezTo>
                <a:cubicBezTo>
                  <a:pt x="12002698" y="876981"/>
                  <a:pt x="12076554" y="851353"/>
                  <a:pt x="12143531" y="823664"/>
                </a:cubicBezTo>
                <a:lnTo>
                  <a:pt x="12192000" y="801163"/>
                </a:lnTo>
                <a:lnTo>
                  <a:pt x="12192000" y="2515690"/>
                </a:lnTo>
                <a:lnTo>
                  <a:pt x="0" y="25156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D4148538-68FF-4C23-A0A3-256BCDB3CC26}"/>
              </a:ext>
            </a:extLst>
          </p:cNvPr>
          <p:cNvSpPr>
            <a:spLocks noGrp="1"/>
          </p:cNvSpPr>
          <p:nvPr>
            <p:ph type="title"/>
          </p:nvPr>
        </p:nvSpPr>
        <p:spPr>
          <a:xfrm>
            <a:off x="838200" y="365125"/>
            <a:ext cx="10515600" cy="930275"/>
          </a:xfrm>
        </p:spPr>
        <p:txBody>
          <a:bodyPr>
            <a:normAutofit/>
          </a:bodyPr>
          <a:lstStyle/>
          <a:p>
            <a:r>
              <a:rPr lang="en-US" i="0">
                <a:solidFill>
                  <a:schemeClr val="bg1"/>
                </a:solidFill>
                <a:ea typeface="+mj-lt"/>
                <a:cs typeface="+mj-lt"/>
              </a:rPr>
              <a:t>Men</a:t>
            </a:r>
            <a:endParaRPr lang="en-US">
              <a:solidFill>
                <a:schemeClr val="bg1"/>
              </a:solidFill>
            </a:endParaRPr>
          </a:p>
        </p:txBody>
      </p:sp>
      <p:graphicFrame>
        <p:nvGraphicFramePr>
          <p:cNvPr id="5" name="Content Placeholder 2">
            <a:extLst>
              <a:ext uri="{FF2B5EF4-FFF2-40B4-BE49-F238E27FC236}">
                <a16:creationId xmlns:a16="http://schemas.microsoft.com/office/drawing/2014/main" xmlns="" id="{257B5D4A-AA83-4361-8B6D-6CDB32683521}"/>
              </a:ext>
            </a:extLst>
          </p:cNvPr>
          <p:cNvGraphicFramePr>
            <a:graphicFrameLocks noGrp="1"/>
          </p:cNvGraphicFramePr>
          <p:nvPr>
            <p:ph idx="1"/>
            <p:extLst>
              <p:ext uri="{D42A27DB-BD31-4B8C-83A1-F6EECF244321}">
                <p14:modId xmlns:p14="http://schemas.microsoft.com/office/powerpoint/2010/main" val="2711105320"/>
              </p:ext>
            </p:extLst>
          </p:nvPr>
        </p:nvGraphicFramePr>
        <p:xfrm>
          <a:off x="838200" y="2011363"/>
          <a:ext cx="10515600" cy="4160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85194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xmlns="" id="{F51C78D6-FC55-4C2E-9A7C-F85EEA280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xmlns="" id="{C926ABA4-C8CE-4D75-AC96-BAC602AFF5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3482"/>
            <a:ext cx="5463940" cy="6861482"/>
          </a:xfrm>
          <a:custGeom>
            <a:avLst/>
            <a:gdLst>
              <a:gd name="connsiteX0" fmla="*/ 5463940 w 5463940"/>
              <a:gd name="connsiteY0" fmla="*/ 0 h 6861482"/>
              <a:gd name="connsiteX1" fmla="*/ 792388 w 5463940"/>
              <a:gd name="connsiteY1" fmla="*/ 0 h 6861482"/>
              <a:gd name="connsiteX2" fmla="*/ 807288 w 5463940"/>
              <a:gd name="connsiteY2" fmla="*/ 23688 h 6861482"/>
              <a:gd name="connsiteX3" fmla="*/ 847167 w 5463940"/>
              <a:gd name="connsiteY3" fmla="*/ 52392 h 6861482"/>
              <a:gd name="connsiteX4" fmla="*/ 861906 w 5463940"/>
              <a:gd name="connsiteY4" fmla="*/ 104693 h 6861482"/>
              <a:gd name="connsiteX5" fmla="*/ 891809 w 5463940"/>
              <a:gd name="connsiteY5" fmla="*/ 314763 h 6861482"/>
              <a:gd name="connsiteX6" fmla="*/ 883105 w 5463940"/>
              <a:gd name="connsiteY6" fmla="*/ 361124 h 6861482"/>
              <a:gd name="connsiteX7" fmla="*/ 839062 w 5463940"/>
              <a:gd name="connsiteY7" fmla="*/ 423850 h 6861482"/>
              <a:gd name="connsiteX8" fmla="*/ 804620 w 5463940"/>
              <a:gd name="connsiteY8" fmla="*/ 560313 h 6861482"/>
              <a:gd name="connsiteX9" fmla="*/ 736357 w 5463940"/>
              <a:gd name="connsiteY9" fmla="*/ 760897 h 6861482"/>
              <a:gd name="connsiteX10" fmla="*/ 701931 w 5463940"/>
              <a:gd name="connsiteY10" fmla="*/ 821285 h 6861482"/>
              <a:gd name="connsiteX11" fmla="*/ 730099 w 5463940"/>
              <a:gd name="connsiteY11" fmla="*/ 854014 h 6861482"/>
              <a:gd name="connsiteX12" fmla="*/ 828340 w 5463940"/>
              <a:gd name="connsiteY12" fmla="*/ 1080052 h 6861482"/>
              <a:gd name="connsiteX13" fmla="*/ 700490 w 5463940"/>
              <a:gd name="connsiteY13" fmla="*/ 1372761 h 6861482"/>
              <a:gd name="connsiteX14" fmla="*/ 632708 w 5463940"/>
              <a:gd name="connsiteY14" fmla="*/ 1466109 h 6861482"/>
              <a:gd name="connsiteX15" fmla="*/ 768641 w 5463940"/>
              <a:gd name="connsiteY15" fmla="*/ 1459414 h 6861482"/>
              <a:gd name="connsiteX16" fmla="*/ 819196 w 5463940"/>
              <a:gd name="connsiteY16" fmla="*/ 1556554 h 6861482"/>
              <a:gd name="connsiteX17" fmla="*/ 841602 w 5463940"/>
              <a:gd name="connsiteY17" fmla="*/ 1606217 h 6861482"/>
              <a:gd name="connsiteX18" fmla="*/ 979741 w 5463940"/>
              <a:gd name="connsiteY18" fmla="*/ 1914129 h 6861482"/>
              <a:gd name="connsiteX19" fmla="*/ 961586 w 5463940"/>
              <a:gd name="connsiteY19" fmla="*/ 2014028 h 6861482"/>
              <a:gd name="connsiteX20" fmla="*/ 763580 w 5463940"/>
              <a:gd name="connsiteY20" fmla="*/ 2524080 h 6861482"/>
              <a:gd name="connsiteX21" fmla="*/ 993601 w 5463940"/>
              <a:gd name="connsiteY21" fmla="*/ 2596949 h 6861482"/>
              <a:gd name="connsiteX22" fmla="*/ 1013917 w 5463940"/>
              <a:gd name="connsiteY22" fmla="*/ 2810127 h 6861482"/>
              <a:gd name="connsiteX23" fmla="*/ 1136989 w 5463940"/>
              <a:gd name="connsiteY23" fmla="*/ 3024678 h 6861482"/>
              <a:gd name="connsiteX24" fmla="*/ 1259967 w 5463940"/>
              <a:gd name="connsiteY24" fmla="*/ 3181568 h 6861482"/>
              <a:gd name="connsiteX25" fmla="*/ 1265794 w 5463940"/>
              <a:gd name="connsiteY25" fmla="*/ 3198166 h 6861482"/>
              <a:gd name="connsiteX26" fmla="*/ 1265717 w 5463940"/>
              <a:gd name="connsiteY26" fmla="*/ 3204655 h 6861482"/>
              <a:gd name="connsiteX27" fmla="*/ 1288242 w 5463940"/>
              <a:gd name="connsiteY27" fmla="*/ 3274732 h 6861482"/>
              <a:gd name="connsiteX28" fmla="*/ 1291297 w 5463940"/>
              <a:gd name="connsiteY28" fmla="*/ 3279721 h 6861482"/>
              <a:gd name="connsiteX29" fmla="*/ 1314272 w 5463940"/>
              <a:gd name="connsiteY29" fmla="*/ 3363918 h 6861482"/>
              <a:gd name="connsiteX30" fmla="*/ 1319860 w 5463940"/>
              <a:gd name="connsiteY30" fmla="*/ 3393684 h 6861482"/>
              <a:gd name="connsiteX31" fmla="*/ 1316519 w 5463940"/>
              <a:gd name="connsiteY31" fmla="*/ 3405686 h 6861482"/>
              <a:gd name="connsiteX32" fmla="*/ 1288529 w 5463940"/>
              <a:gd name="connsiteY32" fmla="*/ 3445525 h 6861482"/>
              <a:gd name="connsiteX33" fmla="*/ 1242782 w 5463940"/>
              <a:gd name="connsiteY33" fmla="*/ 3705028 h 6861482"/>
              <a:gd name="connsiteX34" fmla="*/ 1286485 w 5463940"/>
              <a:gd name="connsiteY34" fmla="*/ 3747325 h 6861482"/>
              <a:gd name="connsiteX35" fmla="*/ 1292276 w 5463940"/>
              <a:gd name="connsiteY35" fmla="*/ 3757935 h 6861482"/>
              <a:gd name="connsiteX36" fmla="*/ 1295640 w 5463940"/>
              <a:gd name="connsiteY36" fmla="*/ 3771718 h 6861482"/>
              <a:gd name="connsiteX37" fmla="*/ 1297165 w 5463940"/>
              <a:gd name="connsiteY37" fmla="*/ 3800021 h 6861482"/>
              <a:gd name="connsiteX38" fmla="*/ 1175354 w 5463940"/>
              <a:gd name="connsiteY38" fmla="*/ 3860429 h 6861482"/>
              <a:gd name="connsiteX39" fmla="*/ 1307283 w 5463940"/>
              <a:gd name="connsiteY39" fmla="*/ 4017890 h 6861482"/>
              <a:gd name="connsiteX40" fmla="*/ 1296662 w 5463940"/>
              <a:gd name="connsiteY40" fmla="*/ 4042035 h 6861482"/>
              <a:gd name="connsiteX41" fmla="*/ 1272882 w 5463940"/>
              <a:gd name="connsiteY41" fmla="*/ 4153970 h 6861482"/>
              <a:gd name="connsiteX42" fmla="*/ 1262688 w 5463940"/>
              <a:gd name="connsiteY42" fmla="*/ 4216187 h 6861482"/>
              <a:gd name="connsiteX43" fmla="*/ 1264417 w 5463940"/>
              <a:gd name="connsiteY43" fmla="*/ 4216187 h 6861482"/>
              <a:gd name="connsiteX44" fmla="*/ 1262699 w 5463940"/>
              <a:gd name="connsiteY44" fmla="*/ 4228245 h 6861482"/>
              <a:gd name="connsiteX45" fmla="*/ 1261091 w 5463940"/>
              <a:gd name="connsiteY45" fmla="*/ 4239616 h 6861482"/>
              <a:gd name="connsiteX46" fmla="*/ 1260815 w 5463940"/>
              <a:gd name="connsiteY46" fmla="*/ 4241609 h 6861482"/>
              <a:gd name="connsiteX47" fmla="*/ 1260967 w 5463940"/>
              <a:gd name="connsiteY47" fmla="*/ 4240495 h 6861482"/>
              <a:gd name="connsiteX48" fmla="*/ 1261091 w 5463940"/>
              <a:gd name="connsiteY48" fmla="*/ 4239616 h 6861482"/>
              <a:gd name="connsiteX49" fmla="*/ 1261469 w 5463940"/>
              <a:gd name="connsiteY49" fmla="*/ 4236887 h 6861482"/>
              <a:gd name="connsiteX50" fmla="*/ 1256626 w 5463940"/>
              <a:gd name="connsiteY50" fmla="*/ 4265601 h 6861482"/>
              <a:gd name="connsiteX51" fmla="*/ 1248755 w 5463940"/>
              <a:gd name="connsiteY51" fmla="*/ 4319440 h 6861482"/>
              <a:gd name="connsiteX52" fmla="*/ 1247265 w 5463940"/>
              <a:gd name="connsiteY52" fmla="*/ 4327380 h 6861482"/>
              <a:gd name="connsiteX53" fmla="*/ 1237396 w 5463940"/>
              <a:gd name="connsiteY53" fmla="*/ 4327380 h 6861482"/>
              <a:gd name="connsiteX54" fmla="*/ 1217455 w 5463940"/>
              <a:gd name="connsiteY54" fmla="*/ 4371063 h 6861482"/>
              <a:gd name="connsiteX55" fmla="*/ 1141096 w 5463940"/>
              <a:gd name="connsiteY55" fmla="*/ 4440302 h 6861482"/>
              <a:gd name="connsiteX56" fmla="*/ 987553 w 5463940"/>
              <a:gd name="connsiteY56" fmla="*/ 4640688 h 6861482"/>
              <a:gd name="connsiteX57" fmla="*/ 649254 w 5463940"/>
              <a:gd name="connsiteY57" fmla="*/ 5463560 h 6861482"/>
              <a:gd name="connsiteX58" fmla="*/ 542839 w 5463940"/>
              <a:gd name="connsiteY58" fmla="*/ 5729320 h 6861482"/>
              <a:gd name="connsiteX59" fmla="*/ 629662 w 5463940"/>
              <a:gd name="connsiteY59" fmla="*/ 5793573 h 6861482"/>
              <a:gd name="connsiteX60" fmla="*/ 476494 w 5463940"/>
              <a:gd name="connsiteY60" fmla="*/ 6082357 h 6861482"/>
              <a:gd name="connsiteX61" fmla="*/ 295356 w 5463940"/>
              <a:gd name="connsiteY61" fmla="*/ 6405892 h 6861482"/>
              <a:gd name="connsiteX62" fmla="*/ 21866 w 5463940"/>
              <a:gd name="connsiteY62" fmla="*/ 6831011 h 6861482"/>
              <a:gd name="connsiteX63" fmla="*/ 0 w 5463940"/>
              <a:gd name="connsiteY63" fmla="*/ 6861482 h 6861482"/>
              <a:gd name="connsiteX64" fmla="*/ 5463940 w 5463940"/>
              <a:gd name="connsiteY64" fmla="*/ 6861482 h 686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463940" h="6861482">
                <a:moveTo>
                  <a:pt x="5463940" y="0"/>
                </a:moveTo>
                <a:lnTo>
                  <a:pt x="792388" y="0"/>
                </a:lnTo>
                <a:lnTo>
                  <a:pt x="807288" y="23688"/>
                </a:lnTo>
                <a:cubicBezTo>
                  <a:pt x="818348" y="36363"/>
                  <a:pt x="831351" y="46345"/>
                  <a:pt x="847167" y="52392"/>
                </a:cubicBezTo>
                <a:cubicBezTo>
                  <a:pt x="862365" y="58007"/>
                  <a:pt x="867376" y="78523"/>
                  <a:pt x="861906" y="104693"/>
                </a:cubicBezTo>
                <a:cubicBezTo>
                  <a:pt x="843817" y="191375"/>
                  <a:pt x="858534" y="258432"/>
                  <a:pt x="891809" y="314763"/>
                </a:cubicBezTo>
                <a:cubicBezTo>
                  <a:pt x="903576" y="334407"/>
                  <a:pt x="899159" y="347903"/>
                  <a:pt x="883105" y="361124"/>
                </a:cubicBezTo>
                <a:cubicBezTo>
                  <a:pt x="864669" y="375704"/>
                  <a:pt x="850327" y="397046"/>
                  <a:pt x="839062" y="423850"/>
                </a:cubicBezTo>
                <a:cubicBezTo>
                  <a:pt x="820568" y="467166"/>
                  <a:pt x="811859" y="513531"/>
                  <a:pt x="804620" y="560313"/>
                </a:cubicBezTo>
                <a:cubicBezTo>
                  <a:pt x="793378" y="633687"/>
                  <a:pt x="780112" y="704450"/>
                  <a:pt x="736357" y="760897"/>
                </a:cubicBezTo>
                <a:cubicBezTo>
                  <a:pt x="723332" y="778040"/>
                  <a:pt x="712885" y="799992"/>
                  <a:pt x="701931" y="821285"/>
                </a:cubicBezTo>
                <a:cubicBezTo>
                  <a:pt x="705425" y="839840"/>
                  <a:pt x="714063" y="852486"/>
                  <a:pt x="730099" y="854014"/>
                </a:cubicBezTo>
                <a:cubicBezTo>
                  <a:pt x="832163" y="864105"/>
                  <a:pt x="827638" y="966113"/>
                  <a:pt x="828340" y="1080052"/>
                </a:cubicBezTo>
                <a:cubicBezTo>
                  <a:pt x="829412" y="1221065"/>
                  <a:pt x="771840" y="1300280"/>
                  <a:pt x="700490" y="1372761"/>
                </a:cubicBezTo>
                <a:cubicBezTo>
                  <a:pt x="676074" y="1397333"/>
                  <a:pt x="640472" y="1405223"/>
                  <a:pt x="632708" y="1466109"/>
                </a:cubicBezTo>
                <a:cubicBezTo>
                  <a:pt x="675330" y="1511622"/>
                  <a:pt x="723920" y="1454776"/>
                  <a:pt x="768641" y="1459414"/>
                </a:cubicBezTo>
                <a:cubicBezTo>
                  <a:pt x="805594" y="1463610"/>
                  <a:pt x="865476" y="1442049"/>
                  <a:pt x="819196" y="1556554"/>
                </a:cubicBezTo>
                <a:cubicBezTo>
                  <a:pt x="805723" y="1590108"/>
                  <a:pt x="823233" y="1607581"/>
                  <a:pt x="841602" y="1606217"/>
                </a:cubicBezTo>
                <a:cubicBezTo>
                  <a:pt x="990393" y="1592503"/>
                  <a:pt x="928704" y="1817105"/>
                  <a:pt x="979741" y="1914129"/>
                </a:cubicBezTo>
                <a:cubicBezTo>
                  <a:pt x="994130" y="1940125"/>
                  <a:pt x="981845" y="1995898"/>
                  <a:pt x="961586" y="2014028"/>
                </a:cubicBezTo>
                <a:cubicBezTo>
                  <a:pt x="833010" y="2130710"/>
                  <a:pt x="821559" y="2335317"/>
                  <a:pt x="763580" y="2524080"/>
                </a:cubicBezTo>
                <a:cubicBezTo>
                  <a:pt x="834503" y="2575904"/>
                  <a:pt x="917665" y="2570407"/>
                  <a:pt x="993601" y="2596949"/>
                </a:cubicBezTo>
                <a:cubicBezTo>
                  <a:pt x="1072474" y="2624324"/>
                  <a:pt x="1073570" y="2658988"/>
                  <a:pt x="1013917" y="2810127"/>
                </a:cubicBezTo>
                <a:cubicBezTo>
                  <a:pt x="1181198" y="2798901"/>
                  <a:pt x="1181198" y="2798901"/>
                  <a:pt x="1136989" y="3024678"/>
                </a:cubicBezTo>
                <a:cubicBezTo>
                  <a:pt x="1180902" y="3020054"/>
                  <a:pt x="1224298" y="3088781"/>
                  <a:pt x="1259967" y="3181568"/>
                </a:cubicBezTo>
                <a:lnTo>
                  <a:pt x="1265794" y="3198166"/>
                </a:lnTo>
                <a:lnTo>
                  <a:pt x="1265717" y="3204655"/>
                </a:lnTo>
                <a:cubicBezTo>
                  <a:pt x="1268733" y="3236251"/>
                  <a:pt x="1277862" y="3256804"/>
                  <a:pt x="1288242" y="3274732"/>
                </a:cubicBezTo>
                <a:lnTo>
                  <a:pt x="1291297" y="3279721"/>
                </a:lnTo>
                <a:lnTo>
                  <a:pt x="1314272" y="3363918"/>
                </a:lnTo>
                <a:lnTo>
                  <a:pt x="1319860" y="3393684"/>
                </a:lnTo>
                <a:lnTo>
                  <a:pt x="1316519" y="3405686"/>
                </a:lnTo>
                <a:cubicBezTo>
                  <a:pt x="1310372" y="3418102"/>
                  <a:pt x="1301211" y="3431228"/>
                  <a:pt x="1288529" y="3445525"/>
                </a:cubicBezTo>
                <a:cubicBezTo>
                  <a:pt x="1161348" y="3588143"/>
                  <a:pt x="1146805" y="3608961"/>
                  <a:pt x="1242782" y="3705028"/>
                </a:cubicBezTo>
                <a:lnTo>
                  <a:pt x="1286485" y="3747325"/>
                </a:lnTo>
                <a:lnTo>
                  <a:pt x="1292276" y="3757935"/>
                </a:lnTo>
                <a:lnTo>
                  <a:pt x="1295640" y="3771718"/>
                </a:lnTo>
                <a:cubicBezTo>
                  <a:pt x="1296144" y="3781009"/>
                  <a:pt x="1296074" y="3791627"/>
                  <a:pt x="1297165" y="3800021"/>
                </a:cubicBezTo>
                <a:cubicBezTo>
                  <a:pt x="1261584" y="3834526"/>
                  <a:pt x="1216509" y="3777846"/>
                  <a:pt x="1175354" y="3860429"/>
                </a:cubicBezTo>
                <a:lnTo>
                  <a:pt x="1307283" y="4017890"/>
                </a:lnTo>
                <a:lnTo>
                  <a:pt x="1296662" y="4042035"/>
                </a:lnTo>
                <a:cubicBezTo>
                  <a:pt x="1285446" y="4076730"/>
                  <a:pt x="1278762" y="4115040"/>
                  <a:pt x="1272882" y="4153970"/>
                </a:cubicBezTo>
                <a:lnTo>
                  <a:pt x="1262688" y="4216187"/>
                </a:lnTo>
                <a:lnTo>
                  <a:pt x="1264417" y="4216187"/>
                </a:lnTo>
                <a:lnTo>
                  <a:pt x="1262699" y="4228245"/>
                </a:lnTo>
                <a:lnTo>
                  <a:pt x="1261091" y="4239616"/>
                </a:lnTo>
                <a:lnTo>
                  <a:pt x="1260815" y="4241609"/>
                </a:lnTo>
                <a:cubicBezTo>
                  <a:pt x="1260689" y="4242505"/>
                  <a:pt x="1260696" y="4242428"/>
                  <a:pt x="1260967" y="4240495"/>
                </a:cubicBezTo>
                <a:lnTo>
                  <a:pt x="1261091" y="4239616"/>
                </a:lnTo>
                <a:lnTo>
                  <a:pt x="1261469" y="4236887"/>
                </a:lnTo>
                <a:cubicBezTo>
                  <a:pt x="1262532" y="4229054"/>
                  <a:pt x="1263675" y="4219786"/>
                  <a:pt x="1256626" y="4265601"/>
                </a:cubicBezTo>
                <a:cubicBezTo>
                  <a:pt x="1256291" y="4267782"/>
                  <a:pt x="1251762" y="4300784"/>
                  <a:pt x="1248755" y="4319440"/>
                </a:cubicBezTo>
                <a:lnTo>
                  <a:pt x="1247265" y="4327380"/>
                </a:lnTo>
                <a:lnTo>
                  <a:pt x="1237396" y="4327380"/>
                </a:lnTo>
                <a:lnTo>
                  <a:pt x="1217455" y="4371063"/>
                </a:lnTo>
                <a:cubicBezTo>
                  <a:pt x="1199891" y="4400506"/>
                  <a:pt x="1175680" y="4424583"/>
                  <a:pt x="1141096" y="4440302"/>
                </a:cubicBezTo>
                <a:cubicBezTo>
                  <a:pt x="1069946" y="4473150"/>
                  <a:pt x="1038303" y="4575550"/>
                  <a:pt x="987553" y="4640688"/>
                </a:cubicBezTo>
                <a:cubicBezTo>
                  <a:pt x="810580" y="4866180"/>
                  <a:pt x="695846" y="5129308"/>
                  <a:pt x="649254" y="5463560"/>
                </a:cubicBezTo>
                <a:cubicBezTo>
                  <a:pt x="636193" y="5556007"/>
                  <a:pt x="578841" y="5642157"/>
                  <a:pt x="542839" y="5729320"/>
                </a:cubicBezTo>
                <a:cubicBezTo>
                  <a:pt x="563420" y="5782527"/>
                  <a:pt x="660486" y="5634705"/>
                  <a:pt x="629662" y="5793573"/>
                </a:cubicBezTo>
                <a:cubicBezTo>
                  <a:pt x="606320" y="5913360"/>
                  <a:pt x="539304" y="6000311"/>
                  <a:pt x="476494" y="6082357"/>
                </a:cubicBezTo>
                <a:cubicBezTo>
                  <a:pt x="404358" y="6175982"/>
                  <a:pt x="324070" y="6256850"/>
                  <a:pt x="295356" y="6405892"/>
                </a:cubicBezTo>
                <a:cubicBezTo>
                  <a:pt x="293791" y="6413841"/>
                  <a:pt x="198424" y="6580901"/>
                  <a:pt x="21866" y="6831011"/>
                </a:cubicBezTo>
                <a:lnTo>
                  <a:pt x="0" y="6861482"/>
                </a:lnTo>
                <a:lnTo>
                  <a:pt x="5463940" y="686148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9CF09BA0-F10D-4D6D-8C06-104B2F979E35}"/>
              </a:ext>
            </a:extLst>
          </p:cNvPr>
          <p:cNvSpPr>
            <a:spLocks noGrp="1"/>
          </p:cNvSpPr>
          <p:nvPr>
            <p:ph type="title"/>
          </p:nvPr>
        </p:nvSpPr>
        <p:spPr>
          <a:xfrm>
            <a:off x="838200" y="713312"/>
            <a:ext cx="3200400" cy="5431376"/>
          </a:xfrm>
        </p:spPr>
        <p:txBody>
          <a:bodyPr>
            <a:normAutofit/>
          </a:bodyPr>
          <a:lstStyle/>
          <a:p>
            <a:r>
              <a:rPr lang="en-US" sz="3600" i="0">
                <a:solidFill>
                  <a:srgbClr val="FFFFFF"/>
                </a:solidFill>
                <a:ea typeface="+mj-lt"/>
                <a:cs typeface="+mj-lt"/>
              </a:rPr>
              <a:t>Sexual and gender minorities including LGBTIQ people</a:t>
            </a:r>
            <a:endParaRPr lang="en-US" sz="3600">
              <a:solidFill>
                <a:srgbClr val="FFFFFF"/>
              </a:solidFill>
            </a:endParaRPr>
          </a:p>
        </p:txBody>
      </p:sp>
      <p:graphicFrame>
        <p:nvGraphicFramePr>
          <p:cNvPr id="5" name="Content Placeholder 2">
            <a:extLst>
              <a:ext uri="{FF2B5EF4-FFF2-40B4-BE49-F238E27FC236}">
                <a16:creationId xmlns:a16="http://schemas.microsoft.com/office/drawing/2014/main" xmlns="" id="{D5EFF8DB-4874-4514-BC88-34D3F1A98612}"/>
              </a:ext>
            </a:extLst>
          </p:cNvPr>
          <p:cNvGraphicFramePr>
            <a:graphicFrameLocks noGrp="1"/>
          </p:cNvGraphicFramePr>
          <p:nvPr>
            <p:ph idx="1"/>
            <p:extLst>
              <p:ext uri="{D42A27DB-BD31-4B8C-83A1-F6EECF244321}">
                <p14:modId xmlns:p14="http://schemas.microsoft.com/office/powerpoint/2010/main" val="731756551"/>
              </p:ext>
            </p:extLst>
          </p:nvPr>
        </p:nvGraphicFramePr>
        <p:xfrm>
          <a:off x="5550568" y="713312"/>
          <a:ext cx="5803231" cy="54949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378478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xmlns="" id="{43DAA0EF-336D-4CDC-A9A2-8460363E27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xmlns="" id="{FD079A19-B31E-4129-A464-7547FF05AE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090556" cy="6858000"/>
          </a:xfrm>
          <a:custGeom>
            <a:avLst/>
            <a:gdLst>
              <a:gd name="connsiteX0" fmla="*/ 0 w 4090556"/>
              <a:gd name="connsiteY0" fmla="*/ 0 h 6858000"/>
              <a:gd name="connsiteX1" fmla="*/ 4077555 w 4090556"/>
              <a:gd name="connsiteY1" fmla="*/ 0 h 6858000"/>
              <a:gd name="connsiteX2" fmla="*/ 4077574 w 4090556"/>
              <a:gd name="connsiteY2" fmla="*/ 720 h 6858000"/>
              <a:gd name="connsiteX3" fmla="*/ 4075790 w 4090556"/>
              <a:gd name="connsiteY3" fmla="*/ 575485 h 6858000"/>
              <a:gd name="connsiteX4" fmla="*/ 4076555 w 4090556"/>
              <a:gd name="connsiteY4" fmla="*/ 932245 h 6858000"/>
              <a:gd name="connsiteX5" fmla="*/ 4076555 w 4090556"/>
              <a:gd name="connsiteY5" fmla="*/ 1286711 h 6858000"/>
              <a:gd name="connsiteX6" fmla="*/ 4082288 w 4090556"/>
              <a:gd name="connsiteY6" fmla="*/ 1595180 h 6858000"/>
              <a:gd name="connsiteX7" fmla="*/ 4078211 w 4090556"/>
              <a:gd name="connsiteY7" fmla="*/ 2133123 h 6858000"/>
              <a:gd name="connsiteX8" fmla="*/ 4071968 w 4090556"/>
              <a:gd name="connsiteY8" fmla="*/ 2946025 h 6858000"/>
              <a:gd name="connsiteX9" fmla="*/ 4068401 w 4090556"/>
              <a:gd name="connsiteY9" fmla="*/ 3502061 h 6858000"/>
              <a:gd name="connsiteX10" fmla="*/ 4087513 w 4090556"/>
              <a:gd name="connsiteY10" fmla="*/ 4076061 h 6858000"/>
              <a:gd name="connsiteX11" fmla="*/ 4076938 w 4090556"/>
              <a:gd name="connsiteY11" fmla="*/ 4442632 h 6858000"/>
              <a:gd name="connsiteX12" fmla="*/ 4071459 w 4090556"/>
              <a:gd name="connsiteY12" fmla="*/ 4827550 h 6858000"/>
              <a:gd name="connsiteX13" fmla="*/ 4071459 w 4090556"/>
              <a:gd name="connsiteY13" fmla="*/ 5019945 h 6858000"/>
              <a:gd name="connsiteX14" fmla="*/ 4084200 w 4090556"/>
              <a:gd name="connsiteY14" fmla="*/ 5490104 h 6858000"/>
              <a:gd name="connsiteX15" fmla="*/ 4077446 w 4090556"/>
              <a:gd name="connsiteY15" fmla="*/ 5844569 h 6858000"/>
              <a:gd name="connsiteX16" fmla="*/ 4082544 w 4090556"/>
              <a:gd name="connsiteY16" fmla="*/ 6260195 h 6858000"/>
              <a:gd name="connsiteX17" fmla="*/ 4086110 w 4090556"/>
              <a:gd name="connsiteY17" fmla="*/ 6706145 h 6858000"/>
              <a:gd name="connsiteX18" fmla="*/ 4086135 w 4090556"/>
              <a:gd name="connsiteY18" fmla="*/ 6794562 h 6858000"/>
              <a:gd name="connsiteX19" fmla="*/ 4080334 w 4090556"/>
              <a:gd name="connsiteY19" fmla="*/ 6858000 h 6858000"/>
              <a:gd name="connsiteX20" fmla="*/ 0 w 4090556"/>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90556" h="6858000">
                <a:moveTo>
                  <a:pt x="0" y="0"/>
                </a:moveTo>
                <a:lnTo>
                  <a:pt x="4077555" y="0"/>
                </a:lnTo>
                <a:lnTo>
                  <a:pt x="4077574" y="720"/>
                </a:lnTo>
                <a:cubicBezTo>
                  <a:pt x="4079358" y="192351"/>
                  <a:pt x="4064960" y="384364"/>
                  <a:pt x="4075790" y="575485"/>
                </a:cubicBezTo>
                <a:cubicBezTo>
                  <a:pt x="4082544" y="694108"/>
                  <a:pt x="4081269" y="814132"/>
                  <a:pt x="4076555" y="932245"/>
                </a:cubicBezTo>
                <a:cubicBezTo>
                  <a:pt x="4071840" y="1050357"/>
                  <a:pt x="4065470" y="1168597"/>
                  <a:pt x="4076555" y="1286711"/>
                </a:cubicBezTo>
                <a:cubicBezTo>
                  <a:pt x="4084710" y="1389317"/>
                  <a:pt x="4086621" y="1492332"/>
                  <a:pt x="4082288" y="1595180"/>
                </a:cubicBezTo>
                <a:cubicBezTo>
                  <a:pt x="4077319" y="1774452"/>
                  <a:pt x="4067637" y="1953851"/>
                  <a:pt x="4078211" y="2133123"/>
                </a:cubicBezTo>
                <a:cubicBezTo>
                  <a:pt x="4094393" y="2404260"/>
                  <a:pt x="4084710" y="2675143"/>
                  <a:pt x="4071968" y="2946025"/>
                </a:cubicBezTo>
                <a:cubicBezTo>
                  <a:pt x="4063049" y="3131413"/>
                  <a:pt x="4055659" y="3316673"/>
                  <a:pt x="4068401" y="3502061"/>
                </a:cubicBezTo>
                <a:cubicBezTo>
                  <a:pt x="4081396" y="3693182"/>
                  <a:pt x="4097323" y="3884176"/>
                  <a:pt x="4087513" y="4076061"/>
                </a:cubicBezTo>
                <a:cubicBezTo>
                  <a:pt x="4081142" y="4198251"/>
                  <a:pt x="4069037" y="4320315"/>
                  <a:pt x="4076938" y="4442632"/>
                </a:cubicBezTo>
                <a:cubicBezTo>
                  <a:pt x="4083270" y="4570925"/>
                  <a:pt x="4081435" y="4699486"/>
                  <a:pt x="4071459" y="4827550"/>
                </a:cubicBezTo>
                <a:cubicBezTo>
                  <a:pt x="4065725" y="4891550"/>
                  <a:pt x="4065725" y="4955945"/>
                  <a:pt x="4071459" y="5019945"/>
                </a:cubicBezTo>
                <a:cubicBezTo>
                  <a:pt x="4087742" y="5176105"/>
                  <a:pt x="4091997" y="5333296"/>
                  <a:pt x="4084200" y="5490104"/>
                </a:cubicBezTo>
                <a:cubicBezTo>
                  <a:pt x="4079740" y="5608217"/>
                  <a:pt x="4071968" y="5726202"/>
                  <a:pt x="4077446" y="5844569"/>
                </a:cubicBezTo>
                <a:cubicBezTo>
                  <a:pt x="4083944" y="5983069"/>
                  <a:pt x="4088914" y="6121696"/>
                  <a:pt x="4082544" y="6260195"/>
                </a:cubicBezTo>
                <a:cubicBezTo>
                  <a:pt x="4075841" y="6408803"/>
                  <a:pt x="4077026" y="6557662"/>
                  <a:pt x="4086110" y="6706145"/>
                </a:cubicBezTo>
                <a:cubicBezTo>
                  <a:pt x="4087467" y="6735616"/>
                  <a:pt x="4087474" y="6765120"/>
                  <a:pt x="4086135" y="6794562"/>
                </a:cubicBezTo>
                <a:lnTo>
                  <a:pt x="4080334"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24" name="Content Placeholder 2">
            <a:extLst>
              <a:ext uri="{FF2B5EF4-FFF2-40B4-BE49-F238E27FC236}">
                <a16:creationId xmlns:a16="http://schemas.microsoft.com/office/drawing/2014/main" xmlns="" id="{43FDD45C-7645-49E5-BE87-40BC0F3228ED}"/>
              </a:ext>
            </a:extLst>
          </p:cNvPr>
          <p:cNvGraphicFramePr>
            <a:graphicFrameLocks noGrp="1"/>
          </p:cNvGraphicFramePr>
          <p:nvPr>
            <p:ph idx="1"/>
            <p:extLst>
              <p:ext uri="{D42A27DB-BD31-4B8C-83A1-F6EECF244321}">
                <p14:modId xmlns:p14="http://schemas.microsoft.com/office/powerpoint/2010/main" val="1282239676"/>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2" name="Title 31">
            <a:extLst>
              <a:ext uri="{FF2B5EF4-FFF2-40B4-BE49-F238E27FC236}">
                <a16:creationId xmlns:a16="http://schemas.microsoft.com/office/drawing/2014/main" xmlns="" id="{3DF7859D-F8A5-48E9-8359-337F145482E6}"/>
              </a:ext>
            </a:extLst>
          </p:cNvPr>
          <p:cNvSpPr>
            <a:spLocks noGrp="1"/>
          </p:cNvSpPr>
          <p:nvPr>
            <p:ph type="title"/>
          </p:nvPr>
        </p:nvSpPr>
        <p:spPr>
          <a:xfrm>
            <a:off x="527756" y="548569"/>
            <a:ext cx="3107267" cy="5996339"/>
          </a:xfrm>
        </p:spPr>
        <p:txBody>
          <a:bodyPr>
            <a:normAutofit/>
          </a:bodyPr>
          <a:lstStyle/>
          <a:p>
            <a:r>
              <a:rPr lang="en-US">
                <a:ea typeface="+mj-lt"/>
                <a:cs typeface="+mj-lt"/>
              </a:rPr>
              <a:t>Key messages: Ensure Dignity, Access, Participation and Safety</a:t>
            </a:r>
            <a:endParaRPr lang="en-US"/>
          </a:p>
        </p:txBody>
      </p:sp>
    </p:spTree>
    <p:extLst>
      <p:ext uri="{BB962C8B-B14F-4D97-AF65-F5344CB8AC3E}">
        <p14:creationId xmlns:p14="http://schemas.microsoft.com/office/powerpoint/2010/main" val="3892779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p:cTn id="13" dur="1000" fill="hold"/>
                                        <p:tgtEl>
                                          <p:spTgt spid="24"/>
                                        </p:tgtEl>
                                        <p:attrNameLst>
                                          <p:attrName>ppt_w</p:attrName>
                                        </p:attrNameLst>
                                      </p:cBhvr>
                                      <p:tavLst>
                                        <p:tav tm="0">
                                          <p:val>
                                            <p:fltVal val="0"/>
                                          </p:val>
                                        </p:tav>
                                        <p:tav tm="100000">
                                          <p:val>
                                            <p:strVal val="#ppt_w"/>
                                          </p:val>
                                        </p:tav>
                                      </p:tavLst>
                                    </p:anim>
                                    <p:anim calcmode="lin" valueType="num">
                                      <p:cBhvr>
                                        <p:cTn id="14" dur="1000" fill="hold"/>
                                        <p:tgtEl>
                                          <p:spTgt spid="24"/>
                                        </p:tgtEl>
                                        <p:attrNameLst>
                                          <p:attrName>ppt_h</p:attrName>
                                        </p:attrNameLst>
                                      </p:cBhvr>
                                      <p:tavLst>
                                        <p:tav tm="0">
                                          <p:val>
                                            <p:fltVal val="0"/>
                                          </p:val>
                                        </p:tav>
                                        <p:tav tm="100000">
                                          <p:val>
                                            <p:strVal val="#ppt_h"/>
                                          </p:val>
                                        </p:tav>
                                      </p:tavLst>
                                    </p:anim>
                                    <p:anim calcmode="lin" valueType="num">
                                      <p:cBhvr>
                                        <p:cTn id="15" dur="1000" fill="hold"/>
                                        <p:tgtEl>
                                          <p:spTgt spid="24"/>
                                        </p:tgtEl>
                                        <p:attrNameLst>
                                          <p:attrName>style.rotation</p:attrName>
                                        </p:attrNameLst>
                                      </p:cBhvr>
                                      <p:tavLst>
                                        <p:tav tm="0">
                                          <p:val>
                                            <p:fltVal val="90"/>
                                          </p:val>
                                        </p:tav>
                                        <p:tav tm="100000">
                                          <p:val>
                                            <p:fltVal val="0"/>
                                          </p:val>
                                        </p:tav>
                                      </p:tavLst>
                                    </p:anim>
                                    <p:animEffect transition="in" filter="fade">
                                      <p:cBhvr>
                                        <p:cTn id="16"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4" grpId="0">
        <p:bldAsOne/>
      </p:bldGraphic>
      <p:bldP spid="3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xmlns="" id="{D1D7EF1B-7265-4A47-AB85-5639DB8338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xmlns="" id="{AA770EBD-5B77-46EC-BF58-EF27ACD6B4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93615" y="0"/>
            <a:ext cx="7299977" cy="6858000"/>
          </a:xfrm>
          <a:custGeom>
            <a:avLst/>
            <a:gdLst>
              <a:gd name="connsiteX0" fmla="*/ 1008599 w 7299977"/>
              <a:gd name="connsiteY0" fmla="*/ 0 h 6858000"/>
              <a:gd name="connsiteX1" fmla="*/ 4420653 w 7299977"/>
              <a:gd name="connsiteY1" fmla="*/ 0 h 6858000"/>
              <a:gd name="connsiteX2" fmla="*/ 5511704 w 7299977"/>
              <a:gd name="connsiteY2" fmla="*/ 0 h 6858000"/>
              <a:gd name="connsiteX3" fmla="*/ 7299977 w 7299977"/>
              <a:gd name="connsiteY3" fmla="*/ 0 h 6858000"/>
              <a:gd name="connsiteX4" fmla="*/ 7299977 w 7299977"/>
              <a:gd name="connsiteY4" fmla="*/ 6858000 h 6858000"/>
              <a:gd name="connsiteX5" fmla="*/ 5511704 w 7299977"/>
              <a:gd name="connsiteY5" fmla="*/ 6858000 h 6858000"/>
              <a:gd name="connsiteX6" fmla="*/ 4420653 w 7299977"/>
              <a:gd name="connsiteY6" fmla="*/ 6858000 h 6858000"/>
              <a:gd name="connsiteX7" fmla="*/ 1592997 w 7299977"/>
              <a:gd name="connsiteY7" fmla="*/ 6858000 h 6858000"/>
              <a:gd name="connsiteX8" fmla="*/ 1232473 w 7299977"/>
              <a:gd name="connsiteY8" fmla="*/ 6658805 h 6858000"/>
              <a:gd name="connsiteX9" fmla="*/ 1075471 w 7299977"/>
              <a:gd name="connsiteY9" fmla="*/ 6431153 h 6858000"/>
              <a:gd name="connsiteX10" fmla="*/ 1020229 w 7299977"/>
              <a:gd name="connsiteY10" fmla="*/ 6367127 h 6858000"/>
              <a:gd name="connsiteX11" fmla="*/ 883579 w 7299977"/>
              <a:gd name="connsiteY11" fmla="*/ 6281757 h 6858000"/>
              <a:gd name="connsiteX12" fmla="*/ 645167 w 7299977"/>
              <a:gd name="connsiteY12" fmla="*/ 6100347 h 6858000"/>
              <a:gd name="connsiteX13" fmla="*/ 732391 w 7299977"/>
              <a:gd name="connsiteY13" fmla="*/ 6057663 h 6858000"/>
              <a:gd name="connsiteX14" fmla="*/ 985339 w 7299977"/>
              <a:gd name="connsiteY14" fmla="*/ 6167932 h 6858000"/>
              <a:gd name="connsiteX15" fmla="*/ 1168509 w 7299977"/>
              <a:gd name="connsiteY15" fmla="*/ 6196388 h 6858000"/>
              <a:gd name="connsiteX16" fmla="*/ 909746 w 7299977"/>
              <a:gd name="connsiteY16" fmla="*/ 6004307 h 6858000"/>
              <a:gd name="connsiteX17" fmla="*/ 659704 w 7299977"/>
              <a:gd name="connsiteY17" fmla="*/ 5755314 h 6858000"/>
              <a:gd name="connsiteX18" fmla="*/ 851597 w 7299977"/>
              <a:gd name="connsiteY18" fmla="*/ 5801555 h 6858000"/>
              <a:gd name="connsiteX19" fmla="*/ 860319 w 7299977"/>
              <a:gd name="connsiteY19" fmla="*/ 5769542 h 6858000"/>
              <a:gd name="connsiteX20" fmla="*/ 691686 w 7299977"/>
              <a:gd name="connsiteY20" fmla="*/ 5474306 h 6858000"/>
              <a:gd name="connsiteX21" fmla="*/ 610278 w 7299977"/>
              <a:gd name="connsiteY21" fmla="*/ 5353367 h 6858000"/>
              <a:gd name="connsiteX22" fmla="*/ 238123 w 7299977"/>
              <a:gd name="connsiteY22" fmla="*/ 4994104 h 6858000"/>
              <a:gd name="connsiteX23" fmla="*/ 592833 w 7299977"/>
              <a:gd name="connsiteY23" fmla="*/ 5154171 h 6858000"/>
              <a:gd name="connsiteX24" fmla="*/ 226494 w 7299977"/>
              <a:gd name="connsiteY24" fmla="*/ 4805580 h 6858000"/>
              <a:gd name="connsiteX25" fmla="*/ 49139 w 7299977"/>
              <a:gd name="connsiteY25" fmla="*/ 4677526 h 6858000"/>
              <a:gd name="connsiteX26" fmla="*/ 5527 w 7299977"/>
              <a:gd name="connsiteY26" fmla="*/ 4602828 h 6858000"/>
              <a:gd name="connsiteX27" fmla="*/ 84029 w 7299977"/>
              <a:gd name="connsiteY27" fmla="*/ 4585042 h 6858000"/>
              <a:gd name="connsiteX28" fmla="*/ 325347 w 7299977"/>
              <a:gd name="connsiteY28" fmla="*/ 4613499 h 6858000"/>
              <a:gd name="connsiteX29" fmla="*/ 25879 w 7299977"/>
              <a:gd name="connsiteY29" fmla="*/ 4378734 h 6858000"/>
              <a:gd name="connsiteX30" fmla="*/ 249753 w 7299977"/>
              <a:gd name="connsiteY30" fmla="*/ 4414305 h 6858000"/>
              <a:gd name="connsiteX31" fmla="*/ 313718 w 7299977"/>
              <a:gd name="connsiteY31" fmla="*/ 4321821 h 6858000"/>
              <a:gd name="connsiteX32" fmla="*/ 418386 w 7299977"/>
              <a:gd name="connsiteY32" fmla="*/ 4172424 h 6858000"/>
              <a:gd name="connsiteX33" fmla="*/ 491072 w 7299977"/>
              <a:gd name="connsiteY33" fmla="*/ 4090612 h 6858000"/>
              <a:gd name="connsiteX34" fmla="*/ 520147 w 7299977"/>
              <a:gd name="connsiteY34" fmla="*/ 3827390 h 6858000"/>
              <a:gd name="connsiteX35" fmla="*/ 459090 w 7299977"/>
              <a:gd name="connsiteY35" fmla="*/ 3539269 h 6858000"/>
              <a:gd name="connsiteX36" fmla="*/ 290458 w 7299977"/>
              <a:gd name="connsiteY36" fmla="*/ 3393429 h 6858000"/>
              <a:gd name="connsiteX37" fmla="*/ 339884 w 7299977"/>
              <a:gd name="connsiteY37" fmla="*/ 3229805 h 6858000"/>
              <a:gd name="connsiteX38" fmla="*/ 697501 w 7299977"/>
              <a:gd name="connsiteY38" fmla="*/ 3329402 h 6858000"/>
              <a:gd name="connsiteX39" fmla="*/ 165437 w 7299977"/>
              <a:gd name="connsiteY39" fmla="*/ 2941684 h 6858000"/>
              <a:gd name="connsiteX40" fmla="*/ 255568 w 7299977"/>
              <a:gd name="connsiteY40" fmla="*/ 2923898 h 6858000"/>
              <a:gd name="connsiteX41" fmla="*/ 578296 w 7299977"/>
              <a:gd name="connsiteY41" fmla="*/ 2703362 h 6858000"/>
              <a:gd name="connsiteX42" fmla="*/ 595740 w 7299977"/>
              <a:gd name="connsiteY42" fmla="*/ 2692689 h 6858000"/>
              <a:gd name="connsiteX43" fmla="*/ 650982 w 7299977"/>
              <a:gd name="connsiteY43" fmla="*/ 2553965 h 6858000"/>
              <a:gd name="connsiteX44" fmla="*/ 825429 w 7299977"/>
              <a:gd name="connsiteY44" fmla="*/ 2532623 h 6858000"/>
              <a:gd name="connsiteX45" fmla="*/ 970802 w 7299977"/>
              <a:gd name="connsiteY45" fmla="*/ 2564636 h 6858000"/>
              <a:gd name="connsiteX46" fmla="*/ 1127805 w 7299977"/>
              <a:gd name="connsiteY46" fmla="*/ 2525509 h 6858000"/>
              <a:gd name="connsiteX47" fmla="*/ 1267362 w 7299977"/>
              <a:gd name="connsiteY47" fmla="*/ 2543294 h 6858000"/>
              <a:gd name="connsiteX48" fmla="*/ 1386568 w 7299977"/>
              <a:gd name="connsiteY48" fmla="*/ 2518395 h 6858000"/>
              <a:gd name="connsiteX49" fmla="*/ 1270270 w 7299977"/>
              <a:gd name="connsiteY49" fmla="*/ 2401012 h 6858000"/>
              <a:gd name="connsiteX50" fmla="*/ 1107453 w 7299977"/>
              <a:gd name="connsiteY50" fmla="*/ 2401012 h 6858000"/>
              <a:gd name="connsiteX51" fmla="*/ 991154 w 7299977"/>
              <a:gd name="connsiteY51" fmla="*/ 2326314 h 6858000"/>
              <a:gd name="connsiteX52" fmla="*/ 880671 w 7299977"/>
              <a:gd name="connsiteY52" fmla="*/ 2191146 h 6858000"/>
              <a:gd name="connsiteX53" fmla="*/ 491072 w 7299977"/>
              <a:gd name="connsiteY53" fmla="*/ 1974165 h 6858000"/>
              <a:gd name="connsiteX54" fmla="*/ 421293 w 7299977"/>
              <a:gd name="connsiteY54" fmla="*/ 1892353 h 6858000"/>
              <a:gd name="connsiteX55" fmla="*/ 1531941 w 7299977"/>
              <a:gd name="connsiteY55" fmla="*/ 2208931 h 6858000"/>
              <a:gd name="connsiteX56" fmla="*/ 1188861 w 7299977"/>
              <a:gd name="connsiteY56" fmla="*/ 2077320 h 6858000"/>
              <a:gd name="connsiteX57" fmla="*/ 1421458 w 7299977"/>
              <a:gd name="connsiteY57" fmla="*/ 2102219 h 6858000"/>
              <a:gd name="connsiteX58" fmla="*/ 1549386 w 7299977"/>
              <a:gd name="connsiteY58" fmla="*/ 2013292 h 6858000"/>
              <a:gd name="connsiteX59" fmla="*/ 1549386 w 7299977"/>
              <a:gd name="connsiteY59" fmla="*/ 1984836 h 6858000"/>
              <a:gd name="connsiteX60" fmla="*/ 1453440 w 7299977"/>
              <a:gd name="connsiteY60" fmla="*/ 1903025 h 6858000"/>
              <a:gd name="connsiteX61" fmla="*/ 1398198 w 7299977"/>
              <a:gd name="connsiteY61" fmla="*/ 1849668 h 6858000"/>
              <a:gd name="connsiteX62" fmla="*/ 1247011 w 7299977"/>
              <a:gd name="connsiteY62" fmla="*/ 1657587 h 6858000"/>
              <a:gd name="connsiteX63" fmla="*/ 1354586 w 7299977"/>
              <a:gd name="connsiteY63" fmla="*/ 1636245 h 6858000"/>
              <a:gd name="connsiteX64" fmla="*/ 1395290 w 7299977"/>
              <a:gd name="connsiteY64" fmla="*/ 1597117 h 6858000"/>
              <a:gd name="connsiteX65" fmla="*/ 1366216 w 7299977"/>
              <a:gd name="connsiteY65" fmla="*/ 1540204 h 6858000"/>
              <a:gd name="connsiteX66" fmla="*/ 1031858 w 7299977"/>
              <a:gd name="connsiteY66" fmla="*/ 1365909 h 6858000"/>
              <a:gd name="connsiteX67" fmla="*/ 1005692 w 7299977"/>
              <a:gd name="connsiteY67" fmla="*/ 1230741 h 6858000"/>
              <a:gd name="connsiteX68" fmla="*/ 1069655 w 7299977"/>
              <a:gd name="connsiteY68" fmla="*/ 1209399 h 6858000"/>
              <a:gd name="connsiteX69" fmla="*/ 1142342 w 7299977"/>
              <a:gd name="connsiteY69" fmla="*/ 1220069 h 6858000"/>
              <a:gd name="connsiteX70" fmla="*/ 1084193 w 7299977"/>
              <a:gd name="connsiteY70" fmla="*/ 1113358 h 6858000"/>
              <a:gd name="connsiteX71" fmla="*/ 848689 w 7299977"/>
              <a:gd name="connsiteY71" fmla="*/ 1006647 h 6858000"/>
              <a:gd name="connsiteX72" fmla="*/ 805077 w 7299977"/>
              <a:gd name="connsiteY72" fmla="*/ 949734 h 6858000"/>
              <a:gd name="connsiteX73" fmla="*/ 863226 w 7299977"/>
              <a:gd name="connsiteY73" fmla="*/ 921277 h 6858000"/>
              <a:gd name="connsiteX74" fmla="*/ 906838 w 7299977"/>
              <a:gd name="connsiteY74" fmla="*/ 910606 h 6858000"/>
              <a:gd name="connsiteX75" fmla="*/ 5527 w 7299977"/>
              <a:gd name="connsiteY75" fmla="*/ 465975 h 6858000"/>
              <a:gd name="connsiteX76" fmla="*/ 209049 w 7299977"/>
              <a:gd name="connsiteY76" fmla="*/ 462417 h 6858000"/>
              <a:gd name="connsiteX77" fmla="*/ 409664 w 7299977"/>
              <a:gd name="connsiteY77" fmla="*/ 533558 h 6858000"/>
              <a:gd name="connsiteX78" fmla="*/ 621908 w 7299977"/>
              <a:gd name="connsiteY78" fmla="*/ 522887 h 6858000"/>
              <a:gd name="connsiteX79" fmla="*/ 822522 w 7299977"/>
              <a:gd name="connsiteY79" fmla="*/ 558458 h 6858000"/>
              <a:gd name="connsiteX80" fmla="*/ 996969 w 7299977"/>
              <a:gd name="connsiteY80" fmla="*/ 558458 h 6858000"/>
              <a:gd name="connsiteX81" fmla="*/ 834151 w 7299977"/>
              <a:gd name="connsiteY81" fmla="*/ 505101 h 6858000"/>
              <a:gd name="connsiteX82" fmla="*/ 773095 w 7299977"/>
              <a:gd name="connsiteY82" fmla="*/ 416176 h 6858000"/>
              <a:gd name="connsiteX83" fmla="*/ 793447 w 7299977"/>
              <a:gd name="connsiteY83" fmla="*/ 334364 h 6858000"/>
              <a:gd name="connsiteX84" fmla="*/ 860319 w 7299977"/>
              <a:gd name="connsiteY84" fmla="*/ 359262 h 6858000"/>
              <a:gd name="connsiteX85" fmla="*/ 938820 w 7299977"/>
              <a:gd name="connsiteY85" fmla="*/ 451747 h 6858000"/>
              <a:gd name="connsiteX86" fmla="*/ 956265 w 7299977"/>
              <a:gd name="connsiteY86" fmla="*/ 394834 h 6858000"/>
              <a:gd name="connsiteX87" fmla="*/ 1002784 w 7299977"/>
              <a:gd name="connsiteY87" fmla="*/ 352148 h 6858000"/>
              <a:gd name="connsiteX88" fmla="*/ 1270270 w 7299977"/>
              <a:gd name="connsiteY88" fmla="*/ 373491 h 6858000"/>
              <a:gd name="connsiteX89" fmla="*/ 1092915 w 7299977"/>
              <a:gd name="connsiteY89" fmla="*/ 192082 h 6858000"/>
              <a:gd name="connsiteX90" fmla="*/ 979525 w 7299977"/>
              <a:gd name="connsiteY90" fmla="*/ 163625 h 6858000"/>
              <a:gd name="connsiteX91" fmla="*/ 953358 w 7299977"/>
              <a:gd name="connsiteY91" fmla="*/ 88927 h 6858000"/>
              <a:gd name="connsiteX92" fmla="*/ 1005692 w 7299977"/>
              <a:gd name="connsiteY92" fmla="*/ 71141 h 6858000"/>
              <a:gd name="connsiteX93" fmla="*/ 1267362 w 7299977"/>
              <a:gd name="connsiteY93" fmla="*/ 135168 h 6858000"/>
              <a:gd name="connsiteX94" fmla="*/ 1310975 w 7299977"/>
              <a:gd name="connsiteY94" fmla="*/ 110269 h 6858000"/>
              <a:gd name="connsiteX95" fmla="*/ 1008599 w 7299977"/>
              <a:gd name="connsiteY9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7299977" h="6858000">
                <a:moveTo>
                  <a:pt x="1008599" y="0"/>
                </a:moveTo>
                <a:lnTo>
                  <a:pt x="4420653" y="0"/>
                </a:lnTo>
                <a:lnTo>
                  <a:pt x="5511704" y="0"/>
                </a:lnTo>
                <a:lnTo>
                  <a:pt x="7299977" y="0"/>
                </a:lnTo>
                <a:lnTo>
                  <a:pt x="7299977" y="6858000"/>
                </a:lnTo>
                <a:lnTo>
                  <a:pt x="5511704" y="6858000"/>
                </a:lnTo>
                <a:lnTo>
                  <a:pt x="4420653" y="6858000"/>
                </a:lnTo>
                <a:lnTo>
                  <a:pt x="1592997" y="6858000"/>
                </a:lnTo>
                <a:cubicBezTo>
                  <a:pt x="1473792" y="6786859"/>
                  <a:pt x="1360401" y="6701489"/>
                  <a:pt x="1232473" y="6658805"/>
                </a:cubicBezTo>
                <a:cubicBezTo>
                  <a:pt x="1145250" y="6630349"/>
                  <a:pt x="1060933" y="6580550"/>
                  <a:pt x="1075471" y="6431153"/>
                </a:cubicBezTo>
                <a:cubicBezTo>
                  <a:pt x="1078378" y="6388469"/>
                  <a:pt x="1055118" y="6356456"/>
                  <a:pt x="1020229" y="6367127"/>
                </a:cubicBezTo>
                <a:cubicBezTo>
                  <a:pt x="953358" y="6388469"/>
                  <a:pt x="921375" y="6327999"/>
                  <a:pt x="883579" y="6281757"/>
                </a:cubicBezTo>
                <a:cubicBezTo>
                  <a:pt x="816707" y="6199945"/>
                  <a:pt x="752743" y="6114575"/>
                  <a:pt x="645167" y="6100347"/>
                </a:cubicBezTo>
                <a:cubicBezTo>
                  <a:pt x="665519" y="6036320"/>
                  <a:pt x="700408" y="6043434"/>
                  <a:pt x="732391" y="6057663"/>
                </a:cubicBezTo>
                <a:cubicBezTo>
                  <a:pt x="816707" y="6093234"/>
                  <a:pt x="901023" y="6132361"/>
                  <a:pt x="985339" y="6167932"/>
                </a:cubicBezTo>
                <a:cubicBezTo>
                  <a:pt x="1040581" y="6189274"/>
                  <a:pt x="1095822" y="6221287"/>
                  <a:pt x="1168509" y="6196388"/>
                </a:cubicBezTo>
                <a:cubicBezTo>
                  <a:pt x="1104545" y="6068335"/>
                  <a:pt x="996969" y="6043434"/>
                  <a:pt x="909746" y="6004307"/>
                </a:cubicBezTo>
                <a:cubicBezTo>
                  <a:pt x="802169" y="5954508"/>
                  <a:pt x="738206" y="5862025"/>
                  <a:pt x="659704" y="5755314"/>
                </a:cubicBezTo>
                <a:cubicBezTo>
                  <a:pt x="738206" y="5726858"/>
                  <a:pt x="787632" y="5805112"/>
                  <a:pt x="851597" y="5801555"/>
                </a:cubicBezTo>
                <a:cubicBezTo>
                  <a:pt x="854504" y="5790884"/>
                  <a:pt x="860319" y="5769542"/>
                  <a:pt x="860319" y="5769542"/>
                </a:cubicBezTo>
                <a:cubicBezTo>
                  <a:pt x="755650" y="5712629"/>
                  <a:pt x="709132" y="5605917"/>
                  <a:pt x="691686" y="5474306"/>
                </a:cubicBezTo>
                <a:cubicBezTo>
                  <a:pt x="685872" y="5406721"/>
                  <a:pt x="648075" y="5385379"/>
                  <a:pt x="610278" y="5353367"/>
                </a:cubicBezTo>
                <a:cubicBezTo>
                  <a:pt x="482350" y="5243097"/>
                  <a:pt x="345700" y="5143500"/>
                  <a:pt x="238123" y="4994104"/>
                </a:cubicBezTo>
                <a:cubicBezTo>
                  <a:pt x="363144" y="5011889"/>
                  <a:pt x="461997" y="5111487"/>
                  <a:pt x="592833" y="5154171"/>
                </a:cubicBezTo>
                <a:cubicBezTo>
                  <a:pt x="488165" y="4990547"/>
                  <a:pt x="351514" y="4905177"/>
                  <a:pt x="226494" y="4805580"/>
                </a:cubicBezTo>
                <a:cubicBezTo>
                  <a:pt x="168344" y="4759339"/>
                  <a:pt x="116011" y="4702425"/>
                  <a:pt x="49139" y="4677526"/>
                </a:cubicBezTo>
                <a:cubicBezTo>
                  <a:pt x="25879" y="4670412"/>
                  <a:pt x="-14826" y="4652628"/>
                  <a:pt x="5527" y="4602828"/>
                </a:cubicBezTo>
                <a:cubicBezTo>
                  <a:pt x="22972" y="4560144"/>
                  <a:pt x="54954" y="4574373"/>
                  <a:pt x="84029" y="4585042"/>
                </a:cubicBezTo>
                <a:cubicBezTo>
                  <a:pt x="153807" y="4613499"/>
                  <a:pt x="229401" y="4613499"/>
                  <a:pt x="325347" y="4613499"/>
                </a:cubicBezTo>
                <a:cubicBezTo>
                  <a:pt x="243939" y="4478331"/>
                  <a:pt x="95658" y="4521016"/>
                  <a:pt x="25879" y="4378734"/>
                </a:cubicBezTo>
                <a:cubicBezTo>
                  <a:pt x="113103" y="4353835"/>
                  <a:pt x="179975" y="4403633"/>
                  <a:pt x="249753" y="4414305"/>
                </a:cubicBezTo>
                <a:cubicBezTo>
                  <a:pt x="313718" y="4424975"/>
                  <a:pt x="328254" y="4400076"/>
                  <a:pt x="313718" y="4321821"/>
                </a:cubicBezTo>
                <a:cubicBezTo>
                  <a:pt x="290458" y="4200882"/>
                  <a:pt x="325347" y="4140411"/>
                  <a:pt x="418386" y="4172424"/>
                </a:cubicBezTo>
                <a:cubicBezTo>
                  <a:pt x="505609" y="4204438"/>
                  <a:pt x="514332" y="4158196"/>
                  <a:pt x="491072" y="4090612"/>
                </a:cubicBezTo>
                <a:cubicBezTo>
                  <a:pt x="456183" y="3991015"/>
                  <a:pt x="493979" y="3912759"/>
                  <a:pt x="520147" y="3827390"/>
                </a:cubicBezTo>
                <a:cubicBezTo>
                  <a:pt x="560851" y="3699337"/>
                  <a:pt x="543407" y="3635309"/>
                  <a:pt x="459090" y="3539269"/>
                </a:cubicBezTo>
                <a:cubicBezTo>
                  <a:pt x="409664" y="3485914"/>
                  <a:pt x="360236" y="3439672"/>
                  <a:pt x="290458" y="3393429"/>
                </a:cubicBezTo>
                <a:cubicBezTo>
                  <a:pt x="450368" y="3368530"/>
                  <a:pt x="284643" y="3283162"/>
                  <a:pt x="339884" y="3229805"/>
                </a:cubicBezTo>
                <a:cubicBezTo>
                  <a:pt x="453275" y="3208463"/>
                  <a:pt x="543407" y="3379202"/>
                  <a:pt x="697501" y="3329402"/>
                </a:cubicBezTo>
                <a:cubicBezTo>
                  <a:pt x="511425" y="3183563"/>
                  <a:pt x="302087" y="3137322"/>
                  <a:pt x="165437" y="2941684"/>
                </a:cubicBezTo>
                <a:cubicBezTo>
                  <a:pt x="197419" y="2899000"/>
                  <a:pt x="229401" y="2941684"/>
                  <a:pt x="255568" y="2923898"/>
                </a:cubicBezTo>
                <a:cubicBezTo>
                  <a:pt x="255568" y="2913227"/>
                  <a:pt x="560851" y="2980812"/>
                  <a:pt x="578296" y="2703362"/>
                </a:cubicBezTo>
                <a:cubicBezTo>
                  <a:pt x="584111" y="2703362"/>
                  <a:pt x="589926" y="2703362"/>
                  <a:pt x="595740" y="2692689"/>
                </a:cubicBezTo>
                <a:cubicBezTo>
                  <a:pt x="627722" y="2653563"/>
                  <a:pt x="598648" y="2561080"/>
                  <a:pt x="650982" y="2553965"/>
                </a:cubicBezTo>
                <a:cubicBezTo>
                  <a:pt x="709132" y="2546851"/>
                  <a:pt x="764373" y="2514837"/>
                  <a:pt x="825429" y="2532623"/>
                </a:cubicBezTo>
                <a:cubicBezTo>
                  <a:pt x="871949" y="2546851"/>
                  <a:pt x="921375" y="2564636"/>
                  <a:pt x="970802" y="2564636"/>
                </a:cubicBezTo>
                <a:cubicBezTo>
                  <a:pt x="1023136" y="2564636"/>
                  <a:pt x="1095822" y="2685576"/>
                  <a:pt x="1127805" y="2525509"/>
                </a:cubicBezTo>
                <a:cubicBezTo>
                  <a:pt x="1127805" y="2518395"/>
                  <a:pt x="1217936" y="2536181"/>
                  <a:pt x="1267362" y="2543294"/>
                </a:cubicBezTo>
                <a:cubicBezTo>
                  <a:pt x="1308067" y="2550408"/>
                  <a:pt x="1357494" y="2582422"/>
                  <a:pt x="1386568" y="2518395"/>
                </a:cubicBezTo>
                <a:cubicBezTo>
                  <a:pt x="1401105" y="2479267"/>
                  <a:pt x="1331326" y="2408126"/>
                  <a:pt x="1270270" y="2401012"/>
                </a:cubicBezTo>
                <a:cubicBezTo>
                  <a:pt x="1215029" y="2393898"/>
                  <a:pt x="1159787" y="2386784"/>
                  <a:pt x="1107453" y="2401012"/>
                </a:cubicBezTo>
                <a:cubicBezTo>
                  <a:pt x="1043489" y="2418796"/>
                  <a:pt x="1008599" y="2390340"/>
                  <a:pt x="991154" y="2326314"/>
                </a:cubicBezTo>
                <a:cubicBezTo>
                  <a:pt x="970802" y="2258731"/>
                  <a:pt x="933005" y="2223159"/>
                  <a:pt x="880671" y="2191146"/>
                </a:cubicBezTo>
                <a:cubicBezTo>
                  <a:pt x="752743" y="2112891"/>
                  <a:pt x="630630" y="2020407"/>
                  <a:pt x="491072" y="1974165"/>
                </a:cubicBezTo>
                <a:cubicBezTo>
                  <a:pt x="464905" y="1967051"/>
                  <a:pt x="432923" y="1952823"/>
                  <a:pt x="421293" y="1892353"/>
                </a:cubicBezTo>
                <a:cubicBezTo>
                  <a:pt x="799262" y="1984836"/>
                  <a:pt x="1142342" y="2223159"/>
                  <a:pt x="1531941" y="2208931"/>
                </a:cubicBezTo>
                <a:cubicBezTo>
                  <a:pt x="1427272" y="2134233"/>
                  <a:pt x="1302252" y="2130676"/>
                  <a:pt x="1188861" y="2077320"/>
                </a:cubicBezTo>
                <a:cubicBezTo>
                  <a:pt x="1270270" y="2038192"/>
                  <a:pt x="1345864" y="2080877"/>
                  <a:pt x="1421458" y="2102219"/>
                </a:cubicBezTo>
                <a:cubicBezTo>
                  <a:pt x="1485422" y="2120004"/>
                  <a:pt x="1543571" y="2123562"/>
                  <a:pt x="1549386" y="2013292"/>
                </a:cubicBezTo>
                <a:cubicBezTo>
                  <a:pt x="1549386" y="2002622"/>
                  <a:pt x="1549386" y="1995507"/>
                  <a:pt x="1549386" y="1984836"/>
                </a:cubicBezTo>
                <a:cubicBezTo>
                  <a:pt x="1526126" y="1938595"/>
                  <a:pt x="1494144" y="1917252"/>
                  <a:pt x="1453440" y="1903025"/>
                </a:cubicBezTo>
                <a:cubicBezTo>
                  <a:pt x="1430180" y="1895910"/>
                  <a:pt x="1398198" y="1881683"/>
                  <a:pt x="1398198" y="1849668"/>
                </a:cubicBezTo>
                <a:cubicBezTo>
                  <a:pt x="1401105" y="1728729"/>
                  <a:pt x="1322604" y="1693158"/>
                  <a:pt x="1247011" y="1657587"/>
                </a:cubicBezTo>
                <a:cubicBezTo>
                  <a:pt x="1287715" y="1597117"/>
                  <a:pt x="1322604" y="1639802"/>
                  <a:pt x="1354586" y="1636245"/>
                </a:cubicBezTo>
                <a:cubicBezTo>
                  <a:pt x="1374939" y="1632688"/>
                  <a:pt x="1395290" y="1629132"/>
                  <a:pt x="1395290" y="1597117"/>
                </a:cubicBezTo>
                <a:cubicBezTo>
                  <a:pt x="1395290" y="1572219"/>
                  <a:pt x="1386568" y="1540204"/>
                  <a:pt x="1366216" y="1540204"/>
                </a:cubicBezTo>
                <a:cubicBezTo>
                  <a:pt x="1238288" y="1536647"/>
                  <a:pt x="1165601" y="1365909"/>
                  <a:pt x="1031858" y="1365909"/>
                </a:cubicBezTo>
                <a:cubicBezTo>
                  <a:pt x="950450" y="1365909"/>
                  <a:pt x="1072563" y="1269868"/>
                  <a:pt x="1005692" y="1230741"/>
                </a:cubicBezTo>
                <a:cubicBezTo>
                  <a:pt x="991154" y="1220069"/>
                  <a:pt x="1046396" y="1205842"/>
                  <a:pt x="1069655" y="1209399"/>
                </a:cubicBezTo>
                <a:cubicBezTo>
                  <a:pt x="1092915" y="1212955"/>
                  <a:pt x="1113268" y="1237855"/>
                  <a:pt x="1142342" y="1220069"/>
                </a:cubicBezTo>
                <a:cubicBezTo>
                  <a:pt x="1156879" y="1156043"/>
                  <a:pt x="1119082" y="1131144"/>
                  <a:pt x="1084193" y="1113358"/>
                </a:cubicBezTo>
                <a:cubicBezTo>
                  <a:pt x="1008599" y="1070674"/>
                  <a:pt x="933005" y="1020875"/>
                  <a:pt x="848689" y="1006647"/>
                </a:cubicBezTo>
                <a:cubicBezTo>
                  <a:pt x="819615" y="1003089"/>
                  <a:pt x="802169" y="985305"/>
                  <a:pt x="805077" y="949734"/>
                </a:cubicBezTo>
                <a:cubicBezTo>
                  <a:pt x="810892" y="903491"/>
                  <a:pt x="839967" y="917720"/>
                  <a:pt x="863226" y="921277"/>
                </a:cubicBezTo>
                <a:cubicBezTo>
                  <a:pt x="877764" y="924835"/>
                  <a:pt x="892301" y="935506"/>
                  <a:pt x="906838" y="910606"/>
                </a:cubicBezTo>
                <a:cubicBezTo>
                  <a:pt x="566666" y="658055"/>
                  <a:pt x="386404" y="672284"/>
                  <a:pt x="5527" y="465975"/>
                </a:cubicBezTo>
                <a:cubicBezTo>
                  <a:pt x="89843" y="426847"/>
                  <a:pt x="150900" y="455303"/>
                  <a:pt x="209049" y="462417"/>
                </a:cubicBezTo>
                <a:cubicBezTo>
                  <a:pt x="354422" y="480203"/>
                  <a:pt x="264290" y="512216"/>
                  <a:pt x="409664" y="533558"/>
                </a:cubicBezTo>
                <a:cubicBezTo>
                  <a:pt x="479443" y="544229"/>
                  <a:pt x="543407" y="579800"/>
                  <a:pt x="621908" y="522887"/>
                </a:cubicBezTo>
                <a:cubicBezTo>
                  <a:pt x="674242" y="483759"/>
                  <a:pt x="758558" y="526444"/>
                  <a:pt x="822522" y="558458"/>
                </a:cubicBezTo>
                <a:cubicBezTo>
                  <a:pt x="874856" y="586915"/>
                  <a:pt x="927190" y="594028"/>
                  <a:pt x="996969" y="558458"/>
                </a:cubicBezTo>
                <a:cubicBezTo>
                  <a:pt x="933005" y="537116"/>
                  <a:pt x="883579" y="519330"/>
                  <a:pt x="834151" y="505101"/>
                </a:cubicBezTo>
                <a:cubicBezTo>
                  <a:pt x="793447" y="494431"/>
                  <a:pt x="770187" y="469532"/>
                  <a:pt x="773095" y="416176"/>
                </a:cubicBezTo>
                <a:cubicBezTo>
                  <a:pt x="773095" y="387720"/>
                  <a:pt x="764373" y="348592"/>
                  <a:pt x="793447" y="334364"/>
                </a:cubicBezTo>
                <a:cubicBezTo>
                  <a:pt x="816707" y="320135"/>
                  <a:pt x="848689" y="334364"/>
                  <a:pt x="860319" y="359262"/>
                </a:cubicBezTo>
                <a:cubicBezTo>
                  <a:pt x="874856" y="405504"/>
                  <a:pt x="889393" y="448189"/>
                  <a:pt x="938820" y="451747"/>
                </a:cubicBezTo>
                <a:cubicBezTo>
                  <a:pt x="1005692" y="458860"/>
                  <a:pt x="967894" y="430405"/>
                  <a:pt x="956265" y="394834"/>
                </a:cubicBezTo>
                <a:cubicBezTo>
                  <a:pt x="944635" y="355706"/>
                  <a:pt x="979525" y="345034"/>
                  <a:pt x="1002784" y="352148"/>
                </a:cubicBezTo>
                <a:cubicBezTo>
                  <a:pt x="1090008" y="384162"/>
                  <a:pt x="1180139" y="327250"/>
                  <a:pt x="1270270" y="373491"/>
                </a:cubicBezTo>
                <a:cubicBezTo>
                  <a:pt x="1247011" y="259665"/>
                  <a:pt x="1197583" y="209867"/>
                  <a:pt x="1092915" y="192082"/>
                </a:cubicBezTo>
                <a:cubicBezTo>
                  <a:pt x="1055118" y="188525"/>
                  <a:pt x="1014414" y="195638"/>
                  <a:pt x="979525" y="163625"/>
                </a:cubicBezTo>
                <a:cubicBezTo>
                  <a:pt x="959172" y="145839"/>
                  <a:pt x="938820" y="124497"/>
                  <a:pt x="953358" y="88927"/>
                </a:cubicBezTo>
                <a:cubicBezTo>
                  <a:pt x="962080" y="64027"/>
                  <a:pt x="985339" y="64027"/>
                  <a:pt x="1005692" y="71141"/>
                </a:cubicBezTo>
                <a:cubicBezTo>
                  <a:pt x="1090008" y="110269"/>
                  <a:pt x="1180139" y="120941"/>
                  <a:pt x="1267362" y="135168"/>
                </a:cubicBezTo>
                <a:cubicBezTo>
                  <a:pt x="1281900" y="138725"/>
                  <a:pt x="1296437" y="145839"/>
                  <a:pt x="1310975" y="110269"/>
                </a:cubicBezTo>
                <a:cubicBezTo>
                  <a:pt x="1209214" y="78255"/>
                  <a:pt x="1110360" y="35571"/>
                  <a:pt x="100859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5104604C-2ABE-47B2-9A71-BA5D8021E1C8}"/>
              </a:ext>
            </a:extLst>
          </p:cNvPr>
          <p:cNvSpPr>
            <a:spLocks noGrp="1"/>
          </p:cNvSpPr>
          <p:nvPr>
            <p:ph type="title"/>
          </p:nvPr>
        </p:nvSpPr>
        <p:spPr>
          <a:xfrm>
            <a:off x="6721542" y="1065749"/>
            <a:ext cx="4505258" cy="4726502"/>
          </a:xfrm>
        </p:spPr>
        <p:txBody>
          <a:bodyPr>
            <a:normAutofit/>
          </a:bodyPr>
          <a:lstStyle/>
          <a:p>
            <a:r>
              <a:rPr lang="en-US" i="0">
                <a:solidFill>
                  <a:srgbClr val="FFFFFF"/>
                </a:solidFill>
                <a:ea typeface="+mj-lt"/>
                <a:cs typeface="+mj-lt"/>
              </a:rPr>
              <a:t>Key messages: Ensure Dignity, Access, Participation and Safety</a:t>
            </a:r>
            <a:endParaRPr lang="en-US">
              <a:solidFill>
                <a:srgbClr val="FFFFFF"/>
              </a:solidFill>
            </a:endParaRPr>
          </a:p>
        </p:txBody>
      </p:sp>
      <p:sp>
        <p:nvSpPr>
          <p:cNvPr id="3" name="Content Placeholder 2">
            <a:extLst>
              <a:ext uri="{FF2B5EF4-FFF2-40B4-BE49-F238E27FC236}">
                <a16:creationId xmlns:a16="http://schemas.microsoft.com/office/drawing/2014/main" xmlns="" id="{340F335C-D982-4D1E-8483-61CB310D3E82}"/>
              </a:ext>
            </a:extLst>
          </p:cNvPr>
          <p:cNvSpPr>
            <a:spLocks noGrp="1"/>
          </p:cNvSpPr>
          <p:nvPr>
            <p:ph idx="1"/>
          </p:nvPr>
        </p:nvSpPr>
        <p:spPr>
          <a:xfrm>
            <a:off x="838200" y="713313"/>
            <a:ext cx="3815778" cy="5431376"/>
          </a:xfrm>
        </p:spPr>
        <p:txBody>
          <a:bodyPr vert="horz" lIns="91440" tIns="45720" rIns="91440" bIns="45720" rtlCol="0" anchor="ctr">
            <a:normAutofit/>
          </a:bodyPr>
          <a:lstStyle/>
          <a:p>
            <a:pPr>
              <a:lnSpc>
                <a:spcPct val="90000"/>
              </a:lnSpc>
              <a:spcBef>
                <a:spcPts val="0"/>
              </a:spcBef>
              <a:spcAft>
                <a:spcPts val="600"/>
              </a:spcAft>
            </a:pPr>
            <a:r>
              <a:rPr lang="en-US" sz="1600">
                <a:ea typeface="+mn-lt"/>
                <a:cs typeface="+mn-lt"/>
              </a:rPr>
              <a:t> Design services, treatment and communication to be accessible to all, especially those who are marginalised.</a:t>
            </a:r>
          </a:p>
          <a:p>
            <a:pPr lvl="1">
              <a:lnSpc>
                <a:spcPct val="90000"/>
              </a:lnSpc>
              <a:spcBef>
                <a:spcPts val="0"/>
              </a:spcBef>
              <a:spcAft>
                <a:spcPts val="600"/>
              </a:spcAft>
            </a:pPr>
            <a:r>
              <a:rPr lang="en-US" sz="1600">
                <a:ea typeface="+mn-lt"/>
                <a:cs typeface="+mn-lt"/>
              </a:rPr>
              <a:t>Older people may not have easy access to information on     websites &amp; social media - use adapted                communications methods like phone calls &amp; pamphlets. </a:t>
            </a:r>
          </a:p>
          <a:p>
            <a:pPr lvl="1">
              <a:lnSpc>
                <a:spcPct val="90000"/>
              </a:lnSpc>
              <a:spcBef>
                <a:spcPts val="0"/>
              </a:spcBef>
              <a:spcAft>
                <a:spcPts val="600"/>
              </a:spcAft>
            </a:pPr>
            <a:r>
              <a:rPr lang="en-US" sz="1600">
                <a:ea typeface="+mn-lt"/>
                <a:cs typeface="+mn-lt"/>
              </a:rPr>
              <a:t>Provide communications in the languages of ethnic minorities and migrants, in plain language, and adapted for visual / auditory impairments.  </a:t>
            </a:r>
          </a:p>
          <a:p>
            <a:pPr lvl="1">
              <a:lnSpc>
                <a:spcPct val="90000"/>
              </a:lnSpc>
              <a:spcBef>
                <a:spcPts val="0"/>
              </a:spcBef>
              <a:spcAft>
                <a:spcPts val="600"/>
              </a:spcAft>
            </a:pPr>
            <a:r>
              <a:rPr lang="en-US" sz="1600">
                <a:ea typeface="+mn-lt"/>
                <a:cs typeface="+mn-lt"/>
              </a:rPr>
              <a:t>Ensure where possible gender-balanced teams especially if providing treatment or support, even if online or by phone.</a:t>
            </a:r>
            <a:endParaRPr lang="en-US" sz="1600"/>
          </a:p>
        </p:txBody>
      </p:sp>
    </p:spTree>
    <p:extLst>
      <p:ext uri="{BB962C8B-B14F-4D97-AF65-F5344CB8AC3E}">
        <p14:creationId xmlns:p14="http://schemas.microsoft.com/office/powerpoint/2010/main" val="3611415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xmlns="" id="{F541DB91-0B10-46D9-B34B-7BFF9602606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xmlns="" id="{9CF7FE1C-8BC5-4B0C-A2BC-93AB72C90F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xmlns="" id="{CBEDCC33-0A73-4541-99EE-E9FA71E80BC0}"/>
              </a:ext>
            </a:extLst>
          </p:cNvPr>
          <p:cNvSpPr>
            <a:spLocks noGrp="1"/>
          </p:cNvSpPr>
          <p:nvPr>
            <p:ph type="title"/>
          </p:nvPr>
        </p:nvSpPr>
        <p:spPr>
          <a:xfrm>
            <a:off x="5526156" y="365125"/>
            <a:ext cx="5827643" cy="1433433"/>
          </a:xfrm>
        </p:spPr>
        <p:txBody>
          <a:bodyPr anchor="b">
            <a:normAutofit/>
          </a:bodyPr>
          <a:lstStyle/>
          <a:p>
            <a:r>
              <a:rPr lang="en-US" sz="1600" i="0">
                <a:ea typeface="+mj-lt"/>
                <a:cs typeface="+mj-lt"/>
              </a:rPr>
              <a:t>Key messages: Ensure Dignity, Access, Participation and Safety</a:t>
            </a:r>
            <a:endParaRPr lang="en-US" sz="1600"/>
          </a:p>
        </p:txBody>
      </p:sp>
      <p:graphicFrame>
        <p:nvGraphicFramePr>
          <p:cNvPr id="5" name="Content Placeholder 2">
            <a:extLst>
              <a:ext uri="{FF2B5EF4-FFF2-40B4-BE49-F238E27FC236}">
                <a16:creationId xmlns:a16="http://schemas.microsoft.com/office/drawing/2014/main" xmlns="" id="{4F63CC81-B17D-4C9C-A022-0E33BB979585}"/>
              </a:ext>
            </a:extLst>
          </p:cNvPr>
          <p:cNvGraphicFramePr>
            <a:graphicFrameLocks noGrp="1"/>
          </p:cNvGraphicFramePr>
          <p:nvPr>
            <p:ph idx="1"/>
            <p:extLst>
              <p:ext uri="{D42A27DB-BD31-4B8C-83A1-F6EECF244321}">
                <p14:modId xmlns:p14="http://schemas.microsoft.com/office/powerpoint/2010/main" val="1204998810"/>
              </p:ext>
            </p:extLst>
          </p:nvPr>
        </p:nvGraphicFramePr>
        <p:xfrm>
          <a:off x="5526156" y="2055813"/>
          <a:ext cx="5827644" cy="41211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23233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08953E74-D241-4DDF-8508-F0365EA13A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xmlns="" id="{5C3C901A-B2F4-4A3C-BCDD-7C8D587ECA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0" y="0"/>
            <a:ext cx="12192000" cy="2371134"/>
          </a:xfrm>
          <a:custGeom>
            <a:avLst/>
            <a:gdLst>
              <a:gd name="connsiteX0" fmla="*/ 0 w 12192000"/>
              <a:gd name="connsiteY0" fmla="*/ 0 h 2515690"/>
              <a:gd name="connsiteX1" fmla="*/ 170442 w 12192000"/>
              <a:gd name="connsiteY1" fmla="*/ 96074 h 2515690"/>
              <a:gd name="connsiteX2" fmla="*/ 424739 w 12192000"/>
              <a:gd name="connsiteY2" fmla="*/ 224865 h 2515690"/>
              <a:gd name="connsiteX3" fmla="*/ 748273 w 12192000"/>
              <a:gd name="connsiteY3" fmla="*/ 373939 h 2515690"/>
              <a:gd name="connsiteX4" fmla="*/ 1037058 w 12192000"/>
              <a:gd name="connsiteY4" fmla="*/ 499994 h 2515690"/>
              <a:gd name="connsiteX5" fmla="*/ 1101312 w 12192000"/>
              <a:gd name="connsiteY5" fmla="*/ 428540 h 2515690"/>
              <a:gd name="connsiteX6" fmla="*/ 1367071 w 12192000"/>
              <a:gd name="connsiteY6" fmla="*/ 516118 h 2515690"/>
              <a:gd name="connsiteX7" fmla="*/ 2189943 w 12192000"/>
              <a:gd name="connsiteY7" fmla="*/ 794533 h 2515690"/>
              <a:gd name="connsiteX8" fmla="*/ 2390329 w 12192000"/>
              <a:gd name="connsiteY8" fmla="*/ 920897 h 2515690"/>
              <a:gd name="connsiteX9" fmla="*/ 2459570 w 12192000"/>
              <a:gd name="connsiteY9" fmla="*/ 983740 h 2515690"/>
              <a:gd name="connsiteX10" fmla="*/ 2503252 w 12192000"/>
              <a:gd name="connsiteY10" fmla="*/ 1000151 h 2515690"/>
              <a:gd name="connsiteX11" fmla="*/ 2503252 w 12192000"/>
              <a:gd name="connsiteY11" fmla="*/ 1008273 h 2515690"/>
              <a:gd name="connsiteX12" fmla="*/ 2511191 w 12192000"/>
              <a:gd name="connsiteY12" fmla="*/ 1009499 h 2515690"/>
              <a:gd name="connsiteX13" fmla="*/ 2565029 w 12192000"/>
              <a:gd name="connsiteY13" fmla="*/ 1015977 h 2515690"/>
              <a:gd name="connsiteX14" fmla="*/ 2593745 w 12192000"/>
              <a:gd name="connsiteY14" fmla="*/ 1019963 h 2515690"/>
              <a:gd name="connsiteX15" fmla="*/ 2591015 w 12192000"/>
              <a:gd name="connsiteY15" fmla="*/ 1019651 h 2515690"/>
              <a:gd name="connsiteX16" fmla="*/ 2590137 w 12192000"/>
              <a:gd name="connsiteY16" fmla="*/ 1019549 h 2515690"/>
              <a:gd name="connsiteX17" fmla="*/ 2589021 w 12192000"/>
              <a:gd name="connsiteY17" fmla="*/ 1019424 h 2515690"/>
              <a:gd name="connsiteX18" fmla="*/ 2591015 w 12192000"/>
              <a:gd name="connsiteY18" fmla="*/ 1019651 h 2515690"/>
              <a:gd name="connsiteX19" fmla="*/ 2602385 w 12192000"/>
              <a:gd name="connsiteY19" fmla="*/ 1020975 h 2515690"/>
              <a:gd name="connsiteX20" fmla="*/ 2614445 w 12192000"/>
              <a:gd name="connsiteY20" fmla="*/ 1022389 h 2515690"/>
              <a:gd name="connsiteX21" fmla="*/ 2614445 w 12192000"/>
              <a:gd name="connsiteY21" fmla="*/ 1020966 h 2515690"/>
              <a:gd name="connsiteX22" fmla="*/ 2676661 w 12192000"/>
              <a:gd name="connsiteY22" fmla="*/ 1029355 h 2515690"/>
              <a:gd name="connsiteX23" fmla="*/ 2788597 w 12192000"/>
              <a:gd name="connsiteY23" fmla="*/ 1048926 h 2515690"/>
              <a:gd name="connsiteX24" fmla="*/ 2812742 w 12192000"/>
              <a:gd name="connsiteY24" fmla="*/ 1057667 h 2515690"/>
              <a:gd name="connsiteX25" fmla="*/ 2970201 w 12192000"/>
              <a:gd name="connsiteY25" fmla="*/ 949091 h 2515690"/>
              <a:gd name="connsiteX26" fmla="*/ 3030610 w 12192000"/>
              <a:gd name="connsiteY26" fmla="*/ 1049340 h 2515690"/>
              <a:gd name="connsiteX27" fmla="*/ 3058913 w 12192000"/>
              <a:gd name="connsiteY27" fmla="*/ 1048085 h 2515690"/>
              <a:gd name="connsiteX28" fmla="*/ 3072697 w 12192000"/>
              <a:gd name="connsiteY28" fmla="*/ 1045316 h 2515690"/>
              <a:gd name="connsiteX29" fmla="*/ 3083305 w 12192000"/>
              <a:gd name="connsiteY29" fmla="*/ 1040550 h 2515690"/>
              <a:gd name="connsiteX30" fmla="*/ 3125603 w 12192000"/>
              <a:gd name="connsiteY30" fmla="*/ 1004583 h 2515690"/>
              <a:gd name="connsiteX31" fmla="*/ 3385106 w 12192000"/>
              <a:gd name="connsiteY31" fmla="*/ 1042233 h 2515690"/>
              <a:gd name="connsiteX32" fmla="*/ 3424945 w 12192000"/>
              <a:gd name="connsiteY32" fmla="*/ 1065268 h 2515690"/>
              <a:gd name="connsiteX33" fmla="*/ 3436948 w 12192000"/>
              <a:gd name="connsiteY33" fmla="*/ 1068018 h 2515690"/>
              <a:gd name="connsiteX34" fmla="*/ 3466714 w 12192000"/>
              <a:gd name="connsiteY34" fmla="*/ 1063419 h 2515690"/>
              <a:gd name="connsiteX35" fmla="*/ 3550909 w 12192000"/>
              <a:gd name="connsiteY35" fmla="*/ 1044511 h 2515690"/>
              <a:gd name="connsiteX36" fmla="*/ 3555900 w 12192000"/>
              <a:gd name="connsiteY36" fmla="*/ 1041996 h 2515690"/>
              <a:gd name="connsiteX37" fmla="*/ 3625978 w 12192000"/>
              <a:gd name="connsiteY37" fmla="*/ 1023459 h 2515690"/>
              <a:gd name="connsiteX38" fmla="*/ 3632465 w 12192000"/>
              <a:gd name="connsiteY38" fmla="*/ 1023522 h 2515690"/>
              <a:gd name="connsiteX39" fmla="*/ 3649063 w 12192000"/>
              <a:gd name="connsiteY39" fmla="*/ 1018726 h 2515690"/>
              <a:gd name="connsiteX40" fmla="*/ 3805954 w 12192000"/>
              <a:gd name="connsiteY40" fmla="*/ 917517 h 2515690"/>
              <a:gd name="connsiteX41" fmla="*/ 4020506 w 12192000"/>
              <a:gd name="connsiteY41" fmla="*/ 816231 h 2515690"/>
              <a:gd name="connsiteX42" fmla="*/ 4233682 w 12192000"/>
              <a:gd name="connsiteY42" fmla="*/ 799511 h 2515690"/>
              <a:gd name="connsiteX43" fmla="*/ 4306552 w 12192000"/>
              <a:gd name="connsiteY43" fmla="*/ 610207 h 2515690"/>
              <a:gd name="connsiteX44" fmla="*/ 4816604 w 12192000"/>
              <a:gd name="connsiteY44" fmla="*/ 773163 h 2515690"/>
              <a:gd name="connsiteX45" fmla="*/ 4916502 w 12192000"/>
              <a:gd name="connsiteY45" fmla="*/ 788104 h 2515690"/>
              <a:gd name="connsiteX46" fmla="*/ 5224415 w 12192000"/>
              <a:gd name="connsiteY46" fmla="*/ 674418 h 2515690"/>
              <a:gd name="connsiteX47" fmla="*/ 5274077 w 12192000"/>
              <a:gd name="connsiteY47" fmla="*/ 655978 h 2515690"/>
              <a:gd name="connsiteX48" fmla="*/ 5371217 w 12192000"/>
              <a:gd name="connsiteY48" fmla="*/ 614372 h 2515690"/>
              <a:gd name="connsiteX49" fmla="*/ 5364523 w 12192000"/>
              <a:gd name="connsiteY49" fmla="*/ 502501 h 2515690"/>
              <a:gd name="connsiteX50" fmla="*/ 5457871 w 12192000"/>
              <a:gd name="connsiteY50" fmla="*/ 558285 h 2515690"/>
              <a:gd name="connsiteX51" fmla="*/ 5750580 w 12192000"/>
              <a:gd name="connsiteY51" fmla="*/ 663503 h 2515690"/>
              <a:gd name="connsiteX52" fmla="*/ 5976618 w 12192000"/>
              <a:gd name="connsiteY52" fmla="*/ 582652 h 2515690"/>
              <a:gd name="connsiteX53" fmla="*/ 6009346 w 12192000"/>
              <a:gd name="connsiteY53" fmla="*/ 559470 h 2515690"/>
              <a:gd name="connsiteX54" fmla="*/ 6069735 w 12192000"/>
              <a:gd name="connsiteY54" fmla="*/ 587803 h 2515690"/>
              <a:gd name="connsiteX55" fmla="*/ 6270319 w 12192000"/>
              <a:gd name="connsiteY55" fmla="*/ 643982 h 2515690"/>
              <a:gd name="connsiteX56" fmla="*/ 6406781 w 12192000"/>
              <a:gd name="connsiteY56" fmla="*/ 672327 h 2515690"/>
              <a:gd name="connsiteX57" fmla="*/ 6469508 w 12192000"/>
              <a:gd name="connsiteY57" fmla="*/ 708574 h 2515690"/>
              <a:gd name="connsiteX58" fmla="*/ 6515869 w 12192000"/>
              <a:gd name="connsiteY58" fmla="*/ 715738 h 2515690"/>
              <a:gd name="connsiteX59" fmla="*/ 6725938 w 12192000"/>
              <a:gd name="connsiteY59" fmla="*/ 691128 h 2515690"/>
              <a:gd name="connsiteX60" fmla="*/ 6778240 w 12192000"/>
              <a:gd name="connsiteY60" fmla="*/ 678998 h 2515690"/>
              <a:gd name="connsiteX61" fmla="*/ 6806944 w 12192000"/>
              <a:gd name="connsiteY61" fmla="*/ 646178 h 2515690"/>
              <a:gd name="connsiteX62" fmla="*/ 6830632 w 12192000"/>
              <a:gd name="connsiteY62" fmla="*/ 633915 h 2515690"/>
              <a:gd name="connsiteX63" fmla="*/ 6858072 w 12192000"/>
              <a:gd name="connsiteY63" fmla="*/ 646178 h 2515690"/>
              <a:gd name="connsiteX64" fmla="*/ 6891322 w 12192000"/>
              <a:gd name="connsiteY64" fmla="*/ 678998 h 2515690"/>
              <a:gd name="connsiteX65" fmla="*/ 6951905 w 12192000"/>
              <a:gd name="connsiteY65" fmla="*/ 691128 h 2515690"/>
              <a:gd name="connsiteX66" fmla="*/ 7195246 w 12192000"/>
              <a:gd name="connsiteY66" fmla="*/ 715738 h 2515690"/>
              <a:gd name="connsiteX67" fmla="*/ 7248949 w 12192000"/>
              <a:gd name="connsiteY67" fmla="*/ 708574 h 2515690"/>
              <a:gd name="connsiteX68" fmla="*/ 7321609 w 12192000"/>
              <a:gd name="connsiteY68" fmla="*/ 672327 h 2515690"/>
              <a:gd name="connsiteX69" fmla="*/ 7479684 w 12192000"/>
              <a:gd name="connsiteY69" fmla="*/ 643982 h 2515690"/>
              <a:gd name="connsiteX70" fmla="*/ 7712035 w 12192000"/>
              <a:gd name="connsiteY70" fmla="*/ 587803 h 2515690"/>
              <a:gd name="connsiteX71" fmla="*/ 7781987 w 12192000"/>
              <a:gd name="connsiteY71" fmla="*/ 559470 h 2515690"/>
              <a:gd name="connsiteX72" fmla="*/ 7819900 w 12192000"/>
              <a:gd name="connsiteY72" fmla="*/ 582652 h 2515690"/>
              <a:gd name="connsiteX73" fmla="*/ 8081736 w 12192000"/>
              <a:gd name="connsiteY73" fmla="*/ 663503 h 2515690"/>
              <a:gd name="connsiteX74" fmla="*/ 8420801 w 12192000"/>
              <a:gd name="connsiteY74" fmla="*/ 558285 h 2515690"/>
              <a:gd name="connsiteX75" fmla="*/ 8528933 w 12192000"/>
              <a:gd name="connsiteY75" fmla="*/ 502501 h 2515690"/>
              <a:gd name="connsiteX76" fmla="*/ 8521178 w 12192000"/>
              <a:gd name="connsiteY76" fmla="*/ 614372 h 2515690"/>
              <a:gd name="connsiteX77" fmla="*/ 8633702 w 12192000"/>
              <a:gd name="connsiteY77" fmla="*/ 655978 h 2515690"/>
              <a:gd name="connsiteX78" fmla="*/ 8691231 w 12192000"/>
              <a:gd name="connsiteY78" fmla="*/ 674418 h 2515690"/>
              <a:gd name="connsiteX79" fmla="*/ 9047908 w 12192000"/>
              <a:gd name="connsiteY79" fmla="*/ 788104 h 2515690"/>
              <a:gd name="connsiteX80" fmla="*/ 9163628 w 12192000"/>
              <a:gd name="connsiteY80" fmla="*/ 773163 h 2515690"/>
              <a:gd name="connsiteX81" fmla="*/ 9754459 w 12192000"/>
              <a:gd name="connsiteY81" fmla="*/ 610207 h 2515690"/>
              <a:gd name="connsiteX82" fmla="*/ 9838868 w 12192000"/>
              <a:gd name="connsiteY82" fmla="*/ 799511 h 2515690"/>
              <a:gd name="connsiteX83" fmla="*/ 10085808 w 12192000"/>
              <a:gd name="connsiteY83" fmla="*/ 816231 h 2515690"/>
              <a:gd name="connsiteX84" fmla="*/ 10334338 w 12192000"/>
              <a:gd name="connsiteY84" fmla="*/ 917517 h 2515690"/>
              <a:gd name="connsiteX85" fmla="*/ 10516076 w 12192000"/>
              <a:gd name="connsiteY85" fmla="*/ 1018726 h 2515690"/>
              <a:gd name="connsiteX86" fmla="*/ 10535302 w 12192000"/>
              <a:gd name="connsiteY86" fmla="*/ 1023522 h 2515690"/>
              <a:gd name="connsiteX87" fmla="*/ 10542819 w 12192000"/>
              <a:gd name="connsiteY87" fmla="*/ 1023458 h 2515690"/>
              <a:gd name="connsiteX88" fmla="*/ 10623994 w 12192000"/>
              <a:gd name="connsiteY88" fmla="*/ 1041996 h 2515690"/>
              <a:gd name="connsiteX89" fmla="*/ 10629774 w 12192000"/>
              <a:gd name="connsiteY89" fmla="*/ 1044511 h 2515690"/>
              <a:gd name="connsiteX90" fmla="*/ 10727305 w 12192000"/>
              <a:gd name="connsiteY90" fmla="*/ 1063419 h 2515690"/>
              <a:gd name="connsiteX91" fmla="*/ 10761785 w 12192000"/>
              <a:gd name="connsiteY91" fmla="*/ 1068017 h 2515690"/>
              <a:gd name="connsiteX92" fmla="*/ 10775688 w 12192000"/>
              <a:gd name="connsiteY92" fmla="*/ 1065268 h 2515690"/>
              <a:gd name="connsiteX93" fmla="*/ 10821837 w 12192000"/>
              <a:gd name="connsiteY93" fmla="*/ 1042232 h 2515690"/>
              <a:gd name="connsiteX94" fmla="*/ 11122438 w 12192000"/>
              <a:gd name="connsiteY94" fmla="*/ 1004583 h 2515690"/>
              <a:gd name="connsiteX95" fmla="*/ 11171433 w 12192000"/>
              <a:gd name="connsiteY95" fmla="*/ 1040550 h 2515690"/>
              <a:gd name="connsiteX96" fmla="*/ 11183724 w 12192000"/>
              <a:gd name="connsiteY96" fmla="*/ 1045316 h 2515690"/>
              <a:gd name="connsiteX97" fmla="*/ 11199690 w 12192000"/>
              <a:gd name="connsiteY97" fmla="*/ 1048085 h 2515690"/>
              <a:gd name="connsiteX98" fmla="*/ 11232475 w 12192000"/>
              <a:gd name="connsiteY98" fmla="*/ 1049340 h 2515690"/>
              <a:gd name="connsiteX99" fmla="*/ 11302451 w 12192000"/>
              <a:gd name="connsiteY99" fmla="*/ 949091 h 2515690"/>
              <a:gd name="connsiteX100" fmla="*/ 11484849 w 12192000"/>
              <a:gd name="connsiteY100" fmla="*/ 1057667 h 2515690"/>
              <a:gd name="connsiteX101" fmla="*/ 11512818 w 12192000"/>
              <a:gd name="connsiteY101" fmla="*/ 1048926 h 2515690"/>
              <a:gd name="connsiteX102" fmla="*/ 11642481 w 12192000"/>
              <a:gd name="connsiteY102" fmla="*/ 1029355 h 2515690"/>
              <a:gd name="connsiteX103" fmla="*/ 11714551 w 12192000"/>
              <a:gd name="connsiteY103" fmla="*/ 1020966 h 2515690"/>
              <a:gd name="connsiteX104" fmla="*/ 11714551 w 12192000"/>
              <a:gd name="connsiteY104" fmla="*/ 1022389 h 2515690"/>
              <a:gd name="connsiteX105" fmla="*/ 11728519 w 12192000"/>
              <a:gd name="connsiteY105" fmla="*/ 1020975 h 2515690"/>
              <a:gd name="connsiteX106" fmla="*/ 11741691 w 12192000"/>
              <a:gd name="connsiteY106" fmla="*/ 1019651 h 2515690"/>
              <a:gd name="connsiteX107" fmla="*/ 11743999 w 12192000"/>
              <a:gd name="connsiteY107" fmla="*/ 1019424 h 2515690"/>
              <a:gd name="connsiteX108" fmla="*/ 11742709 w 12192000"/>
              <a:gd name="connsiteY108" fmla="*/ 1019549 h 2515690"/>
              <a:gd name="connsiteX109" fmla="*/ 11741691 w 12192000"/>
              <a:gd name="connsiteY109" fmla="*/ 1019651 h 2515690"/>
              <a:gd name="connsiteX110" fmla="*/ 11738529 w 12192000"/>
              <a:gd name="connsiteY110" fmla="*/ 1019963 h 2515690"/>
              <a:gd name="connsiteX111" fmla="*/ 11771791 w 12192000"/>
              <a:gd name="connsiteY111" fmla="*/ 1015977 h 2515690"/>
              <a:gd name="connsiteX112" fmla="*/ 11834157 w 12192000"/>
              <a:gd name="connsiteY112" fmla="*/ 1009499 h 2515690"/>
              <a:gd name="connsiteX113" fmla="*/ 11843354 w 12192000"/>
              <a:gd name="connsiteY113" fmla="*/ 1008273 h 2515690"/>
              <a:gd name="connsiteX114" fmla="*/ 11843354 w 12192000"/>
              <a:gd name="connsiteY114" fmla="*/ 1000151 h 2515690"/>
              <a:gd name="connsiteX115" fmla="*/ 11893955 w 12192000"/>
              <a:gd name="connsiteY115" fmla="*/ 983740 h 2515690"/>
              <a:gd name="connsiteX116" fmla="*/ 11974160 w 12192000"/>
              <a:gd name="connsiteY116" fmla="*/ 920897 h 2515690"/>
              <a:gd name="connsiteX117" fmla="*/ 12143531 w 12192000"/>
              <a:gd name="connsiteY117" fmla="*/ 823664 h 2515690"/>
              <a:gd name="connsiteX118" fmla="*/ 12192000 w 12192000"/>
              <a:gd name="connsiteY118" fmla="*/ 801163 h 2515690"/>
              <a:gd name="connsiteX119" fmla="*/ 12192000 w 12192000"/>
              <a:gd name="connsiteY119" fmla="*/ 2515690 h 2515690"/>
              <a:gd name="connsiteX120" fmla="*/ 0 w 12192000"/>
              <a:gd name="connsiteY120" fmla="*/ 2515690 h 251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2192000" h="2515690">
                <a:moveTo>
                  <a:pt x="0" y="0"/>
                </a:moveTo>
                <a:lnTo>
                  <a:pt x="170442" y="96074"/>
                </a:lnTo>
                <a:cubicBezTo>
                  <a:pt x="323315" y="179510"/>
                  <a:pt x="418777" y="223899"/>
                  <a:pt x="424739" y="224865"/>
                </a:cubicBezTo>
                <a:cubicBezTo>
                  <a:pt x="573781" y="248496"/>
                  <a:pt x="654649" y="314572"/>
                  <a:pt x="748273" y="373939"/>
                </a:cubicBezTo>
                <a:cubicBezTo>
                  <a:pt x="830321" y="425631"/>
                  <a:pt x="917271" y="480784"/>
                  <a:pt x="1037058" y="499994"/>
                </a:cubicBezTo>
                <a:cubicBezTo>
                  <a:pt x="1195925" y="525362"/>
                  <a:pt x="1048105" y="445478"/>
                  <a:pt x="1101312" y="428540"/>
                </a:cubicBezTo>
                <a:cubicBezTo>
                  <a:pt x="1188473" y="458169"/>
                  <a:pt x="1274625" y="505369"/>
                  <a:pt x="1367071" y="516118"/>
                </a:cubicBezTo>
                <a:cubicBezTo>
                  <a:pt x="1701323" y="554463"/>
                  <a:pt x="1964451" y="648887"/>
                  <a:pt x="2189943" y="794533"/>
                </a:cubicBezTo>
                <a:cubicBezTo>
                  <a:pt x="2255082" y="836300"/>
                  <a:pt x="2357481" y="862342"/>
                  <a:pt x="2390329" y="920897"/>
                </a:cubicBezTo>
                <a:cubicBezTo>
                  <a:pt x="2406050" y="949359"/>
                  <a:pt x="2430126" y="969285"/>
                  <a:pt x="2459570" y="983740"/>
                </a:cubicBezTo>
                <a:lnTo>
                  <a:pt x="2503252" y="1000151"/>
                </a:lnTo>
                <a:lnTo>
                  <a:pt x="2503252" y="1008273"/>
                </a:lnTo>
                <a:lnTo>
                  <a:pt x="2511191" y="1009499"/>
                </a:lnTo>
                <a:cubicBezTo>
                  <a:pt x="2529847" y="1011974"/>
                  <a:pt x="2562849" y="1015701"/>
                  <a:pt x="2565029" y="1015977"/>
                </a:cubicBezTo>
                <a:cubicBezTo>
                  <a:pt x="2610845" y="1021778"/>
                  <a:pt x="2601577" y="1020837"/>
                  <a:pt x="2593745" y="1019963"/>
                </a:cubicBezTo>
                <a:lnTo>
                  <a:pt x="2591015" y="1019651"/>
                </a:lnTo>
                <a:lnTo>
                  <a:pt x="2590137" y="1019549"/>
                </a:lnTo>
                <a:cubicBezTo>
                  <a:pt x="2588203" y="1019326"/>
                  <a:pt x="2588125" y="1019321"/>
                  <a:pt x="2589021" y="1019424"/>
                </a:cubicBezTo>
                <a:lnTo>
                  <a:pt x="2591015" y="1019651"/>
                </a:lnTo>
                <a:lnTo>
                  <a:pt x="2602385" y="1020975"/>
                </a:lnTo>
                <a:lnTo>
                  <a:pt x="2614445" y="1022389"/>
                </a:lnTo>
                <a:lnTo>
                  <a:pt x="2614445" y="1020966"/>
                </a:lnTo>
                <a:lnTo>
                  <a:pt x="2676661" y="1029355"/>
                </a:lnTo>
                <a:cubicBezTo>
                  <a:pt x="2715592" y="1034194"/>
                  <a:pt x="2753901" y="1039695"/>
                  <a:pt x="2788597" y="1048926"/>
                </a:cubicBezTo>
                <a:lnTo>
                  <a:pt x="2812742" y="1057667"/>
                </a:lnTo>
                <a:lnTo>
                  <a:pt x="2970201" y="949091"/>
                </a:lnTo>
                <a:cubicBezTo>
                  <a:pt x="3052785" y="982961"/>
                  <a:pt x="2996105" y="1020057"/>
                  <a:pt x="3030610" y="1049340"/>
                </a:cubicBezTo>
                <a:cubicBezTo>
                  <a:pt x="3039005" y="1048442"/>
                  <a:pt x="3049621" y="1048500"/>
                  <a:pt x="3058913" y="1048085"/>
                </a:cubicBezTo>
                <a:lnTo>
                  <a:pt x="3072697" y="1045316"/>
                </a:lnTo>
                <a:lnTo>
                  <a:pt x="3083305" y="1040550"/>
                </a:lnTo>
                <a:lnTo>
                  <a:pt x="3125603" y="1004583"/>
                </a:lnTo>
                <a:cubicBezTo>
                  <a:pt x="3221669" y="925596"/>
                  <a:pt x="3242489" y="937564"/>
                  <a:pt x="3385106" y="1042233"/>
                </a:cubicBezTo>
                <a:cubicBezTo>
                  <a:pt x="3399403" y="1052670"/>
                  <a:pt x="3412529" y="1060209"/>
                  <a:pt x="3424945" y="1065268"/>
                </a:cubicBezTo>
                <a:lnTo>
                  <a:pt x="3436948" y="1068018"/>
                </a:lnTo>
                <a:lnTo>
                  <a:pt x="3466714" y="1063419"/>
                </a:lnTo>
                <a:lnTo>
                  <a:pt x="3550909" y="1044511"/>
                </a:lnTo>
                <a:lnTo>
                  <a:pt x="3555900" y="1041996"/>
                </a:lnTo>
                <a:cubicBezTo>
                  <a:pt x="3573827" y="1033454"/>
                  <a:pt x="3594382" y="1025941"/>
                  <a:pt x="3625978" y="1023459"/>
                </a:cubicBezTo>
                <a:lnTo>
                  <a:pt x="3632465" y="1023522"/>
                </a:lnTo>
                <a:lnTo>
                  <a:pt x="3649063" y="1018726"/>
                </a:lnTo>
                <a:cubicBezTo>
                  <a:pt x="3741849" y="989371"/>
                  <a:pt x="3810578" y="953657"/>
                  <a:pt x="3805954" y="917517"/>
                </a:cubicBezTo>
                <a:cubicBezTo>
                  <a:pt x="4031729" y="953901"/>
                  <a:pt x="4031729" y="953901"/>
                  <a:pt x="4020506" y="816231"/>
                </a:cubicBezTo>
                <a:cubicBezTo>
                  <a:pt x="4171643" y="865324"/>
                  <a:pt x="4206308" y="864422"/>
                  <a:pt x="4233682" y="799511"/>
                </a:cubicBezTo>
                <a:cubicBezTo>
                  <a:pt x="4260226" y="737017"/>
                  <a:pt x="4254728" y="668575"/>
                  <a:pt x="4306552" y="610207"/>
                </a:cubicBezTo>
                <a:cubicBezTo>
                  <a:pt x="4495313" y="657923"/>
                  <a:pt x="4699922" y="667347"/>
                  <a:pt x="4816604" y="773163"/>
                </a:cubicBezTo>
                <a:cubicBezTo>
                  <a:pt x="4834734" y="789836"/>
                  <a:pt x="4890507" y="799946"/>
                  <a:pt x="4916502" y="788104"/>
                </a:cubicBezTo>
                <a:cubicBezTo>
                  <a:pt x="5013526" y="746101"/>
                  <a:pt x="5238129" y="796871"/>
                  <a:pt x="5224415" y="674418"/>
                </a:cubicBezTo>
                <a:cubicBezTo>
                  <a:pt x="5223051" y="659300"/>
                  <a:pt x="5240524" y="644890"/>
                  <a:pt x="5274077" y="655978"/>
                </a:cubicBezTo>
                <a:cubicBezTo>
                  <a:pt x="5388582" y="694066"/>
                  <a:pt x="5367022" y="644784"/>
                  <a:pt x="5371217" y="614372"/>
                </a:cubicBezTo>
                <a:cubicBezTo>
                  <a:pt x="5375856" y="577567"/>
                  <a:pt x="5319010" y="537578"/>
                  <a:pt x="5364523" y="502501"/>
                </a:cubicBezTo>
                <a:cubicBezTo>
                  <a:pt x="5425408" y="508891"/>
                  <a:pt x="5433299" y="538191"/>
                  <a:pt x="5457871" y="558285"/>
                </a:cubicBezTo>
                <a:cubicBezTo>
                  <a:pt x="5530352" y="617005"/>
                  <a:pt x="5609566" y="664386"/>
                  <a:pt x="5750580" y="663503"/>
                </a:cubicBezTo>
                <a:cubicBezTo>
                  <a:pt x="5864519" y="662926"/>
                  <a:pt x="5966527" y="666650"/>
                  <a:pt x="5976618" y="582652"/>
                </a:cubicBezTo>
                <a:cubicBezTo>
                  <a:pt x="5978145" y="569455"/>
                  <a:pt x="5990792" y="562346"/>
                  <a:pt x="6009346" y="559470"/>
                </a:cubicBezTo>
                <a:cubicBezTo>
                  <a:pt x="6030639" y="568485"/>
                  <a:pt x="6052592" y="577083"/>
                  <a:pt x="6069735" y="587803"/>
                </a:cubicBezTo>
                <a:cubicBezTo>
                  <a:pt x="6126182" y="623812"/>
                  <a:pt x="6196945" y="634730"/>
                  <a:pt x="6270319" y="643982"/>
                </a:cubicBezTo>
                <a:cubicBezTo>
                  <a:pt x="6317101" y="649940"/>
                  <a:pt x="6363466" y="657107"/>
                  <a:pt x="6406781" y="672327"/>
                </a:cubicBezTo>
                <a:cubicBezTo>
                  <a:pt x="6433586" y="681598"/>
                  <a:pt x="6454928" y="693402"/>
                  <a:pt x="6469508" y="708574"/>
                </a:cubicBezTo>
                <a:cubicBezTo>
                  <a:pt x="6482729" y="721786"/>
                  <a:pt x="6496225" y="725422"/>
                  <a:pt x="6515869" y="715738"/>
                </a:cubicBezTo>
                <a:cubicBezTo>
                  <a:pt x="6572200" y="688353"/>
                  <a:pt x="6639257" y="676241"/>
                  <a:pt x="6725938" y="691128"/>
                </a:cubicBezTo>
                <a:cubicBezTo>
                  <a:pt x="6752109" y="695629"/>
                  <a:pt x="6772625" y="691505"/>
                  <a:pt x="6778240" y="678998"/>
                </a:cubicBezTo>
                <a:cubicBezTo>
                  <a:pt x="6784286" y="665981"/>
                  <a:pt x="6794269" y="655280"/>
                  <a:pt x="6806944" y="646178"/>
                </a:cubicBezTo>
                <a:lnTo>
                  <a:pt x="6830632" y="633915"/>
                </a:lnTo>
                <a:lnTo>
                  <a:pt x="6858072" y="646178"/>
                </a:lnTo>
                <a:cubicBezTo>
                  <a:pt x="6872754" y="655280"/>
                  <a:pt x="6884317" y="665981"/>
                  <a:pt x="6891322" y="678998"/>
                </a:cubicBezTo>
                <a:cubicBezTo>
                  <a:pt x="6897826" y="691505"/>
                  <a:pt x="6921592" y="695629"/>
                  <a:pt x="6951905" y="691128"/>
                </a:cubicBezTo>
                <a:cubicBezTo>
                  <a:pt x="7052317" y="676241"/>
                  <a:pt x="7129994" y="688353"/>
                  <a:pt x="7195246" y="715738"/>
                </a:cubicBezTo>
                <a:cubicBezTo>
                  <a:pt x="7217999" y="725422"/>
                  <a:pt x="7233634" y="721786"/>
                  <a:pt x="7248949" y="708574"/>
                </a:cubicBezTo>
                <a:cubicBezTo>
                  <a:pt x="7265838" y="693402"/>
                  <a:pt x="7290560" y="681598"/>
                  <a:pt x="7321609" y="672327"/>
                </a:cubicBezTo>
                <a:cubicBezTo>
                  <a:pt x="7371785" y="657107"/>
                  <a:pt x="7425493" y="649940"/>
                  <a:pt x="7479684" y="643982"/>
                </a:cubicBezTo>
                <a:cubicBezTo>
                  <a:pt x="7564679" y="634730"/>
                  <a:pt x="7646649" y="623812"/>
                  <a:pt x="7712035" y="587803"/>
                </a:cubicBezTo>
                <a:cubicBezTo>
                  <a:pt x="7731892" y="577083"/>
                  <a:pt x="7757322" y="568485"/>
                  <a:pt x="7781987" y="559470"/>
                </a:cubicBezTo>
                <a:cubicBezTo>
                  <a:pt x="7803481" y="562346"/>
                  <a:pt x="7818130" y="569455"/>
                  <a:pt x="7819900" y="582652"/>
                </a:cubicBezTo>
                <a:cubicBezTo>
                  <a:pt x="7831588" y="666650"/>
                  <a:pt x="7949751" y="662926"/>
                  <a:pt x="8081736" y="663503"/>
                </a:cubicBezTo>
                <a:cubicBezTo>
                  <a:pt x="8245081" y="664386"/>
                  <a:pt x="8336842" y="617005"/>
                  <a:pt x="8420801" y="558285"/>
                </a:cubicBezTo>
                <a:cubicBezTo>
                  <a:pt x="8449265" y="538191"/>
                  <a:pt x="8458404" y="508890"/>
                  <a:pt x="8528933" y="502501"/>
                </a:cubicBezTo>
                <a:cubicBezTo>
                  <a:pt x="8581654" y="537578"/>
                  <a:pt x="8515805" y="577567"/>
                  <a:pt x="8521178" y="614372"/>
                </a:cubicBezTo>
                <a:cubicBezTo>
                  <a:pt x="8526038" y="644784"/>
                  <a:pt x="8501063" y="694066"/>
                  <a:pt x="8633702" y="655978"/>
                </a:cubicBezTo>
                <a:cubicBezTo>
                  <a:pt x="8672570" y="644890"/>
                  <a:pt x="8692811" y="659300"/>
                  <a:pt x="8691231" y="674418"/>
                </a:cubicBezTo>
                <a:cubicBezTo>
                  <a:pt x="8675345" y="796871"/>
                  <a:pt x="8935518" y="746101"/>
                  <a:pt x="9047908" y="788104"/>
                </a:cubicBezTo>
                <a:cubicBezTo>
                  <a:pt x="9078021" y="799946"/>
                  <a:pt x="9142627" y="789836"/>
                  <a:pt x="9163628" y="773163"/>
                </a:cubicBezTo>
                <a:cubicBezTo>
                  <a:pt x="9298789" y="667347"/>
                  <a:pt x="9535801" y="657923"/>
                  <a:pt x="9754459" y="610207"/>
                </a:cubicBezTo>
                <a:cubicBezTo>
                  <a:pt x="9814490" y="668575"/>
                  <a:pt x="9808123" y="737017"/>
                  <a:pt x="9838868" y="799511"/>
                </a:cubicBezTo>
                <a:cubicBezTo>
                  <a:pt x="9870579" y="864422"/>
                  <a:pt x="9910733" y="865324"/>
                  <a:pt x="10085808" y="816231"/>
                </a:cubicBezTo>
                <a:cubicBezTo>
                  <a:pt x="10072804" y="953901"/>
                  <a:pt x="10072804" y="953901"/>
                  <a:pt x="10334338" y="917517"/>
                </a:cubicBezTo>
                <a:cubicBezTo>
                  <a:pt x="10328982" y="953657"/>
                  <a:pt x="10408594" y="989371"/>
                  <a:pt x="10516076" y="1018726"/>
                </a:cubicBezTo>
                <a:lnTo>
                  <a:pt x="10535302" y="1023522"/>
                </a:lnTo>
                <a:lnTo>
                  <a:pt x="10542819" y="1023458"/>
                </a:lnTo>
                <a:cubicBezTo>
                  <a:pt x="10579419" y="1025941"/>
                  <a:pt x="10603227" y="1033454"/>
                  <a:pt x="10623994" y="1041996"/>
                </a:cubicBezTo>
                <a:lnTo>
                  <a:pt x="10629774" y="1044511"/>
                </a:lnTo>
                <a:lnTo>
                  <a:pt x="10727305" y="1063419"/>
                </a:lnTo>
                <a:lnTo>
                  <a:pt x="10761785" y="1068017"/>
                </a:lnTo>
                <a:lnTo>
                  <a:pt x="10775688" y="1065268"/>
                </a:lnTo>
                <a:cubicBezTo>
                  <a:pt x="10790070" y="1060209"/>
                  <a:pt x="10805275" y="1052670"/>
                  <a:pt x="10821837" y="1042232"/>
                </a:cubicBezTo>
                <a:cubicBezTo>
                  <a:pt x="10987041" y="937564"/>
                  <a:pt x="11011156" y="925596"/>
                  <a:pt x="11122438" y="1004583"/>
                </a:cubicBezTo>
                <a:lnTo>
                  <a:pt x="11171433" y="1040550"/>
                </a:lnTo>
                <a:lnTo>
                  <a:pt x="11183724" y="1045316"/>
                </a:lnTo>
                <a:lnTo>
                  <a:pt x="11199690" y="1048085"/>
                </a:lnTo>
                <a:cubicBezTo>
                  <a:pt x="11210452" y="1048499"/>
                  <a:pt x="11222752" y="1048442"/>
                  <a:pt x="11232475" y="1049340"/>
                </a:cubicBezTo>
                <a:cubicBezTo>
                  <a:pt x="11272445" y="1020057"/>
                  <a:pt x="11206789" y="982961"/>
                  <a:pt x="11302451" y="949091"/>
                </a:cubicBezTo>
                <a:lnTo>
                  <a:pt x="11484849" y="1057667"/>
                </a:lnTo>
                <a:lnTo>
                  <a:pt x="11512818" y="1048926"/>
                </a:lnTo>
                <a:cubicBezTo>
                  <a:pt x="11553007" y="1039695"/>
                  <a:pt x="11597385" y="1034194"/>
                  <a:pt x="11642481" y="1029355"/>
                </a:cubicBezTo>
                <a:lnTo>
                  <a:pt x="11714551" y="1020966"/>
                </a:lnTo>
                <a:lnTo>
                  <a:pt x="11714551" y="1022389"/>
                </a:lnTo>
                <a:lnTo>
                  <a:pt x="11728519" y="1020975"/>
                </a:lnTo>
                <a:lnTo>
                  <a:pt x="11741691" y="1019651"/>
                </a:lnTo>
                <a:lnTo>
                  <a:pt x="11743999" y="1019424"/>
                </a:lnTo>
                <a:cubicBezTo>
                  <a:pt x="11745037" y="1019320"/>
                  <a:pt x="11744948" y="1019326"/>
                  <a:pt x="11742709" y="1019549"/>
                </a:cubicBezTo>
                <a:lnTo>
                  <a:pt x="11741691" y="1019651"/>
                </a:lnTo>
                <a:lnTo>
                  <a:pt x="11738529" y="1019963"/>
                </a:lnTo>
                <a:cubicBezTo>
                  <a:pt x="11729455" y="1020837"/>
                  <a:pt x="11718720" y="1021778"/>
                  <a:pt x="11771791" y="1015977"/>
                </a:cubicBezTo>
                <a:cubicBezTo>
                  <a:pt x="11774317" y="1015701"/>
                  <a:pt x="11812546" y="1011974"/>
                  <a:pt x="11834157" y="1009499"/>
                </a:cubicBezTo>
                <a:lnTo>
                  <a:pt x="11843354" y="1008273"/>
                </a:lnTo>
                <a:lnTo>
                  <a:pt x="11843354" y="1000151"/>
                </a:lnTo>
                <a:lnTo>
                  <a:pt x="11893955" y="983740"/>
                </a:lnTo>
                <a:cubicBezTo>
                  <a:pt x="11928061" y="969285"/>
                  <a:pt x="11955951" y="949359"/>
                  <a:pt x="11974160" y="920897"/>
                </a:cubicBezTo>
                <a:cubicBezTo>
                  <a:pt x="12002698" y="876981"/>
                  <a:pt x="12076554" y="851353"/>
                  <a:pt x="12143531" y="823664"/>
                </a:cubicBezTo>
                <a:lnTo>
                  <a:pt x="12192000" y="801163"/>
                </a:lnTo>
                <a:lnTo>
                  <a:pt x="12192000" y="2515690"/>
                </a:lnTo>
                <a:lnTo>
                  <a:pt x="0" y="25156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B0DE0371-0368-46F1-BFE8-D2CCB7E946B1}"/>
              </a:ext>
            </a:extLst>
          </p:cNvPr>
          <p:cNvSpPr>
            <a:spLocks noGrp="1"/>
          </p:cNvSpPr>
          <p:nvPr>
            <p:ph type="title"/>
          </p:nvPr>
        </p:nvSpPr>
        <p:spPr>
          <a:xfrm>
            <a:off x="838200" y="365125"/>
            <a:ext cx="10515600" cy="930275"/>
          </a:xfrm>
        </p:spPr>
        <p:txBody>
          <a:bodyPr>
            <a:normAutofit/>
          </a:bodyPr>
          <a:lstStyle/>
          <a:p>
            <a:r>
              <a:rPr lang="en-US" sz="2800" i="0">
                <a:solidFill>
                  <a:schemeClr val="bg1"/>
                </a:solidFill>
                <a:ea typeface="+mj-lt"/>
                <a:cs typeface="+mj-lt"/>
              </a:rPr>
              <a:t>Key messages: Ensure Dignity, Access, Participation and Safety</a:t>
            </a:r>
            <a:endParaRPr lang="en-US" sz="2800">
              <a:solidFill>
                <a:schemeClr val="bg1"/>
              </a:solidFill>
            </a:endParaRPr>
          </a:p>
        </p:txBody>
      </p:sp>
      <p:graphicFrame>
        <p:nvGraphicFramePr>
          <p:cNvPr id="5" name="Content Placeholder 2">
            <a:extLst>
              <a:ext uri="{FF2B5EF4-FFF2-40B4-BE49-F238E27FC236}">
                <a16:creationId xmlns:a16="http://schemas.microsoft.com/office/drawing/2014/main" xmlns="" id="{09336444-7242-404F-AB20-961CDC5D4D30}"/>
              </a:ext>
            </a:extLst>
          </p:cNvPr>
          <p:cNvGraphicFramePr>
            <a:graphicFrameLocks noGrp="1"/>
          </p:cNvGraphicFramePr>
          <p:nvPr>
            <p:ph idx="1"/>
            <p:extLst>
              <p:ext uri="{D42A27DB-BD31-4B8C-83A1-F6EECF244321}">
                <p14:modId xmlns:p14="http://schemas.microsoft.com/office/powerpoint/2010/main" val="803952666"/>
              </p:ext>
            </p:extLst>
          </p:nvPr>
        </p:nvGraphicFramePr>
        <p:xfrm>
          <a:off x="838200" y="2011363"/>
          <a:ext cx="10515600" cy="4160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01934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900" decel="100000" fill="hold"/>
                                        <p:tgtEl>
                                          <p:spTgt spid="5"/>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Graphic 1">
            <a:extLst>
              <a:ext uri="{FF2B5EF4-FFF2-40B4-BE49-F238E27FC236}">
                <a16:creationId xmlns:a16="http://schemas.microsoft.com/office/drawing/2014/main" xmlns="" id="{0D57E7FA-E8FC-45AC-868F-CDC814493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V="1">
            <a:off x="2599854" y="527562"/>
            <a:ext cx="6992292" cy="5102484"/>
          </a:xfrm>
          <a:custGeom>
            <a:avLst/>
            <a:gdLst/>
            <a:ahLst/>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a:p>
        </p:txBody>
      </p:sp>
      <p:sp useBgFill="1">
        <p:nvSpPr>
          <p:cNvPr id="9" name="Rectangle 8">
            <a:extLst>
              <a:ext uri="{FF2B5EF4-FFF2-40B4-BE49-F238E27FC236}">
                <a16:creationId xmlns:a16="http://schemas.microsoft.com/office/drawing/2014/main" xmlns="" id="{A134706B-150F-487B-B4FB-34C10219C7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raphic 1">
            <a:extLst>
              <a:ext uri="{FF2B5EF4-FFF2-40B4-BE49-F238E27FC236}">
                <a16:creationId xmlns:a16="http://schemas.microsoft.com/office/drawing/2014/main" xmlns="" id="{D6705569-F545-4F47-A260-A9202826EA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a:effectLst/>
        </p:spPr>
        <p:txBody>
          <a:bodyPr rtlCol="0" anchor="ctr"/>
          <a:lstStyle/>
          <a:p>
            <a:endParaRPr lang="en-US"/>
          </a:p>
        </p:txBody>
      </p:sp>
      <p:sp>
        <p:nvSpPr>
          <p:cNvPr id="2" name="Title 1">
            <a:extLst>
              <a:ext uri="{FF2B5EF4-FFF2-40B4-BE49-F238E27FC236}">
                <a16:creationId xmlns:a16="http://schemas.microsoft.com/office/drawing/2014/main" xmlns="" id="{ABD21B23-4DE6-4857-8FF3-84192B0914E3}"/>
              </a:ext>
            </a:extLst>
          </p:cNvPr>
          <p:cNvSpPr>
            <a:spLocks noGrp="1"/>
          </p:cNvSpPr>
          <p:nvPr>
            <p:ph type="title"/>
          </p:nvPr>
        </p:nvSpPr>
        <p:spPr>
          <a:xfrm>
            <a:off x="3325473" y="1998925"/>
            <a:ext cx="5541054" cy="2149412"/>
          </a:xfrm>
        </p:spPr>
        <p:txBody>
          <a:bodyPr vert="horz" lIns="91440" tIns="45720" rIns="91440" bIns="45720" rtlCol="0" anchor="b">
            <a:normAutofit/>
          </a:bodyPr>
          <a:lstStyle/>
          <a:p>
            <a:r>
              <a:rPr lang="en-US" sz="3700">
                <a:solidFill>
                  <a:srgbClr val="FFFFFF"/>
                </a:solidFill>
              </a:rPr>
              <a:t>Considerations for key groups at risk of exclusion, violence and discrimination</a:t>
            </a:r>
          </a:p>
        </p:txBody>
      </p:sp>
    </p:spTree>
    <p:extLst>
      <p:ext uri="{BB962C8B-B14F-4D97-AF65-F5344CB8AC3E}">
        <p14:creationId xmlns:p14="http://schemas.microsoft.com/office/powerpoint/2010/main" val="399415583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xmlns="" id="{388F20F8-60BF-42FE-A252-DFD5A74451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xmlns="" id="{98A68847-134F-4AF1-B1C6-332344C9C9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xmlns="" id="{0519094C-A3EF-43E2-92BF-810724733251}"/>
              </a:ext>
            </a:extLst>
          </p:cNvPr>
          <p:cNvSpPr>
            <a:spLocks noGrp="1"/>
          </p:cNvSpPr>
          <p:nvPr>
            <p:ph type="title"/>
          </p:nvPr>
        </p:nvSpPr>
        <p:spPr>
          <a:xfrm>
            <a:off x="838200" y="365125"/>
            <a:ext cx="10515600" cy="1325563"/>
          </a:xfrm>
        </p:spPr>
        <p:txBody>
          <a:bodyPr>
            <a:normAutofit/>
          </a:bodyPr>
          <a:lstStyle/>
          <a:p>
            <a:r>
              <a:rPr lang="en-US" i="0">
                <a:ea typeface="+mj-lt"/>
                <a:cs typeface="+mj-lt"/>
              </a:rPr>
              <a:t>Older people</a:t>
            </a:r>
            <a:endParaRPr lang="en-US"/>
          </a:p>
        </p:txBody>
      </p:sp>
      <p:graphicFrame>
        <p:nvGraphicFramePr>
          <p:cNvPr id="19" name="Content Placeholder 2">
            <a:extLst>
              <a:ext uri="{FF2B5EF4-FFF2-40B4-BE49-F238E27FC236}">
                <a16:creationId xmlns:a16="http://schemas.microsoft.com/office/drawing/2014/main" xmlns="" id="{866447B9-15D9-4746-9A9C-76E6B5B94216}"/>
              </a:ext>
            </a:extLst>
          </p:cNvPr>
          <p:cNvGraphicFramePr>
            <a:graphicFrameLocks noGrp="1"/>
          </p:cNvGraphicFramePr>
          <p:nvPr>
            <p:ph idx="1"/>
            <p:extLst>
              <p:ext uri="{D42A27DB-BD31-4B8C-83A1-F6EECF244321}">
                <p14:modId xmlns:p14="http://schemas.microsoft.com/office/powerpoint/2010/main" val="3025859681"/>
              </p:ext>
            </p:extLst>
          </p:nvPr>
        </p:nvGraphicFramePr>
        <p:xfrm>
          <a:off x="838200" y="2011363"/>
          <a:ext cx="10515600" cy="4160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52464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heckerboard(across)">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9"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xmlns="" id="{388F20F8-60BF-42FE-A252-DFD5A74451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xmlns="" id="{98A68847-134F-4AF1-B1C6-332344C9C9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xmlns="" id="{A5F481B1-C00E-4408-9BB7-A1D14B14A776}"/>
              </a:ext>
            </a:extLst>
          </p:cNvPr>
          <p:cNvSpPr>
            <a:spLocks noGrp="1"/>
          </p:cNvSpPr>
          <p:nvPr>
            <p:ph type="title"/>
          </p:nvPr>
        </p:nvSpPr>
        <p:spPr>
          <a:xfrm>
            <a:off x="838200" y="365125"/>
            <a:ext cx="10515600" cy="1325563"/>
          </a:xfrm>
        </p:spPr>
        <p:txBody>
          <a:bodyPr>
            <a:normAutofit/>
          </a:bodyPr>
          <a:lstStyle/>
          <a:p>
            <a:r>
              <a:rPr lang="en-US" i="0"/>
              <a:t>People with disabilities</a:t>
            </a:r>
          </a:p>
        </p:txBody>
      </p:sp>
      <p:graphicFrame>
        <p:nvGraphicFramePr>
          <p:cNvPr id="12" name="Content Placeholder 2">
            <a:extLst>
              <a:ext uri="{FF2B5EF4-FFF2-40B4-BE49-F238E27FC236}">
                <a16:creationId xmlns:a16="http://schemas.microsoft.com/office/drawing/2014/main" xmlns="" id="{1A0017BE-4ED5-488B-9278-8797FEC875F0}"/>
              </a:ext>
            </a:extLst>
          </p:cNvPr>
          <p:cNvGraphicFramePr>
            <a:graphicFrameLocks noGrp="1"/>
          </p:cNvGraphicFramePr>
          <p:nvPr>
            <p:ph idx="1"/>
            <p:extLst>
              <p:ext uri="{D42A27DB-BD31-4B8C-83A1-F6EECF244321}">
                <p14:modId xmlns:p14="http://schemas.microsoft.com/office/powerpoint/2010/main" val="4250158082"/>
              </p:ext>
            </p:extLst>
          </p:nvPr>
        </p:nvGraphicFramePr>
        <p:xfrm>
          <a:off x="838200" y="2011363"/>
          <a:ext cx="10515600" cy="4160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683626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2"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92070828-E616-4355-9C8A-A1065032B2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xmlns="" id="{355161C6-1218-4EAF-A9E9-A319CFD760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65747" y="2116753"/>
            <a:ext cx="4088106" cy="2781653"/>
          </a:xfrm>
          <a:custGeom>
            <a:avLst/>
            <a:gdLst>
              <a:gd name="connsiteX0" fmla="*/ 3362388 w 6230568"/>
              <a:gd name="connsiteY0" fmla="*/ 861 h 4239440"/>
              <a:gd name="connsiteX1" fmla="*/ 4026621 w 6230568"/>
              <a:gd name="connsiteY1" fmla="*/ 15392 h 4239440"/>
              <a:gd name="connsiteX2" fmla="*/ 5114556 w 6230568"/>
              <a:gd name="connsiteY2" fmla="*/ 34130 h 4239440"/>
              <a:gd name="connsiteX3" fmla="*/ 5776495 w 6230568"/>
              <a:gd name="connsiteY3" fmla="*/ 112905 h 4239440"/>
              <a:gd name="connsiteX4" fmla="*/ 5862918 w 6230568"/>
              <a:gd name="connsiteY4" fmla="*/ 141585 h 4239440"/>
              <a:gd name="connsiteX5" fmla="*/ 5840738 w 6230568"/>
              <a:gd name="connsiteY5" fmla="*/ 200475 h 4239440"/>
              <a:gd name="connsiteX6" fmla="*/ 5691219 w 6230568"/>
              <a:gd name="connsiteY6" fmla="*/ 216153 h 4239440"/>
              <a:gd name="connsiteX7" fmla="*/ 5773053 w 6230568"/>
              <a:gd name="connsiteY7" fmla="*/ 260130 h 4239440"/>
              <a:gd name="connsiteX8" fmla="*/ 5593324 w 6230568"/>
              <a:gd name="connsiteY8" fmla="*/ 293781 h 4239440"/>
              <a:gd name="connsiteX9" fmla="*/ 5617033 w 6230568"/>
              <a:gd name="connsiteY9" fmla="*/ 317108 h 4239440"/>
              <a:gd name="connsiteX10" fmla="*/ 5641124 w 6230568"/>
              <a:gd name="connsiteY10" fmla="*/ 339287 h 4239440"/>
              <a:gd name="connsiteX11" fmla="*/ 5299256 w 6230568"/>
              <a:gd name="connsiteY11" fmla="*/ 396265 h 4239440"/>
              <a:gd name="connsiteX12" fmla="*/ 5703073 w 6230568"/>
              <a:gd name="connsiteY12" fmla="*/ 500661 h 4239440"/>
              <a:gd name="connsiteX13" fmla="*/ 5629652 w 6230568"/>
              <a:gd name="connsiteY13" fmla="*/ 556874 h 4239440"/>
              <a:gd name="connsiteX14" fmla="*/ 5862918 w 6230568"/>
              <a:gd name="connsiteY14" fmla="*/ 645591 h 4239440"/>
              <a:gd name="connsiteX15" fmla="*/ 6052207 w 6230568"/>
              <a:gd name="connsiteY15" fmla="*/ 756106 h 4239440"/>
              <a:gd name="connsiteX16" fmla="*/ 6158515 w 6230568"/>
              <a:gd name="connsiteY16" fmla="*/ 901419 h 4239440"/>
              <a:gd name="connsiteX17" fmla="*/ 6195990 w 6230568"/>
              <a:gd name="connsiteY17" fmla="*/ 966427 h 4239440"/>
              <a:gd name="connsiteX18" fmla="*/ 6229642 w 6230568"/>
              <a:gd name="connsiteY18" fmla="*/ 1034878 h 4239440"/>
              <a:gd name="connsiteX19" fmla="*/ 6171516 w 6230568"/>
              <a:gd name="connsiteY19" fmla="*/ 1102946 h 4239440"/>
              <a:gd name="connsiteX20" fmla="*/ 6133659 w 6230568"/>
              <a:gd name="connsiteY20" fmla="*/ 1185545 h 4239440"/>
              <a:gd name="connsiteX21" fmla="*/ 6168458 w 6230568"/>
              <a:gd name="connsiteY21" fmla="*/ 1234110 h 4239440"/>
              <a:gd name="connsiteX22" fmla="*/ 6169222 w 6230568"/>
              <a:gd name="connsiteY22" fmla="*/ 1342712 h 4239440"/>
              <a:gd name="connsiteX23" fmla="*/ 6145131 w 6230568"/>
              <a:gd name="connsiteY23" fmla="*/ 1393954 h 4239440"/>
              <a:gd name="connsiteX24" fmla="*/ 6071709 w 6230568"/>
              <a:gd name="connsiteY24" fmla="*/ 1505233 h 4239440"/>
              <a:gd name="connsiteX25" fmla="*/ 6009378 w 6230568"/>
              <a:gd name="connsiteY25" fmla="*/ 1530089 h 4239440"/>
              <a:gd name="connsiteX26" fmla="*/ 6015879 w 6230568"/>
              <a:gd name="connsiteY26" fmla="*/ 1979030 h 4239440"/>
              <a:gd name="connsiteX27" fmla="*/ 6061385 w 6230568"/>
              <a:gd name="connsiteY27" fmla="*/ 2196234 h 4239440"/>
              <a:gd name="connsiteX28" fmla="*/ 6029263 w 6230568"/>
              <a:gd name="connsiteY28" fmla="*/ 2440972 h 4239440"/>
              <a:gd name="connsiteX29" fmla="*/ 6135571 w 6230568"/>
              <a:gd name="connsiteY29" fmla="*/ 2621848 h 4239440"/>
              <a:gd name="connsiteX30" fmla="*/ 6091594 w 6230568"/>
              <a:gd name="connsiteY30" fmla="*/ 2691446 h 4239440"/>
              <a:gd name="connsiteX31" fmla="*/ 6215493 w 6230568"/>
              <a:gd name="connsiteY31" fmla="*/ 2769456 h 4239440"/>
              <a:gd name="connsiteX32" fmla="*/ 6100389 w 6230568"/>
              <a:gd name="connsiteY32" fmla="*/ 2880352 h 4239440"/>
              <a:gd name="connsiteX33" fmla="*/ 5909953 w 6230568"/>
              <a:gd name="connsiteY33" fmla="*/ 3053963 h 4239440"/>
              <a:gd name="connsiteX34" fmla="*/ 5741696 w 6230568"/>
              <a:gd name="connsiteY34" fmla="*/ 3798118 h 4239440"/>
              <a:gd name="connsiteX35" fmla="*/ 5493899 w 6230568"/>
              <a:gd name="connsiteY35" fmla="*/ 4026795 h 4239440"/>
              <a:gd name="connsiteX36" fmla="*/ 3773471 w 6230568"/>
              <a:gd name="connsiteY36" fmla="*/ 4239028 h 4239440"/>
              <a:gd name="connsiteX37" fmla="*/ 2569285 w 6230568"/>
              <a:gd name="connsiteY37" fmla="*/ 4103275 h 4239440"/>
              <a:gd name="connsiteX38" fmla="*/ 2693948 w 6230568"/>
              <a:gd name="connsiteY38" fmla="*/ 4061593 h 4239440"/>
              <a:gd name="connsiteX39" fmla="*/ 2588788 w 6230568"/>
              <a:gd name="connsiteY39" fmla="*/ 4062358 h 4239440"/>
              <a:gd name="connsiteX40" fmla="*/ 2300073 w 6230568"/>
              <a:gd name="connsiteY40" fmla="*/ 4008822 h 4239440"/>
              <a:gd name="connsiteX41" fmla="*/ 1508500 w 6230568"/>
              <a:gd name="connsiteY41" fmla="*/ 3798118 h 4239440"/>
              <a:gd name="connsiteX42" fmla="*/ 1061089 w 6230568"/>
              <a:gd name="connsiteY42" fmla="*/ 3697546 h 4239440"/>
              <a:gd name="connsiteX43" fmla="*/ 939102 w 6230568"/>
              <a:gd name="connsiteY43" fmla="*/ 3648216 h 4239440"/>
              <a:gd name="connsiteX44" fmla="*/ 1243495 w 6230568"/>
              <a:gd name="connsiteY44" fmla="*/ 3624890 h 4239440"/>
              <a:gd name="connsiteX45" fmla="*/ 1083651 w 6230568"/>
              <a:gd name="connsiteY45" fmla="*/ 3595827 h 4239440"/>
              <a:gd name="connsiteX46" fmla="*/ 966636 w 6230568"/>
              <a:gd name="connsiteY46" fmla="*/ 3605770 h 4239440"/>
              <a:gd name="connsiteX47" fmla="*/ 885566 w 6230568"/>
              <a:gd name="connsiteY47" fmla="*/ 3609976 h 4239440"/>
              <a:gd name="connsiteX48" fmla="*/ 641976 w 6230568"/>
              <a:gd name="connsiteY48" fmla="*/ 3567912 h 4239440"/>
              <a:gd name="connsiteX49" fmla="*/ 399533 w 6230568"/>
              <a:gd name="connsiteY49" fmla="*/ 3583590 h 4239440"/>
              <a:gd name="connsiteX50" fmla="*/ 409093 w 6230568"/>
              <a:gd name="connsiteY50" fmla="*/ 3548792 h 4239440"/>
              <a:gd name="connsiteX51" fmla="*/ 792642 w 6230568"/>
              <a:gd name="connsiteY51" fmla="*/ 3417628 h 4239440"/>
              <a:gd name="connsiteX52" fmla="*/ 771610 w 6230568"/>
              <a:gd name="connsiteY52" fmla="*/ 3345736 h 4239440"/>
              <a:gd name="connsiteX53" fmla="*/ 945986 w 6230568"/>
              <a:gd name="connsiteY53" fmla="*/ 3317056 h 4239440"/>
              <a:gd name="connsiteX54" fmla="*/ 892449 w 6230568"/>
              <a:gd name="connsiteY54" fmla="*/ 3285316 h 4239440"/>
              <a:gd name="connsiteX55" fmla="*/ 949045 w 6230568"/>
              <a:gd name="connsiteY55" fmla="*/ 3262755 h 4239440"/>
              <a:gd name="connsiteX56" fmla="*/ 1252673 w 6230568"/>
              <a:gd name="connsiteY56" fmla="*/ 3200041 h 4239440"/>
              <a:gd name="connsiteX57" fmla="*/ 388825 w 6230568"/>
              <a:gd name="connsiteY57" fmla="*/ 3176714 h 4239440"/>
              <a:gd name="connsiteX58" fmla="*/ 127644 w 6230568"/>
              <a:gd name="connsiteY58" fmla="*/ 3111323 h 4239440"/>
              <a:gd name="connsiteX59" fmla="*/ 437008 w 6230568"/>
              <a:gd name="connsiteY59" fmla="*/ 2921652 h 4239440"/>
              <a:gd name="connsiteX60" fmla="*/ 601441 w 6230568"/>
              <a:gd name="connsiteY60" fmla="*/ 2840965 h 4239440"/>
              <a:gd name="connsiteX61" fmla="*/ 330700 w 6230568"/>
              <a:gd name="connsiteY61" fmla="*/ 2859320 h 4239440"/>
              <a:gd name="connsiteX62" fmla="*/ 534521 w 6230568"/>
              <a:gd name="connsiteY62" fmla="*/ 2720126 h 4239440"/>
              <a:gd name="connsiteX63" fmla="*/ 492839 w 6230568"/>
              <a:gd name="connsiteY63" fmla="*/ 2694505 h 4239440"/>
              <a:gd name="connsiteX64" fmla="*/ 416358 w 6230568"/>
              <a:gd name="connsiteY64" fmla="*/ 2677297 h 4239440"/>
              <a:gd name="connsiteX65" fmla="*/ 761285 w 6230568"/>
              <a:gd name="connsiteY65" fmla="*/ 2589726 h 4239440"/>
              <a:gd name="connsiteX66" fmla="*/ 664920 w 6230568"/>
              <a:gd name="connsiteY66" fmla="*/ 2466593 h 4239440"/>
              <a:gd name="connsiteX67" fmla="*/ 740253 w 6230568"/>
              <a:gd name="connsiteY67" fmla="*/ 2438677 h 4239440"/>
              <a:gd name="connsiteX68" fmla="*/ 650006 w 6230568"/>
              <a:gd name="connsiteY68" fmla="*/ 2435236 h 4239440"/>
              <a:gd name="connsiteX69" fmla="*/ 578879 w 6230568"/>
              <a:gd name="connsiteY69" fmla="*/ 2435618 h 4239440"/>
              <a:gd name="connsiteX70" fmla="*/ 451157 w 6230568"/>
              <a:gd name="connsiteY70" fmla="*/ 2404644 h 4239440"/>
              <a:gd name="connsiteX71" fmla="*/ 2216 w 6230568"/>
              <a:gd name="connsiteY71" fmla="*/ 2456650 h 4239440"/>
              <a:gd name="connsiteX72" fmla="*/ 97052 w 6230568"/>
              <a:gd name="connsiteY72" fmla="*/ 2383611 h 4239440"/>
              <a:gd name="connsiteX73" fmla="*/ 210626 w 6230568"/>
              <a:gd name="connsiteY73" fmla="*/ 2341930 h 4239440"/>
              <a:gd name="connsiteX74" fmla="*/ 57282 w 6230568"/>
              <a:gd name="connsiteY74" fmla="*/ 2319750 h 4239440"/>
              <a:gd name="connsiteX75" fmla="*/ 365499 w 6230568"/>
              <a:gd name="connsiteY75" fmla="*/ 2250153 h 4239440"/>
              <a:gd name="connsiteX76" fmla="*/ 290548 w 6230568"/>
              <a:gd name="connsiteY76" fmla="*/ 2187821 h 4239440"/>
              <a:gd name="connsiteX77" fmla="*/ 482896 w 6230568"/>
              <a:gd name="connsiteY77" fmla="*/ 1906755 h 4239440"/>
              <a:gd name="connsiteX78" fmla="*/ 867211 w 6230568"/>
              <a:gd name="connsiteY78" fmla="*/ 1747294 h 4239440"/>
              <a:gd name="connsiteX79" fmla="*/ 1063766 w 6230568"/>
              <a:gd name="connsiteY79" fmla="*/ 1734674 h 4239440"/>
              <a:gd name="connsiteX80" fmla="*/ 1008701 w 6230568"/>
              <a:gd name="connsiteY80" fmla="*/ 1683432 h 4239440"/>
              <a:gd name="connsiteX81" fmla="*/ 1152865 w 6230568"/>
              <a:gd name="connsiteY81" fmla="*/ 1394719 h 4239440"/>
              <a:gd name="connsiteX82" fmla="*/ 998376 w 6230568"/>
              <a:gd name="connsiteY82" fmla="*/ 1411927 h 4239440"/>
              <a:gd name="connsiteX83" fmla="*/ 206419 w 6230568"/>
              <a:gd name="connsiteY83" fmla="*/ 1424164 h 4239440"/>
              <a:gd name="connsiteX84" fmla="*/ 128027 w 6230568"/>
              <a:gd name="connsiteY84" fmla="*/ 1413074 h 4239440"/>
              <a:gd name="connsiteX85" fmla="*/ 672950 w 6230568"/>
              <a:gd name="connsiteY85" fmla="*/ 1268143 h 4239440"/>
              <a:gd name="connsiteX86" fmla="*/ 457658 w 6230568"/>
              <a:gd name="connsiteY86" fmla="*/ 1229138 h 4239440"/>
              <a:gd name="connsiteX87" fmla="*/ 407945 w 6230568"/>
              <a:gd name="connsiteY87" fmla="*/ 1213459 h 4239440"/>
              <a:gd name="connsiteX88" fmla="*/ 453451 w 6230568"/>
              <a:gd name="connsiteY88" fmla="*/ 1172924 h 4239440"/>
              <a:gd name="connsiteX89" fmla="*/ 568172 w 6230568"/>
              <a:gd name="connsiteY89" fmla="*/ 1132007 h 4239440"/>
              <a:gd name="connsiteX90" fmla="*/ 255367 w 6230568"/>
              <a:gd name="connsiteY90" fmla="*/ 1190898 h 4239440"/>
              <a:gd name="connsiteX91" fmla="*/ 277546 w 6230568"/>
              <a:gd name="connsiteY91" fmla="*/ 1128567 h 4239440"/>
              <a:gd name="connsiteX92" fmla="*/ 246572 w 6230568"/>
              <a:gd name="connsiteY92" fmla="*/ 1072353 h 4239440"/>
              <a:gd name="connsiteX93" fmla="*/ 422859 w 6230568"/>
              <a:gd name="connsiteY93" fmla="*/ 1000078 h 4239440"/>
              <a:gd name="connsiteX94" fmla="*/ 668362 w 6230568"/>
              <a:gd name="connsiteY94" fmla="*/ 858972 h 4239440"/>
              <a:gd name="connsiteX95" fmla="*/ 914629 w 6230568"/>
              <a:gd name="connsiteY95" fmla="*/ 768725 h 4239440"/>
              <a:gd name="connsiteX96" fmla="*/ 1117684 w 6230568"/>
              <a:gd name="connsiteY96" fmla="*/ 688420 h 4239440"/>
              <a:gd name="connsiteX97" fmla="*/ 928778 w 6230568"/>
              <a:gd name="connsiteY97" fmla="*/ 701040 h 4239440"/>
              <a:gd name="connsiteX98" fmla="*/ 1243877 w 6230568"/>
              <a:gd name="connsiteY98" fmla="*/ 574464 h 4239440"/>
              <a:gd name="connsiteX99" fmla="*/ 1291678 w 6230568"/>
              <a:gd name="connsiteY99" fmla="*/ 566434 h 4239440"/>
              <a:gd name="connsiteX100" fmla="*/ 1797596 w 6230568"/>
              <a:gd name="connsiteY100" fmla="*/ 476952 h 4239440"/>
              <a:gd name="connsiteX101" fmla="*/ 1895491 w 6230568"/>
              <a:gd name="connsiteY101" fmla="*/ 432593 h 4239440"/>
              <a:gd name="connsiteX102" fmla="*/ 1782682 w 6230568"/>
              <a:gd name="connsiteY102" fmla="*/ 423033 h 4239440"/>
              <a:gd name="connsiteX103" fmla="*/ 1406781 w 6230568"/>
              <a:gd name="connsiteY103" fmla="*/ 449419 h 4239440"/>
              <a:gd name="connsiteX104" fmla="*/ 1662226 w 6230568"/>
              <a:gd name="connsiteY104" fmla="*/ 393970 h 4239440"/>
              <a:gd name="connsiteX105" fmla="*/ 1383837 w 6230568"/>
              <a:gd name="connsiteY105" fmla="*/ 376762 h 4239440"/>
              <a:gd name="connsiteX106" fmla="*/ 1318063 w 6230568"/>
              <a:gd name="connsiteY106" fmla="*/ 333168 h 4239440"/>
              <a:gd name="connsiteX107" fmla="*/ 1365099 w 6230568"/>
              <a:gd name="connsiteY107" fmla="*/ 290722 h 4239440"/>
              <a:gd name="connsiteX108" fmla="*/ 1536798 w 6230568"/>
              <a:gd name="connsiteY108" fmla="*/ 244069 h 4239440"/>
              <a:gd name="connsiteX109" fmla="*/ 1711938 w 6230568"/>
              <a:gd name="connsiteY109" fmla="*/ 175619 h 4239440"/>
              <a:gd name="connsiteX110" fmla="*/ 2273687 w 6230568"/>
              <a:gd name="connsiteY110" fmla="*/ 78488 h 4239440"/>
              <a:gd name="connsiteX111" fmla="*/ 2646913 w 6230568"/>
              <a:gd name="connsiteY111" fmla="*/ 46749 h 4239440"/>
              <a:gd name="connsiteX112" fmla="*/ 3362388 w 6230568"/>
              <a:gd name="connsiteY112" fmla="*/ 861 h 423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230568" h="4239440">
                <a:moveTo>
                  <a:pt x="3362388" y="861"/>
                </a:moveTo>
                <a:cubicBezTo>
                  <a:pt x="3584946" y="-3346"/>
                  <a:pt x="3805210" y="8891"/>
                  <a:pt x="4026621" y="15392"/>
                </a:cubicBezTo>
                <a:cubicBezTo>
                  <a:pt x="4388374" y="26482"/>
                  <a:pt x="4752039" y="26099"/>
                  <a:pt x="5114556" y="34130"/>
                </a:cubicBezTo>
                <a:cubicBezTo>
                  <a:pt x="5340556" y="39101"/>
                  <a:pt x="5563879" y="57074"/>
                  <a:pt x="5776495" y="112905"/>
                </a:cubicBezTo>
                <a:cubicBezTo>
                  <a:pt x="5806322" y="120935"/>
                  <a:pt x="5839973" y="122465"/>
                  <a:pt x="5862918" y="141585"/>
                </a:cubicBezTo>
                <a:cubicBezTo>
                  <a:pt x="5888539" y="162999"/>
                  <a:pt x="5878214" y="194356"/>
                  <a:pt x="5840738" y="200475"/>
                </a:cubicBezTo>
                <a:cubicBezTo>
                  <a:pt x="5792938" y="208505"/>
                  <a:pt x="5743991" y="210800"/>
                  <a:pt x="5691219" y="216153"/>
                </a:cubicBezTo>
                <a:cubicBezTo>
                  <a:pt x="5711486" y="245598"/>
                  <a:pt x="5760434" y="223419"/>
                  <a:pt x="5773053" y="260130"/>
                </a:cubicBezTo>
                <a:cubicBezTo>
                  <a:pt x="5716458" y="285368"/>
                  <a:pt x="5648008" y="268925"/>
                  <a:pt x="5593324" y="293781"/>
                </a:cubicBezTo>
                <a:cubicBezTo>
                  <a:pt x="5594854" y="310989"/>
                  <a:pt x="5607090" y="312519"/>
                  <a:pt x="5617033" y="317108"/>
                </a:cubicBezTo>
                <a:cubicBezTo>
                  <a:pt x="5626976" y="321314"/>
                  <a:pt x="5651831" y="315196"/>
                  <a:pt x="5641124" y="339287"/>
                </a:cubicBezTo>
                <a:cubicBezTo>
                  <a:pt x="5527551" y="353818"/>
                  <a:pt x="5418949" y="403148"/>
                  <a:pt x="5299256" y="396265"/>
                </a:cubicBezTo>
                <a:cubicBezTo>
                  <a:pt x="5447247" y="409649"/>
                  <a:pt x="5572292" y="464333"/>
                  <a:pt x="5703073" y="500661"/>
                </a:cubicBezTo>
                <a:cubicBezTo>
                  <a:pt x="5697720" y="543490"/>
                  <a:pt x="5644949" y="526282"/>
                  <a:pt x="5629652" y="556874"/>
                </a:cubicBezTo>
                <a:cubicBezTo>
                  <a:pt x="5713398" y="578288"/>
                  <a:pt x="5793703" y="603527"/>
                  <a:pt x="5862918" y="645591"/>
                </a:cubicBezTo>
                <a:cubicBezTo>
                  <a:pt x="5925250" y="683449"/>
                  <a:pt x="5984521" y="725131"/>
                  <a:pt x="6052207" y="756106"/>
                </a:cubicBezTo>
                <a:cubicBezTo>
                  <a:pt x="6123334" y="788611"/>
                  <a:pt x="6166545" y="830293"/>
                  <a:pt x="6158515" y="901419"/>
                </a:cubicBezTo>
                <a:cubicBezTo>
                  <a:pt x="6155073" y="930482"/>
                  <a:pt x="6164251" y="954955"/>
                  <a:pt x="6195990" y="966427"/>
                </a:cubicBezTo>
                <a:cubicBezTo>
                  <a:pt x="6235378" y="980576"/>
                  <a:pt x="6231172" y="1001990"/>
                  <a:pt x="6229642" y="1034878"/>
                </a:cubicBezTo>
                <a:cubicBezTo>
                  <a:pt x="6227347" y="1074265"/>
                  <a:pt x="6207080" y="1089562"/>
                  <a:pt x="6171516" y="1102946"/>
                </a:cubicBezTo>
                <a:cubicBezTo>
                  <a:pt x="6120657" y="1121682"/>
                  <a:pt x="6120274" y="1150745"/>
                  <a:pt x="6133659" y="1185545"/>
                </a:cubicBezTo>
                <a:cubicBezTo>
                  <a:pt x="6140925" y="1204664"/>
                  <a:pt x="6152014" y="1219961"/>
                  <a:pt x="6168458" y="1234110"/>
                </a:cubicBezTo>
                <a:cubicBezTo>
                  <a:pt x="6225435" y="1283439"/>
                  <a:pt x="6225053" y="1284204"/>
                  <a:pt x="6169222" y="1342712"/>
                </a:cubicBezTo>
                <a:cubicBezTo>
                  <a:pt x="6154308" y="1358390"/>
                  <a:pt x="6138247" y="1368715"/>
                  <a:pt x="6145131" y="1393954"/>
                </a:cubicBezTo>
                <a:cubicBezTo>
                  <a:pt x="6168458" y="1477700"/>
                  <a:pt x="6165398" y="1477700"/>
                  <a:pt x="6071709" y="1505233"/>
                </a:cubicBezTo>
                <a:cubicBezTo>
                  <a:pt x="6050295" y="1511734"/>
                  <a:pt x="6021615" y="1505998"/>
                  <a:pt x="6009378" y="1530089"/>
                </a:cubicBezTo>
                <a:cubicBezTo>
                  <a:pt x="6017026" y="1547680"/>
                  <a:pt x="5999053" y="1972146"/>
                  <a:pt x="6015879" y="1979030"/>
                </a:cubicBezTo>
                <a:cubicBezTo>
                  <a:pt x="6147425" y="2032948"/>
                  <a:pt x="6163868" y="2096427"/>
                  <a:pt x="6061385" y="2196234"/>
                </a:cubicBezTo>
                <a:cubicBezTo>
                  <a:pt x="5992552" y="2263155"/>
                  <a:pt x="6000582" y="2372522"/>
                  <a:pt x="6029263" y="2440972"/>
                </a:cubicBezTo>
                <a:cubicBezTo>
                  <a:pt x="6137482" y="2471182"/>
                  <a:pt x="6113774" y="2551486"/>
                  <a:pt x="6135571" y="2621848"/>
                </a:cubicBezTo>
                <a:cubicBezTo>
                  <a:pt x="6151632" y="2674620"/>
                  <a:pt x="6088535" y="2667354"/>
                  <a:pt x="6091594" y="2691446"/>
                </a:cubicBezTo>
                <a:cubicBezTo>
                  <a:pt x="6131364" y="2720508"/>
                  <a:pt x="6184518" y="2729686"/>
                  <a:pt x="6215493" y="2769456"/>
                </a:cubicBezTo>
                <a:cubicBezTo>
                  <a:pt x="6159662" y="2798518"/>
                  <a:pt x="6131364" y="2839435"/>
                  <a:pt x="6100389" y="2880352"/>
                </a:cubicBezTo>
                <a:cubicBezTo>
                  <a:pt x="6050295" y="2946890"/>
                  <a:pt x="5982227" y="3003103"/>
                  <a:pt x="5909953" y="3053963"/>
                </a:cubicBezTo>
                <a:cubicBezTo>
                  <a:pt x="5873243" y="3408068"/>
                  <a:pt x="5754698" y="3779763"/>
                  <a:pt x="5741696" y="3798118"/>
                </a:cubicBezTo>
                <a:cubicBezTo>
                  <a:pt x="5688160" y="3792764"/>
                  <a:pt x="5584146" y="4006910"/>
                  <a:pt x="5493899" y="4026795"/>
                </a:cubicBezTo>
                <a:cubicBezTo>
                  <a:pt x="5399063" y="4048592"/>
                  <a:pt x="3988763" y="4249736"/>
                  <a:pt x="3773471" y="4239028"/>
                </a:cubicBezTo>
                <a:cubicBezTo>
                  <a:pt x="2603319" y="4182050"/>
                  <a:pt x="2569285" y="4103275"/>
                  <a:pt x="2569285" y="4103275"/>
                </a:cubicBezTo>
                <a:cubicBezTo>
                  <a:pt x="2569285" y="4103275"/>
                  <a:pt x="2635823" y="4083773"/>
                  <a:pt x="2693948" y="4061593"/>
                </a:cubicBezTo>
                <a:cubicBezTo>
                  <a:pt x="2658767" y="4062741"/>
                  <a:pt x="2623587" y="4063505"/>
                  <a:pt x="2588788" y="4062358"/>
                </a:cubicBezTo>
                <a:cubicBezTo>
                  <a:pt x="2319193" y="4054328"/>
                  <a:pt x="2565461" y="4039414"/>
                  <a:pt x="2300073" y="4008822"/>
                </a:cubicBezTo>
                <a:cubicBezTo>
                  <a:pt x="1852280" y="3957198"/>
                  <a:pt x="1919582" y="3943813"/>
                  <a:pt x="1508500" y="3798118"/>
                </a:cubicBezTo>
                <a:cubicBezTo>
                  <a:pt x="1472171" y="3785116"/>
                  <a:pt x="1217109" y="3706342"/>
                  <a:pt x="1061089" y="3697546"/>
                </a:cubicBezTo>
                <a:cubicBezTo>
                  <a:pt x="1019790" y="3695252"/>
                  <a:pt x="974667" y="3696017"/>
                  <a:pt x="939102" y="3648216"/>
                </a:cubicBezTo>
                <a:cubicBezTo>
                  <a:pt x="1048088" y="3649746"/>
                  <a:pt x="1141776" y="3649746"/>
                  <a:pt x="1243495" y="3624890"/>
                </a:cubicBezTo>
                <a:cubicBezTo>
                  <a:pt x="1189194" y="3590473"/>
                  <a:pt x="1126862" y="3619919"/>
                  <a:pt x="1083651" y="3595827"/>
                </a:cubicBezTo>
                <a:cubicBezTo>
                  <a:pt x="1043116" y="3573648"/>
                  <a:pt x="1007935" y="3570589"/>
                  <a:pt x="966636" y="3605770"/>
                </a:cubicBezTo>
                <a:cubicBezTo>
                  <a:pt x="945221" y="3624125"/>
                  <a:pt x="907363" y="3620683"/>
                  <a:pt x="885566" y="3609976"/>
                </a:cubicBezTo>
                <a:cubicBezTo>
                  <a:pt x="768933" y="3552233"/>
                  <a:pt x="771610" y="3552998"/>
                  <a:pt x="641976" y="3567912"/>
                </a:cubicBezTo>
                <a:cubicBezTo>
                  <a:pt x="559377" y="3577089"/>
                  <a:pt x="475248" y="3593533"/>
                  <a:pt x="399533" y="3583590"/>
                </a:cubicBezTo>
                <a:cubicBezTo>
                  <a:pt x="389973" y="3561793"/>
                  <a:pt x="398385" y="3551851"/>
                  <a:pt x="409093" y="3548792"/>
                </a:cubicBezTo>
                <a:cubicBezTo>
                  <a:pt x="583468" y="3501374"/>
                  <a:pt x="615972" y="3447073"/>
                  <a:pt x="792642" y="3417628"/>
                </a:cubicBezTo>
                <a:cubicBezTo>
                  <a:pt x="805644" y="3384359"/>
                  <a:pt x="741400" y="3378622"/>
                  <a:pt x="771610" y="3345736"/>
                </a:cubicBezTo>
                <a:cubicBezTo>
                  <a:pt x="826676" y="3320115"/>
                  <a:pt x="891302" y="3350325"/>
                  <a:pt x="945986" y="3317056"/>
                </a:cubicBezTo>
                <a:cubicBezTo>
                  <a:pt x="936426" y="3293347"/>
                  <a:pt x="890537" y="3310555"/>
                  <a:pt x="892449" y="3285316"/>
                </a:cubicBezTo>
                <a:cubicBezTo>
                  <a:pt x="894744" y="3256254"/>
                  <a:pt x="926866" y="3260843"/>
                  <a:pt x="949045" y="3262755"/>
                </a:cubicBezTo>
                <a:cubicBezTo>
                  <a:pt x="1056500" y="3272697"/>
                  <a:pt x="1149806" y="3218396"/>
                  <a:pt x="1252673" y="3200041"/>
                </a:cubicBezTo>
                <a:cubicBezTo>
                  <a:pt x="1142923" y="3154152"/>
                  <a:pt x="503164" y="3190863"/>
                  <a:pt x="388825" y="3176714"/>
                </a:cubicBezTo>
                <a:cubicBezTo>
                  <a:pt x="269133" y="3162183"/>
                  <a:pt x="78697" y="3123560"/>
                  <a:pt x="127644" y="3111323"/>
                </a:cubicBezTo>
                <a:cubicBezTo>
                  <a:pt x="183093" y="3097175"/>
                  <a:pt x="380795" y="2929300"/>
                  <a:pt x="437008" y="2921652"/>
                </a:cubicBezTo>
                <a:cubicBezTo>
                  <a:pt x="502399" y="2912857"/>
                  <a:pt x="515401" y="2901002"/>
                  <a:pt x="601441" y="2840965"/>
                </a:cubicBezTo>
                <a:cubicBezTo>
                  <a:pt x="658037" y="2801577"/>
                  <a:pt x="422477" y="2887235"/>
                  <a:pt x="330700" y="2859320"/>
                </a:cubicBezTo>
                <a:cubicBezTo>
                  <a:pt x="297049" y="2848995"/>
                  <a:pt x="534521" y="2740010"/>
                  <a:pt x="534521" y="2720126"/>
                </a:cubicBezTo>
                <a:cubicBezTo>
                  <a:pt x="534521" y="2699093"/>
                  <a:pt x="513106" y="2694505"/>
                  <a:pt x="492839" y="2694505"/>
                </a:cubicBezTo>
                <a:cubicBezTo>
                  <a:pt x="447715" y="2694505"/>
                  <a:pt x="461482" y="2676149"/>
                  <a:pt x="416358" y="2677297"/>
                </a:cubicBezTo>
                <a:cubicBezTo>
                  <a:pt x="548670" y="2624143"/>
                  <a:pt x="630504" y="2638292"/>
                  <a:pt x="761285" y="2589726"/>
                </a:cubicBezTo>
                <a:cubicBezTo>
                  <a:pt x="825147" y="2566017"/>
                  <a:pt x="599147" y="2487242"/>
                  <a:pt x="664920" y="2466593"/>
                </a:cubicBezTo>
                <a:cubicBezTo>
                  <a:pt x="689776" y="2458562"/>
                  <a:pt x="723045" y="2466975"/>
                  <a:pt x="740253" y="2438677"/>
                </a:cubicBezTo>
                <a:cubicBezTo>
                  <a:pt x="713103" y="2416116"/>
                  <a:pt x="677157" y="2426058"/>
                  <a:pt x="650006" y="2435236"/>
                </a:cubicBezTo>
                <a:cubicBezTo>
                  <a:pt x="580791" y="2458945"/>
                  <a:pt x="585763" y="2453209"/>
                  <a:pt x="578879" y="2435618"/>
                </a:cubicBezTo>
                <a:cubicBezTo>
                  <a:pt x="556318" y="2375581"/>
                  <a:pt x="500487" y="2394701"/>
                  <a:pt x="451157" y="2404644"/>
                </a:cubicBezTo>
                <a:cubicBezTo>
                  <a:pt x="302020" y="2434471"/>
                  <a:pt x="150971" y="2426058"/>
                  <a:pt x="2216" y="2456650"/>
                </a:cubicBezTo>
                <a:cubicBezTo>
                  <a:pt x="-13844" y="2460092"/>
                  <a:pt x="61489" y="2391642"/>
                  <a:pt x="97052" y="2383611"/>
                </a:cubicBezTo>
                <a:cubicBezTo>
                  <a:pt x="135675" y="2375199"/>
                  <a:pt x="183093" y="2381317"/>
                  <a:pt x="210626" y="2341930"/>
                </a:cubicBezTo>
                <a:cubicBezTo>
                  <a:pt x="161678" y="2331987"/>
                  <a:pt x="105848" y="2351107"/>
                  <a:pt x="57282" y="2319750"/>
                </a:cubicBezTo>
                <a:cubicBezTo>
                  <a:pt x="165120" y="2276539"/>
                  <a:pt x="272575" y="2278068"/>
                  <a:pt x="365499" y="2250153"/>
                </a:cubicBezTo>
                <a:cubicBezTo>
                  <a:pt x="373912" y="2198529"/>
                  <a:pt x="312727" y="2217266"/>
                  <a:pt x="290548" y="2187821"/>
                </a:cubicBezTo>
                <a:cubicBezTo>
                  <a:pt x="990345" y="2137344"/>
                  <a:pt x="599529" y="1988207"/>
                  <a:pt x="482896" y="1906755"/>
                </a:cubicBezTo>
                <a:cubicBezTo>
                  <a:pt x="443891" y="1879605"/>
                  <a:pt x="853827" y="1750735"/>
                  <a:pt x="867211" y="1747294"/>
                </a:cubicBezTo>
                <a:cubicBezTo>
                  <a:pt x="901245" y="1739263"/>
                  <a:pt x="1036233" y="1744999"/>
                  <a:pt x="1063766" y="1734674"/>
                </a:cubicBezTo>
                <a:cubicBezTo>
                  <a:pt x="1098947" y="1721673"/>
                  <a:pt x="982696" y="1699111"/>
                  <a:pt x="1008701" y="1683432"/>
                </a:cubicBezTo>
                <a:cubicBezTo>
                  <a:pt x="1191107" y="1572918"/>
                  <a:pt x="1204107" y="1406573"/>
                  <a:pt x="1152865" y="1394719"/>
                </a:cubicBezTo>
                <a:cubicBezTo>
                  <a:pt x="1099712" y="1382482"/>
                  <a:pt x="1047706" y="1392042"/>
                  <a:pt x="998376" y="1411927"/>
                </a:cubicBezTo>
                <a:cubicBezTo>
                  <a:pt x="918070" y="1444431"/>
                  <a:pt x="362057" y="1398160"/>
                  <a:pt x="206419" y="1424164"/>
                </a:cubicBezTo>
                <a:cubicBezTo>
                  <a:pt x="182710" y="1427988"/>
                  <a:pt x="150589" y="1445196"/>
                  <a:pt x="128027" y="1413074"/>
                </a:cubicBezTo>
                <a:cubicBezTo>
                  <a:pt x="288254" y="1309060"/>
                  <a:pt x="493986" y="1338888"/>
                  <a:pt x="672950" y="1268143"/>
                </a:cubicBezTo>
                <a:cubicBezTo>
                  <a:pt x="602588" y="1219578"/>
                  <a:pt x="531079" y="1221873"/>
                  <a:pt x="457658" y="1229138"/>
                </a:cubicBezTo>
                <a:cubicBezTo>
                  <a:pt x="438538" y="1231050"/>
                  <a:pt x="412534" y="1233727"/>
                  <a:pt x="407945" y="1213459"/>
                </a:cubicBezTo>
                <a:cubicBezTo>
                  <a:pt x="402209" y="1187838"/>
                  <a:pt x="433184" y="1183250"/>
                  <a:pt x="453451" y="1172924"/>
                </a:cubicBezTo>
                <a:cubicBezTo>
                  <a:pt x="484426" y="1156863"/>
                  <a:pt x="530314" y="1175984"/>
                  <a:pt x="568172" y="1132007"/>
                </a:cubicBezTo>
                <a:cubicBezTo>
                  <a:pt x="453451" y="1142333"/>
                  <a:pt x="356704" y="1160305"/>
                  <a:pt x="255367" y="1190898"/>
                </a:cubicBezTo>
                <a:cubicBezTo>
                  <a:pt x="264162" y="1163747"/>
                  <a:pt x="294754" y="1151128"/>
                  <a:pt x="277546" y="1128567"/>
                </a:cubicBezTo>
                <a:cubicBezTo>
                  <a:pt x="264545" y="1111740"/>
                  <a:pt x="227452" y="1103709"/>
                  <a:pt x="246572" y="1072353"/>
                </a:cubicBezTo>
                <a:cubicBezTo>
                  <a:pt x="300490" y="1039083"/>
                  <a:pt x="376971" y="1047879"/>
                  <a:pt x="422859" y="1000078"/>
                </a:cubicBezTo>
                <a:cubicBezTo>
                  <a:pt x="487868" y="932012"/>
                  <a:pt x="588822" y="908684"/>
                  <a:pt x="668362" y="858972"/>
                </a:cubicBezTo>
                <a:cubicBezTo>
                  <a:pt x="694747" y="842911"/>
                  <a:pt x="867976" y="786699"/>
                  <a:pt x="914629" y="768725"/>
                </a:cubicBezTo>
                <a:cubicBezTo>
                  <a:pt x="979637" y="743486"/>
                  <a:pt x="1053823" y="734691"/>
                  <a:pt x="1117684" y="688420"/>
                </a:cubicBezTo>
                <a:cubicBezTo>
                  <a:pt x="1054970" y="678860"/>
                  <a:pt x="1004112" y="722072"/>
                  <a:pt x="928778" y="701040"/>
                </a:cubicBezTo>
                <a:cubicBezTo>
                  <a:pt x="1048088" y="656299"/>
                  <a:pt x="1157454" y="636031"/>
                  <a:pt x="1243877" y="574464"/>
                </a:cubicBezTo>
                <a:cubicBezTo>
                  <a:pt x="1254585" y="566816"/>
                  <a:pt x="1275617" y="569111"/>
                  <a:pt x="1291678" y="566434"/>
                </a:cubicBezTo>
                <a:cubicBezTo>
                  <a:pt x="1460699" y="539283"/>
                  <a:pt x="1630486" y="516339"/>
                  <a:pt x="1797596" y="476952"/>
                </a:cubicBezTo>
                <a:cubicBezTo>
                  <a:pt x="1835454" y="467774"/>
                  <a:pt x="1902374" y="465480"/>
                  <a:pt x="1895491" y="432593"/>
                </a:cubicBezTo>
                <a:cubicBezTo>
                  <a:pt x="1885166" y="383263"/>
                  <a:pt x="1822835" y="418444"/>
                  <a:pt x="1782682" y="423033"/>
                </a:cubicBezTo>
                <a:cubicBezTo>
                  <a:pt x="1658019" y="437947"/>
                  <a:pt x="1533356" y="463950"/>
                  <a:pt x="1406781" y="449419"/>
                </a:cubicBezTo>
                <a:cubicBezTo>
                  <a:pt x="1492056" y="431064"/>
                  <a:pt x="1576950" y="412326"/>
                  <a:pt x="1662226" y="393970"/>
                </a:cubicBezTo>
                <a:cubicBezTo>
                  <a:pt x="1564330" y="400471"/>
                  <a:pt x="1479055" y="357642"/>
                  <a:pt x="1383837" y="376762"/>
                </a:cubicBezTo>
                <a:cubicBezTo>
                  <a:pt x="1353244" y="382881"/>
                  <a:pt x="1321123" y="363378"/>
                  <a:pt x="1318063" y="333168"/>
                </a:cubicBezTo>
                <a:cubicBezTo>
                  <a:pt x="1314622" y="309077"/>
                  <a:pt x="1343302" y="298370"/>
                  <a:pt x="1365099" y="290722"/>
                </a:cubicBezTo>
                <a:cubicBezTo>
                  <a:pt x="1420930" y="271219"/>
                  <a:pt x="1465288" y="213477"/>
                  <a:pt x="1536798" y="244069"/>
                </a:cubicBezTo>
                <a:cubicBezTo>
                  <a:pt x="1581921" y="195886"/>
                  <a:pt x="1653813" y="188238"/>
                  <a:pt x="1711938" y="175619"/>
                </a:cubicBezTo>
                <a:cubicBezTo>
                  <a:pt x="1897403" y="135849"/>
                  <a:pt x="2085546" y="104874"/>
                  <a:pt x="2273687" y="78488"/>
                </a:cubicBezTo>
                <a:cubicBezTo>
                  <a:pt x="2397204" y="61280"/>
                  <a:pt x="2524544" y="68546"/>
                  <a:pt x="2646913" y="46749"/>
                </a:cubicBezTo>
                <a:cubicBezTo>
                  <a:pt x="2886297" y="4302"/>
                  <a:pt x="3124151" y="5450"/>
                  <a:pt x="3362388" y="861"/>
                </a:cubicBezTo>
                <a:close/>
              </a:path>
            </a:pathLst>
          </a:cu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4887E8C9-C90E-4E21-A7F1-2E0D4D6ED478}"/>
              </a:ext>
            </a:extLst>
          </p:cNvPr>
          <p:cNvSpPr>
            <a:spLocks noGrp="1"/>
          </p:cNvSpPr>
          <p:nvPr>
            <p:ph type="title"/>
          </p:nvPr>
        </p:nvSpPr>
        <p:spPr>
          <a:xfrm>
            <a:off x="838200" y="1495426"/>
            <a:ext cx="3220880" cy="4024310"/>
          </a:xfrm>
        </p:spPr>
        <p:txBody>
          <a:bodyPr>
            <a:normAutofit/>
          </a:bodyPr>
          <a:lstStyle/>
          <a:p>
            <a:r>
              <a:rPr lang="en-US" sz="3300" i="0">
                <a:ea typeface="+mj-lt"/>
                <a:cs typeface="+mj-lt"/>
              </a:rPr>
              <a:t>Refugees and Migrants, including irregular migrants and those in informal settings</a:t>
            </a:r>
            <a:endParaRPr lang="en-US" sz="3300"/>
          </a:p>
        </p:txBody>
      </p:sp>
      <p:graphicFrame>
        <p:nvGraphicFramePr>
          <p:cNvPr id="5" name="Content Placeholder 2">
            <a:extLst>
              <a:ext uri="{FF2B5EF4-FFF2-40B4-BE49-F238E27FC236}">
                <a16:creationId xmlns:a16="http://schemas.microsoft.com/office/drawing/2014/main" xmlns="" id="{F4154E8D-4FE2-4D96-B7DF-75D0CA1F0FD9}"/>
              </a:ext>
            </a:extLst>
          </p:cNvPr>
          <p:cNvGraphicFramePr>
            <a:graphicFrameLocks noGrp="1"/>
          </p:cNvGraphicFramePr>
          <p:nvPr>
            <p:ph idx="1"/>
            <p:extLst>
              <p:ext uri="{D42A27DB-BD31-4B8C-83A1-F6EECF244321}">
                <p14:modId xmlns:p14="http://schemas.microsoft.com/office/powerpoint/2010/main" val="3051390770"/>
              </p:ext>
            </p:extLst>
          </p:nvPr>
        </p:nvGraphicFramePr>
        <p:xfrm>
          <a:off x="4702547" y="838199"/>
          <a:ext cx="6651253" cy="53387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17460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strVal val="#ppt_w*0.70"/>
                                          </p:val>
                                        </p:tav>
                                        <p:tav tm="100000">
                                          <p:val>
                                            <p:strVal val="#ppt_w"/>
                                          </p:val>
                                        </p:tav>
                                      </p:tavLst>
                                    </p:anim>
                                    <p:anim calcmode="lin" valueType="num">
                                      <p:cBhvr>
                                        <p:cTn id="16" dur="1000" fill="hold"/>
                                        <p:tgtEl>
                                          <p:spTgt spid="5"/>
                                        </p:tgtEl>
                                        <p:attrNameLst>
                                          <p:attrName>ppt_h</p:attrName>
                                        </p:attrNameLst>
                                      </p:cBhvr>
                                      <p:tavLst>
                                        <p:tav tm="0">
                                          <p:val>
                                            <p:strVal val="#ppt_h"/>
                                          </p:val>
                                        </p:tav>
                                        <p:tav tm="100000">
                                          <p:val>
                                            <p:strVal val="#ppt_h"/>
                                          </p:val>
                                        </p:tav>
                                      </p:tavLst>
                                    </p:anim>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Sketchy_SerifHand">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SketchyVTI" id="{A6D2C935-A6E4-4DD9-BCC5-5AE2504DB8EA}" vid="{F0754072-50B6-4C01-B911-67246C9F58D2}"/>
    </a:ext>
  </a:extLst>
</a:theme>
</file>

<file path=ppt/theme/theme2.xml><?xml version="1.0" encoding="utf-8"?>
<a:theme xmlns:a="http://schemas.openxmlformats.org/drawingml/2006/main" name="BrushVTI">
  <a:themeElements>
    <a:clrScheme name="Office">
      <a:dk1>
        <a:srgbClr val="000000"/>
      </a:dk1>
      <a:lt1>
        <a:srgbClr val="FFFFFF"/>
      </a:lt1>
      <a:dk2>
        <a:srgbClr val="2E3948"/>
      </a:dk2>
      <a:lt2>
        <a:srgbClr val="E7E6E6"/>
      </a:lt2>
      <a:accent1>
        <a:srgbClr val="5A82CB"/>
      </a:accent1>
      <a:accent2>
        <a:srgbClr val="ED7D31"/>
      </a:accent2>
      <a:accent3>
        <a:srgbClr val="A3A3A3"/>
      </a:accent3>
      <a:accent4>
        <a:srgbClr val="CF9B00"/>
      </a:accent4>
      <a:accent5>
        <a:srgbClr val="5B9BD5"/>
      </a:accent5>
      <a:accent6>
        <a:srgbClr val="70AD47"/>
      </a:accent6>
      <a:hlink>
        <a:srgbClr val="D26012"/>
      </a:hlink>
      <a:folHlink>
        <a:srgbClr val="A9718D"/>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BrushVTI" id="{7102FA3A-9D7B-4497-8C4B-FB535AAFDE06}" vid="{C6D41F62-6FAB-440A-BEC7-CB7BF190811F}"/>
    </a:ext>
  </a:extLst>
</a:theme>
</file>

<file path=docProps/app.xml><?xml version="1.0" encoding="utf-8"?>
<Properties xmlns="http://schemas.openxmlformats.org/officeDocument/2006/extended-properties" xmlns:vt="http://schemas.openxmlformats.org/officeDocument/2006/docPropsVTypes">
  <Template>office theme</Template>
  <TotalTime>1</TotalTime>
  <Words>1102</Words>
  <Application>Microsoft Office PowerPoint</Application>
  <PresentationFormat>По избор</PresentationFormat>
  <Paragraphs>62</Paragraphs>
  <Slides>13</Slides>
  <Notes>0</Notes>
  <HiddenSlides>0</HiddenSlides>
  <MMClips>0</MMClips>
  <ScaleCrop>false</ScaleCrop>
  <HeadingPairs>
    <vt:vector size="4" baseType="variant">
      <vt:variant>
        <vt:lpstr>Тема</vt:lpstr>
      </vt:variant>
      <vt:variant>
        <vt:i4>2</vt:i4>
      </vt:variant>
      <vt:variant>
        <vt:lpstr>Заглавия на слайдовете</vt:lpstr>
      </vt:variant>
      <vt:variant>
        <vt:i4>13</vt:i4>
      </vt:variant>
    </vt:vector>
  </HeadingPairs>
  <TitlesOfParts>
    <vt:vector size="15" baseType="lpstr">
      <vt:lpstr>SketchyVTI</vt:lpstr>
      <vt:lpstr>BrushVTI</vt:lpstr>
      <vt:lpstr>KEY MESSAGES DURING COVID-19</vt:lpstr>
      <vt:lpstr>Key messages: Ensure Dignity, Access, Participation and Safety</vt:lpstr>
      <vt:lpstr>Key messages: Ensure Dignity, Access, Participation and Safety</vt:lpstr>
      <vt:lpstr>Key messages: Ensure Dignity, Access, Participation and Safety</vt:lpstr>
      <vt:lpstr>Key messages: Ensure Dignity, Access, Participation and Safety</vt:lpstr>
      <vt:lpstr>Considerations for key groups at risk of exclusion, violence and discrimination</vt:lpstr>
      <vt:lpstr>Older people</vt:lpstr>
      <vt:lpstr>People with disabilities</vt:lpstr>
      <vt:lpstr>Refugees and Migrants, including irregular migrants and those in informal settings</vt:lpstr>
      <vt:lpstr>Women</vt:lpstr>
      <vt:lpstr>Children and Youth</vt:lpstr>
      <vt:lpstr>Men</vt:lpstr>
      <vt:lpstr>Sexual and gender minorities including LGBTIQ people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Win7</cp:lastModifiedBy>
  <cp:revision>4</cp:revision>
  <dcterms:created xsi:type="dcterms:W3CDTF">2020-04-14T16:27:46Z</dcterms:created>
  <dcterms:modified xsi:type="dcterms:W3CDTF">2020-10-01T11:22:20Z</dcterms:modified>
</cp:coreProperties>
</file>