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05E3-D9A9-4565-A3FD-855D88B7E928}" type="datetimeFigureOut">
              <a:rPr lang="el-GR" smtClean="0"/>
              <a:pPr/>
              <a:t>17/4/2019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B75-1731-4A26-B8CA-5C9BAC01038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05E3-D9A9-4565-A3FD-855D88B7E928}" type="datetimeFigureOut">
              <a:rPr lang="el-GR" smtClean="0"/>
              <a:pPr/>
              <a:t>17/4/2019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B75-1731-4A26-B8CA-5C9BAC01038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05E3-D9A9-4565-A3FD-855D88B7E928}" type="datetimeFigureOut">
              <a:rPr lang="el-GR" smtClean="0"/>
              <a:pPr/>
              <a:t>17/4/2019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B75-1731-4A26-B8CA-5C9BAC01038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05E3-D9A9-4565-A3FD-855D88B7E928}" type="datetimeFigureOut">
              <a:rPr lang="el-GR" smtClean="0"/>
              <a:pPr/>
              <a:t>17/4/2019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B75-1731-4A26-B8CA-5C9BAC01038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05E3-D9A9-4565-A3FD-855D88B7E928}" type="datetimeFigureOut">
              <a:rPr lang="el-GR" smtClean="0"/>
              <a:pPr/>
              <a:t>17/4/2019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B75-1731-4A26-B8CA-5C9BAC01038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05E3-D9A9-4565-A3FD-855D88B7E928}" type="datetimeFigureOut">
              <a:rPr lang="el-GR" smtClean="0"/>
              <a:pPr/>
              <a:t>17/4/2019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B75-1731-4A26-B8CA-5C9BAC01038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05E3-D9A9-4565-A3FD-855D88B7E928}" type="datetimeFigureOut">
              <a:rPr lang="el-GR" smtClean="0"/>
              <a:pPr/>
              <a:t>17/4/2019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B75-1731-4A26-B8CA-5C9BAC01038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05E3-D9A9-4565-A3FD-855D88B7E928}" type="datetimeFigureOut">
              <a:rPr lang="el-GR" smtClean="0"/>
              <a:pPr/>
              <a:t>17/4/2019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B75-1731-4A26-B8CA-5C9BAC01038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05E3-D9A9-4565-A3FD-855D88B7E928}" type="datetimeFigureOut">
              <a:rPr lang="el-GR" smtClean="0"/>
              <a:pPr/>
              <a:t>17/4/2019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B75-1731-4A26-B8CA-5C9BAC01038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05E3-D9A9-4565-A3FD-855D88B7E928}" type="datetimeFigureOut">
              <a:rPr lang="el-GR" smtClean="0"/>
              <a:pPr/>
              <a:t>17/4/2019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B75-1731-4A26-B8CA-5C9BAC01038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05E3-D9A9-4565-A3FD-855D88B7E928}" type="datetimeFigureOut">
              <a:rPr lang="el-GR" smtClean="0"/>
              <a:pPr/>
              <a:t>17/4/2019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B75-1731-4A26-B8CA-5C9BAC01038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105E3-D9A9-4565-A3FD-855D88B7E928}" type="datetimeFigureOut">
              <a:rPr lang="el-GR" smtClean="0"/>
              <a:pPr/>
              <a:t>17/4/2019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53B75-1731-4A26-B8CA-5C9BAC01038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4800" b="1" i="1" u="sng" spc="-15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πρώτη μέρα στο σχολείο της Σικελίας</a:t>
            </a:r>
            <a:r>
              <a:rPr lang="en-US" sz="4800" b="1" i="1" u="sng" spc="-15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</a:t>
            </a:r>
            <a:endParaRPr lang="el-GR" sz="4800" b="1" i="1" u="sng" spc="-15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Δραστηριότητες για τον ρατσισμό. </a:t>
            </a:r>
            <a:endParaRPr lang="el-G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5"/>
            <a:ext cx="32403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 descr="https://scontent.fath2-1.fna.fbcdn.net/v/t1.15752-9/58373841_2283238258603028_3471175010800893952_n.jpg?_nc_cat=111&amp;_nc_ht=scontent.fath2-1.fna&amp;oh=39d39066190b4c8b51c6cc25620b66c8&amp;oe=5D3533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2700300" cy="1800200"/>
          </a:xfrm>
          <a:prstGeom prst="rect">
            <a:avLst/>
          </a:prstGeom>
          <a:noFill/>
        </p:spPr>
      </p:pic>
      <p:pic>
        <p:nvPicPr>
          <p:cNvPr id="22536" name="Picture 8" descr="https://scontent.fath2-1.fna.fbcdn.net/v/t1.15752-9/57104055_2318312021822258_3290906763712266240_n.jpg?_nc_cat=111&amp;_nc_ht=scontent.fath2-1.fna&amp;oh=aceff17ec7ff93c907b31116401701db&amp;oe=5D38EC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581128"/>
            <a:ext cx="3024337" cy="2016224"/>
          </a:xfrm>
          <a:prstGeom prst="rect">
            <a:avLst/>
          </a:prstGeom>
          <a:noFill/>
        </p:spPr>
      </p:pic>
      <p:pic>
        <p:nvPicPr>
          <p:cNvPr id="22538" name="Picture 10" descr="https://scontent.fath2-1.fna.fbcdn.net/v/t1.15752-9/57044279_343084696413281_6963061397580152832_n.jpg?_nc_cat=107&amp;_nc_ht=scontent.fath2-1.fna&amp;oh=6160afdd1d59bf981e4e803297d9f8b4&amp;oe=5D2979C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196752"/>
            <a:ext cx="3168352" cy="2112235"/>
          </a:xfrm>
          <a:prstGeom prst="rect">
            <a:avLst/>
          </a:prstGeom>
          <a:noFill/>
        </p:spPr>
      </p:pic>
      <p:pic>
        <p:nvPicPr>
          <p:cNvPr id="22540" name="Picture 12" descr="https://scontent.fath2-1.fna.fbcdn.net/v/t1.15752-9/57232014_268157487272304_5144388965314330624_n.jpg?_nc_cat=103&amp;_nc_ht=scontent.fath2-1.fna&amp;oh=9ffb6d29ec20a1d5aaea36b36cc96c98&amp;oe=5D33CEF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7656" y="3573016"/>
            <a:ext cx="3096344" cy="2064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3554" name="Picture 2" descr="https://scontent.fath2-1.fna.fbcdn.net/v/t1.15752-9/56958780_579827329203814_2774789649082613760_n.jpg?_nc_cat=110&amp;_nc_ht=scontent.fath2-1.fna&amp;oh=ba2adaf6b790aeeeabb6c68e2c981bf9&amp;oe=5D3E77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7992" y="0"/>
            <a:ext cx="9571992" cy="710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 Φωτογραφίες από την υπέροχη υποδοχή τους.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43204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12976"/>
            <a:ext cx="4254624" cy="283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0649"/>
            <a:ext cx="432048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392488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s://scontent.fath2-1.fna.fbcdn.net/v/t1.15752-9/57160949_791465361222840_7013904756573732864_n.jpg?_nc_cat=108&amp;_nc_ht=scontent.fath2-1.fna&amp;oh=0ccdffb0b5f7139e0f3a542a10d87fe0&amp;oe=5D34861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56992"/>
            <a:ext cx="4536505" cy="3024336"/>
          </a:xfrm>
          <a:prstGeom prst="rect">
            <a:avLst/>
          </a:prstGeom>
          <a:noFill/>
        </p:spPr>
      </p:pic>
      <p:pic>
        <p:nvPicPr>
          <p:cNvPr id="2052" name="Picture 4" descr="https://scontent.fath2-1.fna.fbcdn.net/v/t1.15752-9/57111047_2157109350992109_7318542174084136960_n.jpg?_nc_cat=103&amp;_nc_ht=scontent.fath2-1.fna&amp;oh=a73382f0d2e6f687df7dd65da2a50b3f&amp;oe=5D4211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356992"/>
            <a:ext cx="4049688" cy="3037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Τελετή έναρξης με ομιλίες, χορούς και τραγούδια από τους μαθητές</a:t>
            </a:r>
            <a:endParaRPr lang="el-GR" dirty="0"/>
          </a:p>
        </p:txBody>
      </p:sp>
      <p:pic>
        <p:nvPicPr>
          <p:cNvPr id="1026" name="Picture 2" descr="https://scontent.fath2-1.fna.fbcdn.net/v/t1.15752-9/57083574_842000826177681_34890819664084992_n.jpg?_nc_cat=104&amp;_nc_ht=scontent.fath2-1.fna&amp;oh=632b8c5b6b478fdd18c5e7da7c7df46e&amp;oe=5D3386C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4860540" cy="3240360"/>
          </a:xfrm>
          <a:prstGeom prst="rect">
            <a:avLst/>
          </a:prstGeom>
          <a:noFill/>
        </p:spPr>
      </p:pic>
      <p:pic>
        <p:nvPicPr>
          <p:cNvPr id="1028" name="Picture 4" descr="https://scontent.fath2-1.fna.fbcdn.net/v/t1.15752-9/57004805_2342545019142457_2967976741185781760_n.jpg?_nc_cat=100&amp;_nc_ht=scontent.fath2-1.fna&amp;oh=0a6ca9ce58cf7855bd0f3b781c9be0cb&amp;oe=5D2D610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149080"/>
            <a:ext cx="3631332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content.fath2-1.fna.fbcdn.net/v/t1.15752-9/57015624_280686909479064_4483400550796230656_n.jpg?_nc_cat=104&amp;_nc_ht=scontent.fath2-1.fna&amp;oh=3a01380f831a59b1990ced4aa5b6ed67&amp;oe=5D3D27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320480" cy="3024336"/>
          </a:xfrm>
          <a:prstGeom prst="rect">
            <a:avLst/>
          </a:prstGeom>
          <a:noFill/>
        </p:spPr>
      </p:pic>
      <p:pic>
        <p:nvPicPr>
          <p:cNvPr id="17412" name="Picture 4" descr="https://scontent.fath2-1.fna.fbcdn.net/v/t1.15752-9/57126997_642372152852887_3930581686491807744_n.jpg?_nc_cat=100&amp;_nc_ht=scontent.fath2-1.fna&amp;oh=5ebc0c7f2ec2df93929bab6aa5502dd0&amp;oe=5D3920C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4664"/>
            <a:ext cx="4171392" cy="2996952"/>
          </a:xfrm>
          <a:prstGeom prst="rect">
            <a:avLst/>
          </a:prstGeom>
          <a:noFill/>
        </p:spPr>
      </p:pic>
      <p:pic>
        <p:nvPicPr>
          <p:cNvPr id="17414" name="Picture 6" descr="https://scontent.fath2-1.fna.fbcdn.net/v/t1.15752-9/57262733_810924572616744_5590330690899017728_n.jpg?_nc_cat=100&amp;_nc_ht=scontent.fath2-1.fna&amp;oh=9059fbfc135bf7cc705efe415cb4ba1f&amp;oe=5D364D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429001"/>
            <a:ext cx="6552728" cy="3428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Δραστηριότητες γνωριμίας με τα υπόλοιπα παιδιά.</a:t>
            </a:r>
            <a:endParaRPr lang="el-GR" dirty="0"/>
          </a:p>
        </p:txBody>
      </p:sp>
      <p:pic>
        <p:nvPicPr>
          <p:cNvPr id="18434" name="Picture 2" descr="https://scontent.fath2-1.fna.fbcdn.net/v/t1.15752-9/57798781_785409551858909_3668939777832386560_n.jpg?_nc_cat=110&amp;_nc_ht=scontent.fath2-1.fna&amp;oh=ae9ceac6592e00c189df3071a38e2de9&amp;oe=5D404F2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704856" cy="5136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content.fath2-1.fna.fbcdn.net/v/t1.15752-9/57076284_1454875984648038_4374361690611908608_n.jpg?_nc_cat=107&amp;_nc_ht=scontent.fath2-1.fna&amp;oh=9d4c69d456023700c966420559222efd&amp;oe=5D35B9B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5472608" cy="3315749"/>
          </a:xfrm>
          <a:prstGeom prst="rect">
            <a:avLst/>
          </a:prstGeom>
          <a:noFill/>
        </p:spPr>
      </p:pic>
      <p:pic>
        <p:nvPicPr>
          <p:cNvPr id="19460" name="Picture 4" descr="https://scontent.fath2-1.fna.fbcdn.net/v/t1.15752-9/57124632_274945360048702_6598572171985944576_n.jpg?_nc_cat=106&amp;_nc_ht=scontent.fath2-1.fna&amp;oh=c39f58620a4c47442a7548a0557a0141&amp;oe=5D32C8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785659"/>
            <a:ext cx="4608512" cy="3072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Παρουσιάσεις σχετικά με την χώρα την πόλη και το σχολείο κάθε κράτους.</a:t>
            </a:r>
            <a:endParaRPr lang="el-GR" dirty="0"/>
          </a:p>
        </p:txBody>
      </p:sp>
      <p:pic>
        <p:nvPicPr>
          <p:cNvPr id="20482" name="Picture 2" descr="https://scontent.fath2-1.fna.fbcdn.net/v/t1.15752-9/57395673_2197177923704159_2822651660822642688_n.jpg?_nc_cat=108&amp;_nc_ht=scontent.fath2-1.fna&amp;oh=1e6bf1f62488415379ccd3a61d2ba25a&amp;oe=5D33D2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4320480" cy="2880320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89040"/>
            <a:ext cx="4176464" cy="278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 descr="https://scontent.fath2-1.fna.fbcdn.net/v/t1.15752-9/57280487_348178432488030_939750745719177216_n.jpg?_nc_cat=106&amp;_nc_ht=scontent.fath2-1.fna&amp;oh=9f70c83789ec186a83681108003cb042&amp;oe=5D3CC5B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556792"/>
            <a:ext cx="3312368" cy="2208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content.fath2-1.fna.fbcdn.net/v/t1.15752-9/57168366_2205023062885838_9144965390231666688_n.jpg?_nc_cat=111&amp;_nc_ht=scontent.fath2-1.fna&amp;oh=4e41bdf8174591b08baf1fcce65d227a&amp;oe=5D77A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52</Words>
  <Application>Microsoft Office PowerPoint</Application>
  <PresentationFormat>Προβολή στην οθόνη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Η πρώτη μέρα στο σχολείο της Σικελίας.</vt:lpstr>
      <vt:lpstr> Φωτογραφίες από την υπέροχη υποδοχή τους.</vt:lpstr>
      <vt:lpstr>Διαφάνεια 3</vt:lpstr>
      <vt:lpstr>Τελετή έναρξης με ομιλίες, χορούς και τραγούδια από τους μαθητές</vt:lpstr>
      <vt:lpstr>Διαφάνεια 5</vt:lpstr>
      <vt:lpstr>Δραστηριότητες γνωριμίας με τα υπόλοιπα παιδιά.</vt:lpstr>
      <vt:lpstr>Διαφάνεια 7</vt:lpstr>
      <vt:lpstr>Παρουσιάσεις σχετικά με την χώρα την πόλη και το σχολείο κάθε κράτους.</vt:lpstr>
      <vt:lpstr>Διαφάνεια 9</vt:lpstr>
      <vt:lpstr>Δραστηριότητες για τον ρατσισμό. </vt:lpstr>
      <vt:lpstr>Διαφάνεια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πρώτη μέρα στο σχολείο της Σικελίας.</dc:title>
  <dc:creator>Μυρσίνη Μαρίνου</dc:creator>
  <cp:lastModifiedBy>5o</cp:lastModifiedBy>
  <cp:revision>9</cp:revision>
  <dcterms:created xsi:type="dcterms:W3CDTF">2019-04-16T12:16:15Z</dcterms:created>
  <dcterms:modified xsi:type="dcterms:W3CDTF">2019-04-17T09:46:01Z</dcterms:modified>
</cp:coreProperties>
</file>