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61" r:id="rId3"/>
    <p:sldId id="258" r:id="rId4"/>
    <p:sldId id="257" r:id="rId5"/>
    <p:sldId id="259" r:id="rId6"/>
    <p:sldId id="260" r:id="rId7"/>
    <p:sldId id="266" r:id="rId8"/>
    <p:sldId id="263" r:id="rId9"/>
    <p:sldId id="267" r:id="rId10"/>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816"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8" name="Заглавие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bg-BG" smtClean="0"/>
              <a:t>Редакт. стил загл. образец</a:t>
            </a:r>
            <a:endParaRPr kumimoji="0" lang="en-US"/>
          </a:p>
        </p:txBody>
      </p:sp>
      <p:sp>
        <p:nvSpPr>
          <p:cNvPr id="28" name="Контейнер за дата 27"/>
          <p:cNvSpPr>
            <a:spLocks noGrp="1"/>
          </p:cNvSpPr>
          <p:nvPr>
            <p:ph type="dt" sz="half" idx="10"/>
          </p:nvPr>
        </p:nvSpPr>
        <p:spPr/>
        <p:txBody>
          <a:bodyPr/>
          <a:lstStyle/>
          <a:p>
            <a:fld id="{FB7AEB26-5C06-4AD4-8F57-E30ADDB2812A}" type="datetimeFigureOut">
              <a:rPr lang="bg-BG" smtClean="0"/>
              <a:pPr/>
              <a:t>1.10.2020 г.</a:t>
            </a:fld>
            <a:endParaRPr lang="bg-BG"/>
          </a:p>
        </p:txBody>
      </p:sp>
      <p:sp>
        <p:nvSpPr>
          <p:cNvPr id="17" name="Контейнер за долния колонтитул 16"/>
          <p:cNvSpPr>
            <a:spLocks noGrp="1"/>
          </p:cNvSpPr>
          <p:nvPr>
            <p:ph type="ftr" sz="quarter" idx="11"/>
          </p:nvPr>
        </p:nvSpPr>
        <p:spPr/>
        <p:txBody>
          <a:bodyPr/>
          <a:lstStyle/>
          <a:p>
            <a:endParaRPr lang="bg-BG"/>
          </a:p>
        </p:txBody>
      </p:sp>
      <p:sp>
        <p:nvSpPr>
          <p:cNvPr id="29" name="Контейнер за номер на слайда 28"/>
          <p:cNvSpPr>
            <a:spLocks noGrp="1"/>
          </p:cNvSpPr>
          <p:nvPr>
            <p:ph type="sldNum" sz="quarter" idx="12"/>
          </p:nvPr>
        </p:nvSpPr>
        <p:spPr/>
        <p:txBody>
          <a:bodyPr/>
          <a:lstStyle/>
          <a:p>
            <a:fld id="{2416A330-8FFC-42E6-8472-D73070168E82}" type="slidenum">
              <a:rPr lang="bg-BG" smtClean="0"/>
              <a:pPr/>
              <a:t>‹#›</a:t>
            </a:fld>
            <a:endParaRPr lang="bg-BG"/>
          </a:p>
        </p:txBody>
      </p:sp>
      <p:sp>
        <p:nvSpPr>
          <p:cNvPr id="9" name="Подзаглавие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bg-BG" smtClean="0"/>
              <a:t>Щракнете за редакция стил подзагл. обр.</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Редакт. стил загл. образец</a:t>
            </a:r>
            <a:endParaRPr kumimoji="0" lang="en-US"/>
          </a:p>
        </p:txBody>
      </p:sp>
      <p:sp>
        <p:nvSpPr>
          <p:cNvPr id="3" name="Контейнер за вертикален текст 2"/>
          <p:cNvSpPr>
            <a:spLocks noGrp="1"/>
          </p:cNvSpPr>
          <p:nvPr>
            <p:ph type="body" orient="vert" idx="1"/>
          </p:nvPr>
        </p:nvSpPr>
        <p:spPr/>
        <p:txBody>
          <a:bodyPr vert="eaVer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fld id="{FB7AEB26-5C06-4AD4-8F57-E30ADDB2812A}" type="datetimeFigureOut">
              <a:rPr lang="bg-BG" smtClean="0"/>
              <a:pPr/>
              <a:t>1.10.2020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2416A330-8FFC-42E6-8472-D73070168E82}"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kumimoji="0" lang="bg-BG" smtClean="0"/>
              <a:t>Редакт. стил загл. образец</a:t>
            </a:r>
            <a:endParaRPr kumimoji="0" lang="en-US"/>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fld id="{FB7AEB26-5C06-4AD4-8F57-E30ADDB2812A}" type="datetimeFigureOut">
              <a:rPr lang="bg-BG" smtClean="0"/>
              <a:pPr/>
              <a:t>1.10.2020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2416A330-8FFC-42E6-8472-D73070168E82}"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Редакт. стил загл. образец</a:t>
            </a:r>
            <a:endParaRPr kumimoji="0" lang="en-US"/>
          </a:p>
        </p:txBody>
      </p:sp>
      <p:sp>
        <p:nvSpPr>
          <p:cNvPr id="3" name="Контейнер за съдържание 2"/>
          <p:cNvSpPr>
            <a:spLocks noGrp="1"/>
          </p:cNvSpPr>
          <p:nvPr>
            <p:ph idx="1"/>
          </p:nvPr>
        </p:nvSpPr>
        <p:spPr/>
        <p:txBody>
          <a:body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fld id="{FB7AEB26-5C06-4AD4-8F57-E30ADDB2812A}" type="datetimeFigureOut">
              <a:rPr lang="bg-BG" smtClean="0"/>
              <a:pPr/>
              <a:t>1.10.2020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2416A330-8FFC-42E6-8472-D73070168E82}"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bg>
      <p:bgRef idx="1003">
        <a:schemeClr val="bg2"/>
      </p:bgRef>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bg-BG" smtClean="0"/>
              <a:t>Редакт. стил загл. образец</a:t>
            </a:r>
            <a:endParaRPr kumimoji="0" lang="en-US"/>
          </a:p>
        </p:txBody>
      </p:sp>
      <p:sp>
        <p:nvSpPr>
          <p:cNvPr id="3" name="Текстов контейнер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p>
            <a:fld id="{FB7AEB26-5C06-4AD4-8F57-E30ADDB2812A}" type="datetimeFigureOut">
              <a:rPr lang="bg-BG" smtClean="0"/>
              <a:pPr/>
              <a:t>1.10.2020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a:xfrm>
            <a:off x="7924800" y="6416675"/>
            <a:ext cx="762000" cy="365125"/>
          </a:xfrm>
        </p:spPr>
        <p:txBody>
          <a:bodyPr/>
          <a:lstStyle/>
          <a:p>
            <a:fld id="{2416A330-8FFC-42E6-8472-D73070168E82}" type="slidenum">
              <a:rPr lang="bg-BG" smtClean="0"/>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Редакт. стил загл. образец</a:t>
            </a:r>
            <a:endParaRPr kumimoji="0" lang="en-US"/>
          </a:p>
        </p:txBody>
      </p:sp>
      <p:sp>
        <p:nvSpPr>
          <p:cNvPr id="3" name="Контейнер за съдържани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съдържани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5" name="Контейнер за дата 4"/>
          <p:cNvSpPr>
            <a:spLocks noGrp="1"/>
          </p:cNvSpPr>
          <p:nvPr>
            <p:ph type="dt" sz="half" idx="10"/>
          </p:nvPr>
        </p:nvSpPr>
        <p:spPr/>
        <p:txBody>
          <a:bodyPr/>
          <a:lstStyle/>
          <a:p>
            <a:fld id="{FB7AEB26-5C06-4AD4-8F57-E30ADDB2812A}" type="datetimeFigureOut">
              <a:rPr lang="bg-BG" smtClean="0"/>
              <a:pPr/>
              <a:t>1.10.2020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2416A330-8FFC-42E6-8472-D73070168E82}"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8229600" cy="1143000"/>
          </a:xfrm>
        </p:spPr>
        <p:txBody>
          <a:bodyPr anchor="ctr"/>
          <a:lstStyle>
            <a:lvl1pPr>
              <a:defRPr/>
            </a:lvl1pPr>
          </a:lstStyle>
          <a:p>
            <a:r>
              <a:rPr kumimoji="0" lang="bg-BG" smtClean="0"/>
              <a:t>Редакт. стил загл. образец</a:t>
            </a:r>
            <a:endParaRPr kumimoji="0" lang="en-US"/>
          </a:p>
        </p:txBody>
      </p:sp>
      <p:sp>
        <p:nvSpPr>
          <p:cNvPr id="3" name="Текстов контейнер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bg-BG" smtClean="0"/>
              <a:t>Щракнете, за да редактирате стиловете на текста в образеца</a:t>
            </a:r>
          </a:p>
        </p:txBody>
      </p:sp>
      <p:sp>
        <p:nvSpPr>
          <p:cNvPr id="4" name="Текстов контейнер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bg-BG" smtClean="0"/>
              <a:t>Щракнете, за да редактирате стиловете на текста в образеца</a:t>
            </a:r>
          </a:p>
        </p:txBody>
      </p:sp>
      <p:sp>
        <p:nvSpPr>
          <p:cNvPr id="5" name="Контейнер за съдържани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6" name="Контейнер за съдържани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7" name="Контейнер за дата 6"/>
          <p:cNvSpPr>
            <a:spLocks noGrp="1"/>
          </p:cNvSpPr>
          <p:nvPr>
            <p:ph type="dt" sz="half" idx="10"/>
          </p:nvPr>
        </p:nvSpPr>
        <p:spPr/>
        <p:txBody>
          <a:bodyPr/>
          <a:lstStyle/>
          <a:p>
            <a:fld id="{FB7AEB26-5C06-4AD4-8F57-E30ADDB2812A}" type="datetimeFigureOut">
              <a:rPr lang="bg-BG" smtClean="0"/>
              <a:pPr/>
              <a:t>1.10.2020 г.</a:t>
            </a:fld>
            <a:endParaRPr lang="bg-BG"/>
          </a:p>
        </p:txBody>
      </p:sp>
      <p:sp>
        <p:nvSpPr>
          <p:cNvPr id="8" name="Контейнер за долния колонтитул 7"/>
          <p:cNvSpPr>
            <a:spLocks noGrp="1"/>
          </p:cNvSpPr>
          <p:nvPr>
            <p:ph type="ftr" sz="quarter" idx="11"/>
          </p:nvPr>
        </p:nvSpPr>
        <p:spPr/>
        <p:txBody>
          <a:bodyPr/>
          <a:lstStyle/>
          <a:p>
            <a:endParaRPr lang="bg-BG"/>
          </a:p>
        </p:txBody>
      </p:sp>
      <p:sp>
        <p:nvSpPr>
          <p:cNvPr id="9" name="Контейнер за номер на слайда 8"/>
          <p:cNvSpPr>
            <a:spLocks noGrp="1"/>
          </p:cNvSpPr>
          <p:nvPr>
            <p:ph type="sldNum" sz="quarter" idx="12"/>
          </p:nvPr>
        </p:nvSpPr>
        <p:spPr/>
        <p:txBody>
          <a:bodyPr/>
          <a:lstStyle/>
          <a:p>
            <a:fld id="{2416A330-8FFC-42E6-8472-D73070168E82}"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Редакт. стил загл. образец</a:t>
            </a:r>
            <a:endParaRPr kumimoji="0" lang="en-US"/>
          </a:p>
        </p:txBody>
      </p:sp>
      <p:sp>
        <p:nvSpPr>
          <p:cNvPr id="3" name="Контейнер за дата 2"/>
          <p:cNvSpPr>
            <a:spLocks noGrp="1"/>
          </p:cNvSpPr>
          <p:nvPr>
            <p:ph type="dt" sz="half" idx="10"/>
          </p:nvPr>
        </p:nvSpPr>
        <p:spPr/>
        <p:txBody>
          <a:bodyPr/>
          <a:lstStyle/>
          <a:p>
            <a:fld id="{FB7AEB26-5C06-4AD4-8F57-E30ADDB2812A}" type="datetimeFigureOut">
              <a:rPr lang="bg-BG" smtClean="0"/>
              <a:pPr/>
              <a:t>1.10.2020 г.</a:t>
            </a:fld>
            <a:endParaRPr lang="bg-BG"/>
          </a:p>
        </p:txBody>
      </p:sp>
      <p:sp>
        <p:nvSpPr>
          <p:cNvPr id="4" name="Контейнер за долния колонтитул 3"/>
          <p:cNvSpPr>
            <a:spLocks noGrp="1"/>
          </p:cNvSpPr>
          <p:nvPr>
            <p:ph type="ftr" sz="quarter" idx="11"/>
          </p:nvPr>
        </p:nvSpPr>
        <p:spPr/>
        <p:txBody>
          <a:bodyPr/>
          <a:lstStyle/>
          <a:p>
            <a:endParaRPr lang="bg-BG"/>
          </a:p>
        </p:txBody>
      </p:sp>
      <p:sp>
        <p:nvSpPr>
          <p:cNvPr id="5" name="Контейнер за номер на слайда 4"/>
          <p:cNvSpPr>
            <a:spLocks noGrp="1"/>
          </p:cNvSpPr>
          <p:nvPr>
            <p:ph type="sldNum" sz="quarter" idx="12"/>
          </p:nvPr>
        </p:nvSpPr>
        <p:spPr/>
        <p:txBody>
          <a:bodyPr/>
          <a:lstStyle/>
          <a:p>
            <a:fld id="{2416A330-8FFC-42E6-8472-D73070168E82}"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FB7AEB26-5C06-4AD4-8F57-E30ADDB2812A}" type="datetimeFigureOut">
              <a:rPr lang="bg-BG" smtClean="0"/>
              <a:pPr/>
              <a:t>1.10.2020 г.</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p:txBody>
          <a:bodyPr/>
          <a:lstStyle/>
          <a:p>
            <a:fld id="{2416A330-8FFC-42E6-8472-D73070168E82}"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bg-BG" smtClean="0"/>
              <a:t>Редакт. стил загл. образец</a:t>
            </a:r>
            <a:endParaRPr kumimoji="0" lang="en-US"/>
          </a:p>
        </p:txBody>
      </p:sp>
      <p:sp>
        <p:nvSpPr>
          <p:cNvPr id="3" name="Текстов контейнер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bg-BG" smtClean="0"/>
              <a:t>Щракнете, за да редактирате стиловете на текста в образеца</a:t>
            </a:r>
          </a:p>
        </p:txBody>
      </p:sp>
      <p:sp>
        <p:nvSpPr>
          <p:cNvPr id="4" name="Контейнер за съдържани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5" name="Контейнер за дата 4"/>
          <p:cNvSpPr>
            <a:spLocks noGrp="1"/>
          </p:cNvSpPr>
          <p:nvPr>
            <p:ph type="dt" sz="half" idx="10"/>
          </p:nvPr>
        </p:nvSpPr>
        <p:spPr/>
        <p:txBody>
          <a:bodyPr/>
          <a:lstStyle/>
          <a:p>
            <a:fld id="{FB7AEB26-5C06-4AD4-8F57-E30ADDB2812A}" type="datetimeFigureOut">
              <a:rPr lang="bg-BG" smtClean="0"/>
              <a:pPr/>
              <a:t>1.10.2020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2416A330-8FFC-42E6-8472-D73070168E82}"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bg-BG" smtClean="0"/>
              <a:t>Редакт. стил загл. образец</a:t>
            </a:r>
            <a:endParaRPr kumimoji="0" lang="en-US"/>
          </a:p>
        </p:txBody>
      </p:sp>
      <p:sp>
        <p:nvSpPr>
          <p:cNvPr id="3" name="Контейнер за картина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bg-BG" smtClean="0">
                <a:solidFill>
                  <a:schemeClr val="lt1"/>
                </a:solidFill>
                <a:latin typeface="+mn-lt"/>
                <a:ea typeface="+mn-ea"/>
                <a:cs typeface="+mn-cs"/>
              </a:rPr>
              <a:t>Щракнете върху иконата, за да добавите картина</a:t>
            </a:r>
            <a:endParaRPr kumimoji="0" lang="en-US" dirty="0">
              <a:solidFill>
                <a:schemeClr val="lt1"/>
              </a:solidFill>
              <a:latin typeface="+mn-lt"/>
              <a:ea typeface="+mn-ea"/>
              <a:cs typeface="+mn-cs"/>
            </a:endParaRPr>
          </a:p>
        </p:txBody>
      </p:sp>
      <p:sp>
        <p:nvSpPr>
          <p:cNvPr id="4" name="Текстов контейнер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p>
            <a:fld id="{FB7AEB26-5C06-4AD4-8F57-E30ADDB2812A}" type="datetimeFigureOut">
              <a:rPr lang="bg-BG" smtClean="0"/>
              <a:pPr/>
              <a:t>1.10.2020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2416A330-8FFC-42E6-8472-D73070168E82}" type="slidenum">
              <a:rPr lang="bg-BG" smtClean="0"/>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Контейнер за заглавие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bg-BG" smtClean="0"/>
              <a:t>Редакт. стил загл. образец</a:t>
            </a:r>
            <a:endParaRPr kumimoji="0" lang="en-US"/>
          </a:p>
        </p:txBody>
      </p:sp>
      <p:sp>
        <p:nvSpPr>
          <p:cNvPr id="13" name="Текстов контейнер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bg-BG" smtClean="0"/>
              <a:t>Щракнете, за да редактирате стиловете на текста в образеца</a:t>
            </a:r>
          </a:p>
          <a:p>
            <a:pPr lvl="1" eaLnBrk="1" latinLnBrk="0" hangingPunct="1"/>
            <a:r>
              <a:rPr kumimoji="0" lang="bg-BG" smtClean="0"/>
              <a:t>Второ ниво</a:t>
            </a:r>
          </a:p>
          <a:p>
            <a:pPr lvl="2" eaLnBrk="1" latinLnBrk="0" hangingPunct="1"/>
            <a:r>
              <a:rPr kumimoji="0" lang="bg-BG" smtClean="0"/>
              <a:t>Трето ниво</a:t>
            </a:r>
          </a:p>
          <a:p>
            <a:pPr lvl="3" eaLnBrk="1" latinLnBrk="0" hangingPunct="1"/>
            <a:r>
              <a:rPr kumimoji="0" lang="bg-BG" smtClean="0"/>
              <a:t>Четвърто ниво</a:t>
            </a:r>
          </a:p>
          <a:p>
            <a:pPr lvl="4" eaLnBrk="1" latinLnBrk="0" hangingPunct="1"/>
            <a:r>
              <a:rPr kumimoji="0" lang="bg-BG" smtClean="0"/>
              <a:t>Пето ниво</a:t>
            </a:r>
            <a:endParaRPr kumimoji="0" lang="en-US"/>
          </a:p>
        </p:txBody>
      </p:sp>
      <p:sp>
        <p:nvSpPr>
          <p:cNvPr id="14" name="Контейнер за 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B7AEB26-5C06-4AD4-8F57-E30ADDB2812A}" type="datetimeFigureOut">
              <a:rPr lang="bg-BG" smtClean="0"/>
              <a:pPr/>
              <a:t>1.10.2020 г.</a:t>
            </a:fld>
            <a:endParaRPr lang="bg-BG"/>
          </a:p>
        </p:txBody>
      </p:sp>
      <p:sp>
        <p:nvSpPr>
          <p:cNvPr id="3" name="Контейнер за долния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bg-BG"/>
          </a:p>
        </p:txBody>
      </p:sp>
      <p:sp>
        <p:nvSpPr>
          <p:cNvPr id="23" name="Контейнер за номер на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416A330-8FFC-42E6-8472-D73070168E82}" type="slidenum">
              <a:rPr lang="bg-BG" smtClean="0"/>
              <a:pPr/>
              <a:t>‹#›</a:t>
            </a:fld>
            <a:endParaRPr lang="bg-BG"/>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p:txBody>
          <a:bodyPr>
            <a:normAutofit fontScale="90000"/>
          </a:bodyPr>
          <a:lstStyle/>
          <a:p>
            <a:r>
              <a:rPr lang="en-US" i="1" dirty="0" smtClean="0"/>
              <a:t/>
            </a:r>
            <a:br>
              <a:rPr lang="en-US" i="1" dirty="0" smtClean="0"/>
            </a:br>
            <a:r>
              <a:rPr lang="en-US" i="1" dirty="0" smtClean="0"/>
              <a:t>How people worldwide adjust to new life amid COVID-19</a:t>
            </a:r>
            <a:br>
              <a:rPr lang="en-US" i="1" dirty="0" smtClean="0"/>
            </a:br>
            <a:endParaRPr lang="bg-BG" i="1" dirty="0"/>
          </a:p>
        </p:txBody>
      </p:sp>
      <p:sp>
        <p:nvSpPr>
          <p:cNvPr id="3" name="Подзаглавие 2"/>
          <p:cNvSpPr>
            <a:spLocks noGrp="1"/>
          </p:cNvSpPr>
          <p:nvPr>
            <p:ph type="subTitle" idx="1"/>
          </p:nvPr>
        </p:nvSpPr>
        <p:spPr>
          <a:xfrm>
            <a:off x="1371600" y="8037512"/>
            <a:ext cx="6400800" cy="432048"/>
          </a:xfrm>
        </p:spPr>
        <p:txBody>
          <a:bodyPr>
            <a:normAutofit fontScale="92500" lnSpcReduction="20000"/>
          </a:bodyPr>
          <a:lstStyle/>
          <a:p>
            <a:endParaRPr lang="bg-BG"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870" y="2996952"/>
            <a:ext cx="383138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0" y="3105835"/>
            <a:ext cx="5598368" cy="2739211"/>
          </a:xfrm>
          <a:prstGeom prst="rect">
            <a:avLst/>
          </a:prstGeom>
        </p:spPr>
        <p:txBody>
          <a:bodyPr wrap="square">
            <a:spAutoFit/>
          </a:bodyPr>
          <a:lstStyle/>
          <a:p>
            <a:pPr algn="r"/>
            <a:endParaRPr lang="en-US" dirty="0" smtClean="0"/>
          </a:p>
          <a:p>
            <a:pPr algn="r"/>
            <a:endParaRPr lang="en-US" dirty="0" smtClean="0"/>
          </a:p>
          <a:p>
            <a:pPr algn="r"/>
            <a:endParaRPr lang="en-US" dirty="0" smtClean="0"/>
          </a:p>
          <a:p>
            <a:pPr algn="r"/>
            <a:endParaRPr lang="en-US" dirty="0" smtClean="0"/>
          </a:p>
          <a:p>
            <a:pPr algn="r"/>
            <a:endParaRPr lang="en-US" dirty="0" smtClean="0"/>
          </a:p>
          <a:p>
            <a:pPr algn="r"/>
            <a:r>
              <a:rPr lang="en-US" sz="2800" b="1" dirty="0" err="1" smtClean="0">
                <a:solidFill>
                  <a:srgbClr val="FFC000"/>
                </a:solidFill>
              </a:rPr>
              <a:t>Vladislava</a:t>
            </a:r>
            <a:r>
              <a:rPr lang="en-US" sz="2800" b="1" dirty="0" smtClean="0">
                <a:solidFill>
                  <a:srgbClr val="FFC000"/>
                </a:solidFill>
              </a:rPr>
              <a:t> </a:t>
            </a:r>
            <a:r>
              <a:rPr lang="en-US" sz="2800" b="1" dirty="0" err="1" smtClean="0">
                <a:solidFill>
                  <a:srgbClr val="FFC000"/>
                </a:solidFill>
              </a:rPr>
              <a:t>Lazarova</a:t>
            </a:r>
            <a:r>
              <a:rPr lang="en-US" sz="2800" b="1" dirty="0" smtClean="0">
                <a:solidFill>
                  <a:srgbClr val="FFC000"/>
                </a:solidFill>
              </a:rPr>
              <a:t> </a:t>
            </a:r>
          </a:p>
          <a:p>
            <a:pPr algn="r"/>
            <a:r>
              <a:rPr lang="en-US" dirty="0" smtClean="0">
                <a:solidFill>
                  <a:srgbClr val="FFC000"/>
                </a:solidFill>
              </a:rPr>
              <a:t>9-th  grade  </a:t>
            </a:r>
          </a:p>
          <a:p>
            <a:pPr algn="r"/>
            <a:r>
              <a:rPr lang="en-US" dirty="0" smtClean="0">
                <a:solidFill>
                  <a:srgbClr val="FFC000"/>
                </a:solidFill>
              </a:rPr>
              <a:t>Foreign Language </a:t>
            </a:r>
            <a:r>
              <a:rPr lang="en-US" dirty="0" err="1" smtClean="0">
                <a:solidFill>
                  <a:srgbClr val="FFC000"/>
                </a:solidFill>
              </a:rPr>
              <a:t>Scnool</a:t>
            </a:r>
            <a:r>
              <a:rPr lang="en-US" dirty="0" smtClean="0">
                <a:solidFill>
                  <a:srgbClr val="FFC000"/>
                </a:solidFill>
              </a:rPr>
              <a:t>  </a:t>
            </a:r>
          </a:p>
          <a:p>
            <a:pPr algn="r"/>
            <a:r>
              <a:rPr lang="en-US" dirty="0" smtClean="0">
                <a:solidFill>
                  <a:srgbClr val="FFC000"/>
                </a:solidFill>
              </a:rPr>
              <a:t>Pleven, Bulgaria </a:t>
            </a:r>
          </a:p>
        </p:txBody>
      </p:sp>
      <p:pic>
        <p:nvPicPr>
          <p:cNvPr id="6" name="Картина 5" descr="G:\GISE - втора година\logosbeneficaireserasmusleft_e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5845046"/>
            <a:ext cx="2736304" cy="958841"/>
          </a:xfrm>
          <a:prstGeom prst="rect">
            <a:avLst/>
          </a:prstGeom>
          <a:noFill/>
          <a:ln>
            <a:noFill/>
          </a:ln>
        </p:spPr>
      </p:pic>
      <p:pic>
        <p:nvPicPr>
          <p:cNvPr id="7" name="Obraz 5" descr="Bez tytułu.png"/>
          <p:cNvPicPr/>
          <p:nvPr/>
        </p:nvPicPr>
        <p:blipFill>
          <a:blip r:embed="rId4" cstate="print">
            <a:extLst>
              <a:ext uri="{28A0092B-C50C-407E-A947-70E740481C1C}">
                <a14:useLocalDpi xmlns:a14="http://schemas.microsoft.com/office/drawing/2010/main" val="0"/>
              </a:ext>
            </a:extLst>
          </a:blip>
          <a:srcRect t="-3847" r="33878" b="-10255"/>
          <a:stretch>
            <a:fillRect/>
          </a:stretch>
        </p:blipFill>
        <p:spPr bwMode="auto">
          <a:xfrm>
            <a:off x="207705" y="5589240"/>
            <a:ext cx="1195943" cy="1214647"/>
          </a:xfrm>
          <a:prstGeom prst="rect">
            <a:avLst/>
          </a:prstGeom>
          <a:noFill/>
        </p:spPr>
      </p:pic>
    </p:spTree>
    <p:extLst>
      <p:ext uri="{BB962C8B-B14F-4D97-AF65-F5344CB8AC3E}">
        <p14:creationId xmlns:p14="http://schemas.microsoft.com/office/powerpoint/2010/main" val="108023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2708921"/>
            <a:ext cx="7772400" cy="792088"/>
          </a:xfrm>
        </p:spPr>
        <p:txBody>
          <a:bodyPr>
            <a:normAutofit/>
          </a:bodyPr>
          <a:lstStyle/>
          <a:p>
            <a:pPr algn="ctr"/>
            <a:r>
              <a:rPr lang="en-US" dirty="0" smtClean="0"/>
              <a:t>The life with covid-19</a:t>
            </a:r>
            <a:endParaRPr lang="bg-BG" dirty="0"/>
          </a:p>
        </p:txBody>
      </p:sp>
      <p:sp>
        <p:nvSpPr>
          <p:cNvPr id="3" name="Текстов контейнер 2"/>
          <p:cNvSpPr>
            <a:spLocks noGrp="1"/>
          </p:cNvSpPr>
          <p:nvPr>
            <p:ph type="body" idx="1"/>
          </p:nvPr>
        </p:nvSpPr>
        <p:spPr>
          <a:xfrm>
            <a:off x="899592" y="4293096"/>
            <a:ext cx="7772400" cy="1500187"/>
          </a:xfrm>
        </p:spPr>
        <p:txBody>
          <a:bodyPr>
            <a:normAutofit/>
          </a:bodyPr>
          <a:lstStyle/>
          <a:p>
            <a:pPr lvl="1"/>
            <a:r>
              <a:rPr lang="en-US" sz="4200" dirty="0" smtClean="0">
                <a:solidFill>
                  <a:srgbClr val="FF0000"/>
                </a:solidFill>
              </a:rPr>
              <a:t>               Stories</a:t>
            </a:r>
            <a:endParaRPr lang="bg-BG" sz="4200" dirty="0">
              <a:solidFill>
                <a:srgbClr val="FF0000"/>
              </a:solidFill>
            </a:endParaRPr>
          </a:p>
        </p:txBody>
      </p:sp>
    </p:spTree>
    <p:extLst>
      <p:ext uri="{BB962C8B-B14F-4D97-AF65-F5344CB8AC3E}">
        <p14:creationId xmlns:p14="http://schemas.microsoft.com/office/powerpoint/2010/main" val="620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flipV="1">
            <a:off x="381000" y="-1179512"/>
            <a:ext cx="2362200" cy="504056"/>
          </a:xfrm>
        </p:spPr>
        <p:txBody>
          <a:bodyPr>
            <a:normAutofit/>
          </a:bodyPr>
          <a:lstStyle/>
          <a:p>
            <a:endParaRPr lang="bg-BG" dirty="0"/>
          </a:p>
        </p:txBody>
      </p:sp>
      <p:sp>
        <p:nvSpPr>
          <p:cNvPr id="4" name="Текстов контейнер 3"/>
          <p:cNvSpPr>
            <a:spLocks noGrp="1"/>
          </p:cNvSpPr>
          <p:nvPr>
            <p:ph type="body" idx="2"/>
          </p:nvPr>
        </p:nvSpPr>
        <p:spPr>
          <a:xfrm>
            <a:off x="381000" y="1052736"/>
            <a:ext cx="2362200" cy="5073427"/>
          </a:xfrm>
        </p:spPr>
        <p:txBody>
          <a:bodyPr>
            <a:noAutofit/>
          </a:bodyPr>
          <a:lstStyle/>
          <a:p>
            <a:r>
              <a:rPr lang="en-US" sz="2400" dirty="0" smtClean="0"/>
              <a:t>As the coronavirus grows to more than 191 000 cases </a:t>
            </a:r>
            <a:r>
              <a:rPr lang="en-US" sz="2400" dirty="0" err="1" smtClean="0"/>
              <a:t>acoss</a:t>
            </a:r>
            <a:r>
              <a:rPr lang="en-US" sz="2400" dirty="0" smtClean="0"/>
              <a:t> the </a:t>
            </a:r>
            <a:r>
              <a:rPr lang="en-US" sz="2400" dirty="0" err="1" smtClean="0"/>
              <a:t>worls</a:t>
            </a:r>
            <a:r>
              <a:rPr lang="en-US" sz="2400" dirty="0" smtClean="0"/>
              <a:t> and the death toll climbs to 7 800 plus, people are sharing their stories of fear, resiliency and recovery.</a:t>
            </a:r>
            <a:endParaRPr lang="bg-BG" sz="2400" dirty="0"/>
          </a:p>
        </p:txBody>
      </p:sp>
      <p:pic>
        <p:nvPicPr>
          <p:cNvPr id="7" name="Контейнер за съдържание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347864" y="1916832"/>
            <a:ext cx="5184576" cy="3024336"/>
          </a:xfrm>
        </p:spPr>
      </p:pic>
    </p:spTree>
    <p:extLst>
      <p:ext uri="{BB962C8B-B14F-4D97-AF65-F5344CB8AC3E}">
        <p14:creationId xmlns:p14="http://schemas.microsoft.com/office/powerpoint/2010/main" val="387877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707678"/>
          </a:xfrm>
        </p:spPr>
        <p:txBody>
          <a:bodyPr>
            <a:normAutofit/>
          </a:bodyPr>
          <a:lstStyle/>
          <a:p>
            <a:r>
              <a:rPr lang="en-US" sz="2400" dirty="0" smtClean="0"/>
              <a:t> Dr. Jalal </a:t>
            </a:r>
            <a:r>
              <a:rPr lang="en-US" sz="2400" dirty="0" err="1" smtClean="0"/>
              <a:t>Baig</a:t>
            </a:r>
            <a:r>
              <a:rPr lang="en-US" sz="2400" dirty="0" smtClean="0"/>
              <a:t> said.</a:t>
            </a:r>
            <a:endParaRPr lang="bg-BG" sz="2400" dirty="0"/>
          </a:p>
        </p:txBody>
      </p:sp>
      <p:sp>
        <p:nvSpPr>
          <p:cNvPr id="4" name="Текстов контейнер 3"/>
          <p:cNvSpPr>
            <a:spLocks noGrp="1"/>
          </p:cNvSpPr>
          <p:nvPr>
            <p:ph type="body" idx="2"/>
          </p:nvPr>
        </p:nvSpPr>
        <p:spPr>
          <a:xfrm>
            <a:off x="457200" y="1340768"/>
            <a:ext cx="3008313" cy="4785395"/>
          </a:xfrm>
        </p:spPr>
        <p:txBody>
          <a:bodyPr>
            <a:normAutofit/>
          </a:bodyPr>
          <a:lstStyle/>
          <a:p>
            <a:r>
              <a:rPr lang="en-US" sz="2800" i="1" dirty="0" smtClean="0"/>
              <a:t>“Having parents that fall in the high-risk category and being a health provider yourself isn’t easy at all, and my wife feels the same way and exposing her parents,”</a:t>
            </a:r>
            <a:endParaRPr lang="bg-BG" sz="2800" i="1" dirty="0"/>
          </a:p>
        </p:txBody>
      </p:sp>
      <p:pic>
        <p:nvPicPr>
          <p:cNvPr id="5" name="Контейнер за съдържание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692525" y="1370806"/>
            <a:ext cx="4876800" cy="3657600"/>
          </a:xfrm>
        </p:spPr>
      </p:pic>
    </p:spTree>
    <p:extLst>
      <p:ext uri="{BB962C8B-B14F-4D97-AF65-F5344CB8AC3E}">
        <p14:creationId xmlns:p14="http://schemas.microsoft.com/office/powerpoint/2010/main" val="2725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pPr algn="ctr"/>
            <a:r>
              <a:rPr lang="en-US" sz="3600" dirty="0" smtClean="0"/>
              <a:t>Park - 47</a:t>
            </a:r>
            <a:endParaRPr lang="bg-BG" sz="3600" dirty="0"/>
          </a:p>
        </p:txBody>
      </p:sp>
      <p:sp>
        <p:nvSpPr>
          <p:cNvPr id="4" name="Текстов контейнер 3"/>
          <p:cNvSpPr>
            <a:spLocks noGrp="1"/>
          </p:cNvSpPr>
          <p:nvPr>
            <p:ph type="body" idx="2"/>
          </p:nvPr>
        </p:nvSpPr>
        <p:spPr/>
        <p:txBody>
          <a:bodyPr>
            <a:normAutofit/>
          </a:bodyPr>
          <a:lstStyle/>
          <a:p>
            <a:r>
              <a:rPr lang="en-US" sz="2400" dirty="0" smtClean="0"/>
              <a:t>While hospitalized, Park said he had difficulty breathing that ‘’ would come and go ‘’ and dealt with side effects from medication, but said the advice from his doctor to stay positive helped him focus on his recovery.</a:t>
            </a:r>
            <a:endParaRPr lang="bg-BG" sz="2400" dirty="0"/>
          </a:p>
        </p:txBody>
      </p:sp>
      <p:pic>
        <p:nvPicPr>
          <p:cNvPr id="5" name="Контейнер за съдържание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779912" y="1700808"/>
            <a:ext cx="4608512" cy="3528392"/>
          </a:xfrm>
        </p:spPr>
      </p:pic>
    </p:spTree>
    <p:extLst>
      <p:ext uri="{BB962C8B-B14F-4D97-AF65-F5344CB8AC3E}">
        <p14:creationId xmlns:p14="http://schemas.microsoft.com/office/powerpoint/2010/main" val="247901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51520" y="273050"/>
            <a:ext cx="3213993" cy="779686"/>
          </a:xfrm>
        </p:spPr>
        <p:txBody>
          <a:bodyPr>
            <a:normAutofit fontScale="90000"/>
          </a:bodyPr>
          <a:lstStyle/>
          <a:p>
            <a:pPr algn="ctr"/>
            <a:r>
              <a:rPr lang="en-US" sz="2800" dirty="0" smtClean="0"/>
              <a:t>Roberta </a:t>
            </a:r>
            <a:r>
              <a:rPr lang="en-US" sz="2800" dirty="0" err="1" smtClean="0"/>
              <a:t>Politi</a:t>
            </a:r>
            <a:r>
              <a:rPr lang="en-US" sz="2800" dirty="0" smtClean="0"/>
              <a:t> Italy</a:t>
            </a:r>
            <a:endParaRPr lang="bg-BG" sz="2800" dirty="0"/>
          </a:p>
        </p:txBody>
      </p:sp>
      <p:sp>
        <p:nvSpPr>
          <p:cNvPr id="4" name="Текстов контейнер 3"/>
          <p:cNvSpPr>
            <a:spLocks noGrp="1"/>
          </p:cNvSpPr>
          <p:nvPr>
            <p:ph type="body" idx="2"/>
          </p:nvPr>
        </p:nvSpPr>
        <p:spPr/>
        <p:txBody>
          <a:bodyPr>
            <a:normAutofit/>
          </a:bodyPr>
          <a:lstStyle/>
          <a:p>
            <a:r>
              <a:rPr lang="en-US" sz="2400" dirty="0" smtClean="0"/>
              <a:t>Roberta </a:t>
            </a:r>
            <a:r>
              <a:rPr lang="en-US" sz="2400" dirty="0" err="1" smtClean="0"/>
              <a:t>Politi’s</a:t>
            </a:r>
            <a:r>
              <a:rPr lang="en-US" sz="2400" dirty="0" smtClean="0"/>
              <a:t> family </a:t>
            </a:r>
            <a:r>
              <a:rPr lang="en-US" sz="2400" dirty="0" err="1" smtClean="0"/>
              <a:t>ownsa</a:t>
            </a:r>
            <a:r>
              <a:rPr lang="en-US" sz="2400" dirty="0" smtClean="0"/>
              <a:t> supermarket in a small Italian  town. Since the pandemic, the number of shoppers allowed in the store at one time has been reduced to prevent lines.</a:t>
            </a:r>
            <a:endParaRPr lang="bg-BG" sz="2400" dirty="0"/>
          </a:p>
        </p:txBody>
      </p:sp>
      <p:pic>
        <p:nvPicPr>
          <p:cNvPr id="5" name="Контейнер за съдържание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707904" y="1700808"/>
            <a:ext cx="4768453" cy="2994982"/>
          </a:xfrm>
        </p:spPr>
      </p:pic>
    </p:spTree>
    <p:extLst>
      <p:ext uri="{BB962C8B-B14F-4D97-AF65-F5344CB8AC3E}">
        <p14:creationId xmlns:p14="http://schemas.microsoft.com/office/powerpoint/2010/main" val="312817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539552" y="764704"/>
            <a:ext cx="8229600" cy="1143000"/>
          </a:xfrm>
        </p:spPr>
        <p:txBody>
          <a:bodyPr>
            <a:noAutofit/>
          </a:bodyPr>
          <a:lstStyle/>
          <a:p>
            <a:r>
              <a:rPr lang="en-US" sz="3600" dirty="0" smtClean="0"/>
              <a:t>I decided to add a few touching pictures that prove that good in people, love and support will be able to beat the virus!</a:t>
            </a:r>
            <a:endParaRPr lang="bg-BG" sz="3600" dirty="0"/>
          </a:p>
        </p:txBody>
      </p:sp>
      <p:sp>
        <p:nvSpPr>
          <p:cNvPr id="3" name="Текстов контейнер 2"/>
          <p:cNvSpPr>
            <a:spLocks noGrp="1"/>
          </p:cNvSpPr>
          <p:nvPr>
            <p:ph type="body" idx="1"/>
          </p:nvPr>
        </p:nvSpPr>
        <p:spPr>
          <a:xfrm>
            <a:off x="457200" y="-2691679"/>
            <a:ext cx="4040188" cy="720080"/>
          </a:xfrm>
        </p:spPr>
        <p:txBody>
          <a:bodyPr/>
          <a:lstStyle/>
          <a:p>
            <a:endParaRPr lang="bg-BG" dirty="0"/>
          </a:p>
        </p:txBody>
      </p:sp>
      <p:sp>
        <p:nvSpPr>
          <p:cNvPr id="5" name="Текстов контейнер 4"/>
          <p:cNvSpPr>
            <a:spLocks noGrp="1"/>
          </p:cNvSpPr>
          <p:nvPr>
            <p:ph type="body" sz="half" idx="3"/>
          </p:nvPr>
        </p:nvSpPr>
        <p:spPr>
          <a:xfrm flipV="1">
            <a:off x="4645025" y="-2907703"/>
            <a:ext cx="4041775" cy="1368152"/>
          </a:xfrm>
        </p:spPr>
        <p:txBody>
          <a:bodyPr/>
          <a:lstStyle/>
          <a:p>
            <a:endParaRPr lang="bg-BG" dirty="0"/>
          </a:p>
        </p:txBody>
      </p:sp>
      <p:pic>
        <p:nvPicPr>
          <p:cNvPr id="7" name="Контейнер за съдържание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11560" y="2708920"/>
            <a:ext cx="3763963" cy="3763963"/>
          </a:xfrm>
        </p:spPr>
      </p:pic>
      <p:pic>
        <p:nvPicPr>
          <p:cNvPr id="8" name="Контейнер за съдържание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508104" y="2708920"/>
            <a:ext cx="2768081" cy="3763963"/>
          </a:xfrm>
        </p:spPr>
      </p:pic>
    </p:spTree>
    <p:extLst>
      <p:ext uri="{BB962C8B-B14F-4D97-AF65-F5344CB8AC3E}">
        <p14:creationId xmlns:p14="http://schemas.microsoft.com/office/powerpoint/2010/main" val="204036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63688" y="4509120"/>
            <a:ext cx="5486400" cy="860648"/>
          </a:xfrm>
        </p:spPr>
        <p:txBody>
          <a:bodyPr>
            <a:noAutofit/>
          </a:bodyPr>
          <a:lstStyle/>
          <a:p>
            <a:pPr algn="ctr"/>
            <a:r>
              <a:rPr lang="en-US" sz="3200" dirty="0" smtClean="0"/>
              <a:t>Stay home and be safe!</a:t>
            </a:r>
            <a:endParaRPr lang="bg-BG" sz="3200" dirty="0"/>
          </a:p>
        </p:txBody>
      </p:sp>
      <p:pic>
        <p:nvPicPr>
          <p:cNvPr id="9" name="Контейнер за картина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1033" r="11033"/>
          <a:stretch>
            <a:fillRect/>
          </a:stretch>
        </p:blipFill>
        <p:spPr>
          <a:xfrm>
            <a:off x="1835696" y="548680"/>
            <a:ext cx="5486400" cy="3962400"/>
          </a:xfrm>
        </p:spPr>
      </p:pic>
      <p:sp>
        <p:nvSpPr>
          <p:cNvPr id="4" name="Текстов контейнер 3"/>
          <p:cNvSpPr>
            <a:spLocks noGrp="1"/>
          </p:cNvSpPr>
          <p:nvPr>
            <p:ph type="body" sz="half" idx="2"/>
          </p:nvPr>
        </p:nvSpPr>
        <p:spPr>
          <a:xfrm>
            <a:off x="1835696" y="5661248"/>
            <a:ext cx="5486400" cy="804862"/>
          </a:xfrm>
        </p:spPr>
        <p:txBody>
          <a:bodyPr>
            <a:normAutofit fontScale="92500"/>
          </a:bodyPr>
          <a:lstStyle/>
          <a:p>
            <a:pPr algn="ctr"/>
            <a:r>
              <a:rPr lang="en-US" sz="3200" dirty="0" smtClean="0"/>
              <a:t>We will all deal with this virus!</a:t>
            </a:r>
            <a:endParaRPr lang="bg-BG" sz="3200" dirty="0"/>
          </a:p>
        </p:txBody>
      </p:sp>
    </p:spTree>
    <p:extLst>
      <p:ext uri="{BB962C8B-B14F-4D97-AF65-F5344CB8AC3E}">
        <p14:creationId xmlns:p14="http://schemas.microsoft.com/office/powerpoint/2010/main" val="28531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836713"/>
            <a:ext cx="7772400" cy="1224136"/>
          </a:xfrm>
        </p:spPr>
        <p:txBody>
          <a:bodyPr>
            <a:noAutofit/>
          </a:bodyPr>
          <a:lstStyle/>
          <a:p>
            <a:r>
              <a:rPr lang="en-US" sz="4400" dirty="0" smtClean="0"/>
              <a:t>Thank you for the attention, stay healthy!</a:t>
            </a:r>
            <a:endParaRPr lang="bg-BG" sz="4400" dirty="0"/>
          </a:p>
        </p:txBody>
      </p:sp>
      <p:sp>
        <p:nvSpPr>
          <p:cNvPr id="3" name="Текстов контейнер 2"/>
          <p:cNvSpPr>
            <a:spLocks noGrp="1"/>
          </p:cNvSpPr>
          <p:nvPr>
            <p:ph type="body" idx="1"/>
          </p:nvPr>
        </p:nvSpPr>
        <p:spPr>
          <a:xfrm>
            <a:off x="1115616" y="4725144"/>
            <a:ext cx="7772400" cy="1500187"/>
          </a:xfrm>
        </p:spPr>
        <p:txBody>
          <a:bodyPr>
            <a:normAutofit/>
          </a:bodyPr>
          <a:lstStyle/>
          <a:p>
            <a:pPr algn="r"/>
            <a:r>
              <a:rPr lang="en-US" sz="2800" dirty="0" smtClean="0"/>
              <a:t>Prepared by : </a:t>
            </a:r>
            <a:r>
              <a:rPr lang="en-US" sz="2800" dirty="0" err="1" smtClean="0"/>
              <a:t>Vladislava</a:t>
            </a:r>
            <a:r>
              <a:rPr lang="en-US" sz="2800" dirty="0" smtClean="0"/>
              <a:t> </a:t>
            </a:r>
            <a:r>
              <a:rPr lang="en-US" sz="2800" dirty="0" err="1" smtClean="0"/>
              <a:t>Lazarova</a:t>
            </a:r>
            <a:r>
              <a:rPr lang="en-US" sz="2800" dirty="0" smtClean="0"/>
              <a:t> </a:t>
            </a:r>
          </a:p>
          <a:p>
            <a:pPr algn="r"/>
            <a:r>
              <a:rPr lang="en-US" sz="2800" dirty="0" smtClean="0"/>
              <a:t>9</a:t>
            </a:r>
            <a:r>
              <a:rPr lang="en-US" sz="2800" baseline="30000" dirty="0" smtClean="0"/>
              <a:t>e</a:t>
            </a:r>
            <a:r>
              <a:rPr lang="en-US" sz="2800" dirty="0" smtClean="0"/>
              <a:t> grade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420888"/>
            <a:ext cx="383138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49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ръх">
  <a:themeElements>
    <a:clrScheme name="Връх">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Връх">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Връх">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963</TotalTime>
  <Words>226</Words>
  <Application>Microsoft Office PowerPoint</Application>
  <PresentationFormat>Презентация на цял екран (4:3)</PresentationFormat>
  <Paragraphs>25</Paragraphs>
  <Slides>9</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9</vt:i4>
      </vt:variant>
    </vt:vector>
  </HeadingPairs>
  <TitlesOfParts>
    <vt:vector size="10" baseType="lpstr">
      <vt:lpstr>Връх</vt:lpstr>
      <vt:lpstr> How people worldwide adjust to new life amid COVID-19 </vt:lpstr>
      <vt:lpstr>The life with covid-19</vt:lpstr>
      <vt:lpstr>Презентация на PowerPoint</vt:lpstr>
      <vt:lpstr> Dr. Jalal Baig said.</vt:lpstr>
      <vt:lpstr>Park - 47</vt:lpstr>
      <vt:lpstr>Roberta Politi Italy</vt:lpstr>
      <vt:lpstr>I decided to add a few touching pictures that prove that good in people, love and support will be able to beat the virus!</vt:lpstr>
      <vt:lpstr>Stay home and be safe!</vt:lpstr>
      <vt:lpstr>Thank you for the attention, stay healthy!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How people worldwide adjust to new life amid COVID-19</dc:title>
  <dc:creator>Потребител на Windows</dc:creator>
  <cp:lastModifiedBy>Win7</cp:lastModifiedBy>
  <cp:revision>16</cp:revision>
  <dcterms:created xsi:type="dcterms:W3CDTF">2020-04-08T19:40:27Z</dcterms:created>
  <dcterms:modified xsi:type="dcterms:W3CDTF">2020-10-01T11:23:26Z</dcterms:modified>
</cp:coreProperties>
</file>