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0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5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6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1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7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F5BF-AD1A-4202-A526-E21C4BD567BD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6334-9987-48CC-803B-8B6AABB4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4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ECONOMICS IN THE TIME OF COVID 19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3616"/>
            <a:ext cx="6400800" cy="1218039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chemeClr val="tx1"/>
                </a:solidFill>
              </a:rPr>
              <a:t>Kaili</a:t>
            </a:r>
            <a:r>
              <a:rPr lang="en-GB" sz="2800" dirty="0" smtClean="0">
                <a:solidFill>
                  <a:schemeClr val="tx1"/>
                </a:solidFill>
              </a:rPr>
              <a:t>  </a:t>
            </a:r>
            <a:r>
              <a:rPr lang="en-GB" sz="2800" dirty="0" err="1" smtClean="0">
                <a:solidFill>
                  <a:schemeClr val="tx1"/>
                </a:solidFill>
              </a:rPr>
              <a:t>Kraucher</a:t>
            </a:r>
            <a:r>
              <a:rPr lang="en-GB" sz="2800" dirty="0" smtClean="0">
                <a:solidFill>
                  <a:schemeClr val="tx1"/>
                </a:solidFill>
              </a:rPr>
              <a:t> – 9-th grade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Foreign Language School – Pleven, Bulgaria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1" descr="H:\Кайли 9.е\за сайта Кайли 9.е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300" y="2132856"/>
            <a:ext cx="197739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G:\GISE - втора година\logosbeneficaireserasmusleft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21655"/>
            <a:ext cx="576072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5" descr="Bez tytuł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539552" y="5445224"/>
            <a:ext cx="1800200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35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countries close shops, borders and beg their citizens to stay at home, the global economy is looking less healthy by the day.</a:t>
            </a:r>
            <a:endParaRPr lang="en-GB" dirty="0"/>
          </a:p>
        </p:txBody>
      </p:sp>
      <p:pic>
        <p:nvPicPr>
          <p:cNvPr id="1026" name="Picture 2" descr="C:\Users\35987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2013"/>
            <a:ext cx="5651723" cy="24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3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Experts believe that the tourism, transport, leisure, and export-oriented industries will be hit hardest.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050" name="Picture 2" descr="C:\Users\35987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328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Businesses exist to make a profit. If they can’t produce, they can’t sell things. This means they won’t make profits, which means they are less able to employ you.</a:t>
            </a:r>
          </a:p>
          <a:p>
            <a:r>
              <a:rPr lang="en-US" sz="2400" dirty="0" smtClean="0"/>
              <a:t>Many people lose their jobs or fear losing their jobs. So they buy less. </a:t>
            </a:r>
          </a:p>
          <a:p>
            <a:r>
              <a:rPr lang="en-US" sz="2400" dirty="0" smtClean="0"/>
              <a:t>And the whole cycle starts again.</a:t>
            </a:r>
            <a:endParaRPr lang="bg-BG" sz="2400" dirty="0" smtClean="0"/>
          </a:p>
          <a:p>
            <a:endParaRPr lang="en-GB" dirty="0"/>
          </a:p>
        </p:txBody>
      </p:sp>
      <p:pic>
        <p:nvPicPr>
          <p:cNvPr id="4" name="Picture 2" descr="C:\Users\35987\Desktop\co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4087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9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entertainment industry suffers from the restriction of mass public events - sports, music, theatre, cinema, and all cultural events.</a:t>
            </a:r>
          </a:p>
          <a:p>
            <a:r>
              <a:rPr lang="en-US" dirty="0"/>
              <a:t>The transport sector is also at risk because of the shrinking trade and the decline in travel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restaurant and hotel industry suffer damage as </a:t>
            </a:r>
            <a:r>
              <a:rPr lang="en-US" dirty="0" smtClean="0"/>
              <a:t>well.</a:t>
            </a:r>
          </a:p>
          <a:p>
            <a:r>
              <a:rPr lang="en-US" dirty="0" smtClean="0"/>
              <a:t>Factories close.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52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There </a:t>
            </a:r>
            <a:r>
              <a:rPr lang="en-US" dirty="0"/>
              <a:t>is no way to tell exactly what the economic damage from the global COVID-19 </a:t>
            </a:r>
            <a:r>
              <a:rPr lang="en-US" dirty="0" smtClean="0"/>
              <a:t>coronavirus </a:t>
            </a:r>
            <a:r>
              <a:rPr lang="en-US" dirty="0"/>
              <a:t>pandemic will be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but it might </a:t>
            </a:r>
            <a:r>
              <a:rPr lang="en-US" dirty="0"/>
              <a:t>bring confusion in the </a:t>
            </a:r>
            <a:r>
              <a:rPr lang="en-US" dirty="0" smtClean="0"/>
              <a:t>economics </a:t>
            </a:r>
            <a:r>
              <a:rPr lang="en-US" dirty="0"/>
              <a:t>and in </a:t>
            </a:r>
            <a:r>
              <a:rPr lang="en-US"/>
              <a:t>the </a:t>
            </a:r>
            <a:r>
              <a:rPr lang="en-US" smtClean="0"/>
              <a:t>countries </a:t>
            </a:r>
            <a:r>
              <a:rPr lang="en-US" dirty="0"/>
              <a:t>as </a:t>
            </a:r>
            <a:r>
              <a:rPr lang="en-US"/>
              <a:t>a </a:t>
            </a:r>
            <a:r>
              <a:rPr lang="en-US" smtClean="0"/>
              <a:t>whole.</a:t>
            </a:r>
            <a:endParaRPr lang="en-GB" dirty="0"/>
          </a:p>
        </p:txBody>
      </p:sp>
      <p:pic>
        <p:nvPicPr>
          <p:cNvPr id="3074" name="Picture 2" descr="C:\Users\35987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1125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2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170</Words>
  <Application>Microsoft Office PowerPoint</Application>
  <PresentationFormat>Презентация на цял екран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Office Theme</vt:lpstr>
      <vt:lpstr>THE ECONOMICS IN THE TIME OF COVID 19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359878569976</dc:creator>
  <cp:lastModifiedBy>Win7</cp:lastModifiedBy>
  <cp:revision>15</cp:revision>
  <dcterms:created xsi:type="dcterms:W3CDTF">2020-04-14T03:15:58Z</dcterms:created>
  <dcterms:modified xsi:type="dcterms:W3CDTF">2020-10-01T11:17:13Z</dcterms:modified>
</cp:coreProperties>
</file>