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2BBE3-FD23-4067-B126-719F14F185E4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39FDE7-72CB-44FB-908B-C74786F3C31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Segoe Print" panose="02000600000000000000" pitchFamily="2" charset="0"/>
            </a:rPr>
            <a:t>Support your loved ones</a:t>
          </a:r>
          <a:endParaRPr lang="en-US" dirty="0">
            <a:latin typeface="Segoe Print" panose="02000600000000000000" pitchFamily="2" charset="0"/>
          </a:endParaRPr>
        </a:p>
      </dgm:t>
    </dgm:pt>
    <dgm:pt modelId="{50FC9FB7-9C3E-4F1F-A7B8-502B8ACAC834}" type="parTrans" cxnId="{803B1EF5-ABEF-4984-A0F6-60F6B5BB7DD5}">
      <dgm:prSet/>
      <dgm:spPr/>
      <dgm:t>
        <a:bodyPr/>
        <a:lstStyle/>
        <a:p>
          <a:endParaRPr lang="en-US"/>
        </a:p>
      </dgm:t>
    </dgm:pt>
    <dgm:pt modelId="{D26D9E78-C2ED-4FBD-B93B-BE00F8CF2BBE}" type="sibTrans" cxnId="{803B1EF5-ABEF-4984-A0F6-60F6B5BB7DD5}">
      <dgm:prSet/>
      <dgm:spPr/>
      <dgm:t>
        <a:bodyPr/>
        <a:lstStyle/>
        <a:p>
          <a:endParaRPr lang="en-US"/>
        </a:p>
      </dgm:t>
    </dgm:pt>
    <dgm:pt modelId="{5D4D4400-6548-440C-96E6-EAA7EF3DC8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latin typeface="Segoe Print" panose="02000600000000000000" pitchFamily="2" charset="0"/>
            </a:rPr>
            <a:t>Social</a:t>
          </a:r>
          <a:r>
            <a:rPr lang="en-GB" sz="1800" b="1" dirty="0">
              <a:latin typeface="Segoe Print" panose="02000600000000000000" pitchFamily="2" charset="0"/>
            </a:rPr>
            <a:t> </a:t>
          </a:r>
          <a:r>
            <a:rPr lang="en-GB" sz="1800" b="1" dirty="0" err="1">
              <a:latin typeface="Segoe Print" panose="02000600000000000000" pitchFamily="2" charset="0"/>
            </a:rPr>
            <a:t>distanting</a:t>
          </a:r>
          <a:r>
            <a:rPr lang="en-GB" sz="1800" b="1" dirty="0">
              <a:latin typeface="Segoe Print" panose="02000600000000000000" pitchFamily="2" charset="0"/>
            </a:rPr>
            <a:t> </a:t>
          </a:r>
          <a:r>
            <a:rPr lang="en-GB" sz="1800" dirty="0">
              <a:latin typeface="Segoe Print" panose="02000600000000000000" pitchFamily="2" charset="0"/>
            </a:rPr>
            <a:t>doesn’t mean social </a:t>
          </a:r>
          <a:r>
            <a:rPr lang="en-GB" sz="1800" b="1" dirty="0">
              <a:latin typeface="Segoe Print" panose="02000600000000000000" pitchFamily="2" charset="0"/>
            </a:rPr>
            <a:t>isolation</a:t>
          </a:r>
          <a:r>
            <a:rPr lang="en-GB" sz="1800" dirty="0">
              <a:latin typeface="Segoe Print" panose="02000600000000000000" pitchFamily="2" charset="0"/>
            </a:rPr>
            <a:t>!</a:t>
          </a:r>
          <a:endParaRPr lang="en-US" sz="1800" dirty="0">
            <a:latin typeface="Segoe Print" panose="02000600000000000000" pitchFamily="2" charset="0"/>
          </a:endParaRPr>
        </a:p>
      </dgm:t>
    </dgm:pt>
    <dgm:pt modelId="{678B67BA-62C0-4278-A31B-976B32884D8B}" type="parTrans" cxnId="{8773E898-9FC2-4C78-960A-19D6D090373D}">
      <dgm:prSet/>
      <dgm:spPr/>
      <dgm:t>
        <a:bodyPr/>
        <a:lstStyle/>
        <a:p>
          <a:endParaRPr lang="en-US"/>
        </a:p>
      </dgm:t>
    </dgm:pt>
    <dgm:pt modelId="{FCEED21E-66C6-4049-9E57-F05F5D42CDF7}" type="sibTrans" cxnId="{8773E898-9FC2-4C78-960A-19D6D090373D}">
      <dgm:prSet/>
      <dgm:spPr/>
      <dgm:t>
        <a:bodyPr/>
        <a:lstStyle/>
        <a:p>
          <a:endParaRPr lang="en-US"/>
        </a:p>
      </dgm:t>
    </dgm:pt>
    <dgm:pt modelId="{B650CB1B-4DAE-43FD-95A0-0C0EACB0D0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Segoe Print" panose="02000600000000000000" pitchFamily="2" charset="0"/>
            </a:rPr>
            <a:t>Create and follow daily routine</a:t>
          </a:r>
          <a:endParaRPr lang="en-US" sz="2000" dirty="0">
            <a:latin typeface="Segoe Print" panose="02000600000000000000" pitchFamily="2" charset="0"/>
          </a:endParaRPr>
        </a:p>
      </dgm:t>
    </dgm:pt>
    <dgm:pt modelId="{AB9C8B9E-AF1A-4246-B76D-A2CDDCFBD7EF}" type="parTrans" cxnId="{CE686148-F754-4070-8811-9A024CC88E04}">
      <dgm:prSet/>
      <dgm:spPr/>
      <dgm:t>
        <a:bodyPr/>
        <a:lstStyle/>
        <a:p>
          <a:endParaRPr lang="en-US"/>
        </a:p>
      </dgm:t>
    </dgm:pt>
    <dgm:pt modelId="{7D1B4561-9226-4292-955A-FB54DC2AE799}" type="sibTrans" cxnId="{CE686148-F754-4070-8811-9A024CC88E04}">
      <dgm:prSet/>
      <dgm:spPr/>
      <dgm:t>
        <a:bodyPr/>
        <a:lstStyle/>
        <a:p>
          <a:endParaRPr lang="en-US"/>
        </a:p>
      </dgm:t>
    </dgm:pt>
    <dgm:pt modelId="{D2E69DED-D808-4808-B31C-68EEE0A3501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Segoe Print" panose="02000600000000000000" pitchFamily="2" charset="0"/>
            </a:rPr>
            <a:t>Get enough sleep</a:t>
          </a:r>
          <a:endParaRPr lang="en-US" dirty="0">
            <a:latin typeface="Segoe Print" panose="02000600000000000000" pitchFamily="2" charset="0"/>
          </a:endParaRPr>
        </a:p>
      </dgm:t>
    </dgm:pt>
    <dgm:pt modelId="{89D1AA62-7C85-4660-B674-306E0AD9E52D}" type="parTrans" cxnId="{0BE8B9E8-1D9B-4C6D-B362-269747AAC14E}">
      <dgm:prSet/>
      <dgm:spPr/>
      <dgm:t>
        <a:bodyPr/>
        <a:lstStyle/>
        <a:p>
          <a:endParaRPr lang="en-US"/>
        </a:p>
      </dgm:t>
    </dgm:pt>
    <dgm:pt modelId="{1ACC6545-4710-4E84-8233-700DAE382D51}" type="sibTrans" cxnId="{0BE8B9E8-1D9B-4C6D-B362-269747AAC14E}">
      <dgm:prSet/>
      <dgm:spPr/>
      <dgm:t>
        <a:bodyPr/>
        <a:lstStyle/>
        <a:p>
          <a:endParaRPr lang="en-US"/>
        </a:p>
      </dgm:t>
    </dgm:pt>
    <dgm:pt modelId="{855B0145-6417-41C6-BC32-FE553C338682}" type="pres">
      <dgm:prSet presAssocID="{E962BBE3-FD23-4067-B126-719F14F185E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B4CCCD07-784F-4FB8-B6BB-4B3456BD2DF4}" type="pres">
      <dgm:prSet presAssocID="{2439FDE7-72CB-44FB-908B-C74786F3C31F}" presName="thickLine" presStyleLbl="alignNode1" presStyleIdx="0" presStyleCnt="4"/>
      <dgm:spPr/>
    </dgm:pt>
    <dgm:pt modelId="{E21BB3DE-95E5-434A-B575-F9FDED2CB741}" type="pres">
      <dgm:prSet presAssocID="{2439FDE7-72CB-44FB-908B-C74786F3C31F}" presName="horz1" presStyleCnt="0"/>
      <dgm:spPr/>
    </dgm:pt>
    <dgm:pt modelId="{140E0BC1-965D-4490-9E8E-0E91E1979296}" type="pres">
      <dgm:prSet presAssocID="{2439FDE7-72CB-44FB-908B-C74786F3C31F}" presName="tx1" presStyleLbl="revTx" presStyleIdx="0" presStyleCnt="4"/>
      <dgm:spPr/>
      <dgm:t>
        <a:bodyPr/>
        <a:lstStyle/>
        <a:p>
          <a:endParaRPr lang="bg-BG"/>
        </a:p>
      </dgm:t>
    </dgm:pt>
    <dgm:pt modelId="{10D06968-AD11-491B-89AB-18EB73F42835}" type="pres">
      <dgm:prSet presAssocID="{2439FDE7-72CB-44FB-908B-C74786F3C31F}" presName="vert1" presStyleCnt="0"/>
      <dgm:spPr/>
    </dgm:pt>
    <dgm:pt modelId="{E661B1F4-60F9-42A1-84CD-221B434E33D3}" type="pres">
      <dgm:prSet presAssocID="{5D4D4400-6548-440C-96E6-EAA7EF3DC8F2}" presName="thickLine" presStyleLbl="alignNode1" presStyleIdx="1" presStyleCnt="4"/>
      <dgm:spPr/>
    </dgm:pt>
    <dgm:pt modelId="{16FD19A1-7260-4549-B4EC-8A0FA30B1934}" type="pres">
      <dgm:prSet presAssocID="{5D4D4400-6548-440C-96E6-EAA7EF3DC8F2}" presName="horz1" presStyleCnt="0"/>
      <dgm:spPr/>
    </dgm:pt>
    <dgm:pt modelId="{CA8BA997-62F1-4FE1-9366-E47BF7EEA824}" type="pres">
      <dgm:prSet presAssocID="{5D4D4400-6548-440C-96E6-EAA7EF3DC8F2}" presName="tx1" presStyleLbl="revTx" presStyleIdx="1" presStyleCnt="4"/>
      <dgm:spPr/>
      <dgm:t>
        <a:bodyPr/>
        <a:lstStyle/>
        <a:p>
          <a:endParaRPr lang="bg-BG"/>
        </a:p>
      </dgm:t>
    </dgm:pt>
    <dgm:pt modelId="{DB443C51-8A65-4986-B7A6-69F0176E3844}" type="pres">
      <dgm:prSet presAssocID="{5D4D4400-6548-440C-96E6-EAA7EF3DC8F2}" presName="vert1" presStyleCnt="0"/>
      <dgm:spPr/>
    </dgm:pt>
    <dgm:pt modelId="{3E610E50-8203-4C3E-91E3-5A53005F2B1B}" type="pres">
      <dgm:prSet presAssocID="{B650CB1B-4DAE-43FD-95A0-0C0EACB0D0D1}" presName="thickLine" presStyleLbl="alignNode1" presStyleIdx="2" presStyleCnt="4"/>
      <dgm:spPr/>
    </dgm:pt>
    <dgm:pt modelId="{4743DDFA-0160-4391-AF4D-CBF4694A3986}" type="pres">
      <dgm:prSet presAssocID="{B650CB1B-4DAE-43FD-95A0-0C0EACB0D0D1}" presName="horz1" presStyleCnt="0"/>
      <dgm:spPr/>
    </dgm:pt>
    <dgm:pt modelId="{6735D328-4E18-4893-9DFD-60DED4137411}" type="pres">
      <dgm:prSet presAssocID="{B650CB1B-4DAE-43FD-95A0-0C0EACB0D0D1}" presName="tx1" presStyleLbl="revTx" presStyleIdx="2" presStyleCnt="4"/>
      <dgm:spPr/>
      <dgm:t>
        <a:bodyPr/>
        <a:lstStyle/>
        <a:p>
          <a:endParaRPr lang="bg-BG"/>
        </a:p>
      </dgm:t>
    </dgm:pt>
    <dgm:pt modelId="{9D66418E-784C-4F6A-8DEE-D3934EA18D2D}" type="pres">
      <dgm:prSet presAssocID="{B650CB1B-4DAE-43FD-95A0-0C0EACB0D0D1}" presName="vert1" presStyleCnt="0"/>
      <dgm:spPr/>
    </dgm:pt>
    <dgm:pt modelId="{E20B23FE-E0E4-4F3F-A3FA-ACB827B7460C}" type="pres">
      <dgm:prSet presAssocID="{D2E69DED-D808-4808-B31C-68EEE0A3501F}" presName="thickLine" presStyleLbl="alignNode1" presStyleIdx="3" presStyleCnt="4"/>
      <dgm:spPr/>
    </dgm:pt>
    <dgm:pt modelId="{8C291E98-8C8B-4F23-8D63-11B3E7A65533}" type="pres">
      <dgm:prSet presAssocID="{D2E69DED-D808-4808-B31C-68EEE0A3501F}" presName="horz1" presStyleCnt="0"/>
      <dgm:spPr/>
    </dgm:pt>
    <dgm:pt modelId="{2C9B26B5-D1E1-4AD6-A777-985AC8C3E96C}" type="pres">
      <dgm:prSet presAssocID="{D2E69DED-D808-4808-B31C-68EEE0A3501F}" presName="tx1" presStyleLbl="revTx" presStyleIdx="3" presStyleCnt="4"/>
      <dgm:spPr/>
      <dgm:t>
        <a:bodyPr/>
        <a:lstStyle/>
        <a:p>
          <a:endParaRPr lang="bg-BG"/>
        </a:p>
      </dgm:t>
    </dgm:pt>
    <dgm:pt modelId="{CE428F9C-DFF7-4B37-94BE-10313F386F65}" type="pres">
      <dgm:prSet presAssocID="{D2E69DED-D808-4808-B31C-68EEE0A3501F}" presName="vert1" presStyleCnt="0"/>
      <dgm:spPr/>
    </dgm:pt>
  </dgm:ptLst>
  <dgm:cxnLst>
    <dgm:cxn modelId="{803B1EF5-ABEF-4984-A0F6-60F6B5BB7DD5}" srcId="{E962BBE3-FD23-4067-B126-719F14F185E4}" destId="{2439FDE7-72CB-44FB-908B-C74786F3C31F}" srcOrd="0" destOrd="0" parTransId="{50FC9FB7-9C3E-4F1F-A7B8-502B8ACAC834}" sibTransId="{D26D9E78-C2ED-4FBD-B93B-BE00F8CF2BBE}"/>
    <dgm:cxn modelId="{EC748E08-4207-4902-9A60-6CCCC9B56F1D}" type="presOf" srcId="{D2E69DED-D808-4808-B31C-68EEE0A3501F}" destId="{2C9B26B5-D1E1-4AD6-A777-985AC8C3E96C}" srcOrd="0" destOrd="0" presId="urn:microsoft.com/office/officeart/2008/layout/LinedList"/>
    <dgm:cxn modelId="{0BE8B9E8-1D9B-4C6D-B362-269747AAC14E}" srcId="{E962BBE3-FD23-4067-B126-719F14F185E4}" destId="{D2E69DED-D808-4808-B31C-68EEE0A3501F}" srcOrd="3" destOrd="0" parTransId="{89D1AA62-7C85-4660-B674-306E0AD9E52D}" sibTransId="{1ACC6545-4710-4E84-8233-700DAE382D51}"/>
    <dgm:cxn modelId="{8773E898-9FC2-4C78-960A-19D6D090373D}" srcId="{E962BBE3-FD23-4067-B126-719F14F185E4}" destId="{5D4D4400-6548-440C-96E6-EAA7EF3DC8F2}" srcOrd="1" destOrd="0" parTransId="{678B67BA-62C0-4278-A31B-976B32884D8B}" sibTransId="{FCEED21E-66C6-4049-9E57-F05F5D42CDF7}"/>
    <dgm:cxn modelId="{CE686148-F754-4070-8811-9A024CC88E04}" srcId="{E962BBE3-FD23-4067-B126-719F14F185E4}" destId="{B650CB1B-4DAE-43FD-95A0-0C0EACB0D0D1}" srcOrd="2" destOrd="0" parTransId="{AB9C8B9E-AF1A-4246-B76D-A2CDDCFBD7EF}" sibTransId="{7D1B4561-9226-4292-955A-FB54DC2AE799}"/>
    <dgm:cxn modelId="{E6D9A6F8-5738-4D90-84A9-7A50D6AC077E}" type="presOf" srcId="{5D4D4400-6548-440C-96E6-EAA7EF3DC8F2}" destId="{CA8BA997-62F1-4FE1-9366-E47BF7EEA824}" srcOrd="0" destOrd="0" presId="urn:microsoft.com/office/officeart/2008/layout/LinedList"/>
    <dgm:cxn modelId="{3C35660F-B125-4657-8791-2213165DC296}" type="presOf" srcId="{2439FDE7-72CB-44FB-908B-C74786F3C31F}" destId="{140E0BC1-965D-4490-9E8E-0E91E1979296}" srcOrd="0" destOrd="0" presId="urn:microsoft.com/office/officeart/2008/layout/LinedList"/>
    <dgm:cxn modelId="{5205BCCD-39CD-40C0-A6C1-8D86F8020D6F}" type="presOf" srcId="{E962BBE3-FD23-4067-B126-719F14F185E4}" destId="{855B0145-6417-41C6-BC32-FE553C338682}" srcOrd="0" destOrd="0" presId="urn:microsoft.com/office/officeart/2008/layout/LinedList"/>
    <dgm:cxn modelId="{278D4AE8-5E68-4F2E-9CD8-88D3D715DE0E}" type="presOf" srcId="{B650CB1B-4DAE-43FD-95A0-0C0EACB0D0D1}" destId="{6735D328-4E18-4893-9DFD-60DED4137411}" srcOrd="0" destOrd="0" presId="urn:microsoft.com/office/officeart/2008/layout/LinedList"/>
    <dgm:cxn modelId="{398EEDFA-D71B-4224-BAEC-9EE5F651EEA3}" type="presParOf" srcId="{855B0145-6417-41C6-BC32-FE553C338682}" destId="{B4CCCD07-784F-4FB8-B6BB-4B3456BD2DF4}" srcOrd="0" destOrd="0" presId="urn:microsoft.com/office/officeart/2008/layout/LinedList"/>
    <dgm:cxn modelId="{909F7186-7876-40C7-9C97-81491026AF21}" type="presParOf" srcId="{855B0145-6417-41C6-BC32-FE553C338682}" destId="{E21BB3DE-95E5-434A-B575-F9FDED2CB741}" srcOrd="1" destOrd="0" presId="urn:microsoft.com/office/officeart/2008/layout/LinedList"/>
    <dgm:cxn modelId="{0112E2CD-D32F-450D-93D6-53D41B74C7E6}" type="presParOf" srcId="{E21BB3DE-95E5-434A-B575-F9FDED2CB741}" destId="{140E0BC1-965D-4490-9E8E-0E91E1979296}" srcOrd="0" destOrd="0" presId="urn:microsoft.com/office/officeart/2008/layout/LinedList"/>
    <dgm:cxn modelId="{307016AD-DE77-41FC-90B1-87244F67D377}" type="presParOf" srcId="{E21BB3DE-95E5-434A-B575-F9FDED2CB741}" destId="{10D06968-AD11-491B-89AB-18EB73F42835}" srcOrd="1" destOrd="0" presId="urn:microsoft.com/office/officeart/2008/layout/LinedList"/>
    <dgm:cxn modelId="{FDDDC261-197E-49CD-9869-D70AABCA8386}" type="presParOf" srcId="{855B0145-6417-41C6-BC32-FE553C338682}" destId="{E661B1F4-60F9-42A1-84CD-221B434E33D3}" srcOrd="2" destOrd="0" presId="urn:microsoft.com/office/officeart/2008/layout/LinedList"/>
    <dgm:cxn modelId="{EFD3EE34-44B8-435C-821E-CE2F136A243E}" type="presParOf" srcId="{855B0145-6417-41C6-BC32-FE553C338682}" destId="{16FD19A1-7260-4549-B4EC-8A0FA30B1934}" srcOrd="3" destOrd="0" presId="urn:microsoft.com/office/officeart/2008/layout/LinedList"/>
    <dgm:cxn modelId="{9DCB8AAE-730B-4931-87CC-A735AB2873F4}" type="presParOf" srcId="{16FD19A1-7260-4549-B4EC-8A0FA30B1934}" destId="{CA8BA997-62F1-4FE1-9366-E47BF7EEA824}" srcOrd="0" destOrd="0" presId="urn:microsoft.com/office/officeart/2008/layout/LinedList"/>
    <dgm:cxn modelId="{000A738B-4D71-4EFC-B85F-70F6A0ECCF28}" type="presParOf" srcId="{16FD19A1-7260-4549-B4EC-8A0FA30B1934}" destId="{DB443C51-8A65-4986-B7A6-69F0176E3844}" srcOrd="1" destOrd="0" presId="urn:microsoft.com/office/officeart/2008/layout/LinedList"/>
    <dgm:cxn modelId="{5F2147BB-A83D-42BA-94D5-F618E0080135}" type="presParOf" srcId="{855B0145-6417-41C6-BC32-FE553C338682}" destId="{3E610E50-8203-4C3E-91E3-5A53005F2B1B}" srcOrd="4" destOrd="0" presId="urn:microsoft.com/office/officeart/2008/layout/LinedList"/>
    <dgm:cxn modelId="{9446CAD3-52AF-4151-B814-B2A07E42A880}" type="presParOf" srcId="{855B0145-6417-41C6-BC32-FE553C338682}" destId="{4743DDFA-0160-4391-AF4D-CBF4694A3986}" srcOrd="5" destOrd="0" presId="urn:microsoft.com/office/officeart/2008/layout/LinedList"/>
    <dgm:cxn modelId="{A62E3B13-021B-4EB2-B482-B783493CF266}" type="presParOf" srcId="{4743DDFA-0160-4391-AF4D-CBF4694A3986}" destId="{6735D328-4E18-4893-9DFD-60DED4137411}" srcOrd="0" destOrd="0" presId="urn:microsoft.com/office/officeart/2008/layout/LinedList"/>
    <dgm:cxn modelId="{9466A378-67D8-4E8C-BAF1-86F1C357B7D7}" type="presParOf" srcId="{4743DDFA-0160-4391-AF4D-CBF4694A3986}" destId="{9D66418E-784C-4F6A-8DEE-D3934EA18D2D}" srcOrd="1" destOrd="0" presId="urn:microsoft.com/office/officeart/2008/layout/LinedList"/>
    <dgm:cxn modelId="{025C7BD2-9A49-4BDA-8455-AF692AE0B83F}" type="presParOf" srcId="{855B0145-6417-41C6-BC32-FE553C338682}" destId="{E20B23FE-E0E4-4F3F-A3FA-ACB827B7460C}" srcOrd="6" destOrd="0" presId="urn:microsoft.com/office/officeart/2008/layout/LinedList"/>
    <dgm:cxn modelId="{CC31F164-84C2-4F64-A026-409514C26E05}" type="presParOf" srcId="{855B0145-6417-41C6-BC32-FE553C338682}" destId="{8C291E98-8C8B-4F23-8D63-11B3E7A65533}" srcOrd="7" destOrd="0" presId="urn:microsoft.com/office/officeart/2008/layout/LinedList"/>
    <dgm:cxn modelId="{F7BD46EC-C8BA-4A37-BDBE-1D2426E97F65}" type="presParOf" srcId="{8C291E98-8C8B-4F23-8D63-11B3E7A65533}" destId="{2C9B26B5-D1E1-4AD6-A777-985AC8C3E96C}" srcOrd="0" destOrd="0" presId="urn:microsoft.com/office/officeart/2008/layout/LinedList"/>
    <dgm:cxn modelId="{03E78400-2040-4421-9BFF-25FDBB832DF3}" type="presParOf" srcId="{8C291E98-8C8B-4F23-8D63-11B3E7A65533}" destId="{CE428F9C-DFF7-4B37-94BE-10313F386F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CCD07-784F-4FB8-B6BB-4B3456BD2DF4}">
      <dsp:nvSpPr>
        <dsp:cNvPr id="0" name=""/>
        <dsp:cNvSpPr/>
      </dsp:nvSpPr>
      <dsp:spPr>
        <a:xfrm>
          <a:off x="0" y="0"/>
          <a:ext cx="405354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E0BC1-965D-4490-9E8E-0E91E1979296}">
      <dsp:nvSpPr>
        <dsp:cNvPr id="0" name=""/>
        <dsp:cNvSpPr/>
      </dsp:nvSpPr>
      <dsp:spPr>
        <a:xfrm>
          <a:off x="0" y="0"/>
          <a:ext cx="4053545" cy="89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Segoe Print" panose="02000600000000000000" pitchFamily="2" charset="0"/>
            </a:rPr>
            <a:t>Support your loved ones</a:t>
          </a:r>
          <a:endParaRPr lang="en-US" sz="2400" kern="1200" dirty="0">
            <a:latin typeface="Segoe Print" panose="02000600000000000000" pitchFamily="2" charset="0"/>
          </a:endParaRPr>
        </a:p>
      </dsp:txBody>
      <dsp:txXfrm>
        <a:off x="0" y="0"/>
        <a:ext cx="4053545" cy="890789"/>
      </dsp:txXfrm>
    </dsp:sp>
    <dsp:sp modelId="{E661B1F4-60F9-42A1-84CD-221B434E33D3}">
      <dsp:nvSpPr>
        <dsp:cNvPr id="0" name=""/>
        <dsp:cNvSpPr/>
      </dsp:nvSpPr>
      <dsp:spPr>
        <a:xfrm>
          <a:off x="0" y="890789"/>
          <a:ext cx="4053545" cy="0"/>
        </a:xfrm>
        <a:prstGeom prst="line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8BA997-62F1-4FE1-9366-E47BF7EEA824}">
      <dsp:nvSpPr>
        <dsp:cNvPr id="0" name=""/>
        <dsp:cNvSpPr/>
      </dsp:nvSpPr>
      <dsp:spPr>
        <a:xfrm>
          <a:off x="0" y="890789"/>
          <a:ext cx="4053545" cy="89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Segoe Print" panose="02000600000000000000" pitchFamily="2" charset="0"/>
            </a:rPr>
            <a:t>Social</a:t>
          </a:r>
          <a:r>
            <a:rPr lang="en-GB" sz="1800" b="1" kern="1200" dirty="0">
              <a:latin typeface="Segoe Print" panose="02000600000000000000" pitchFamily="2" charset="0"/>
            </a:rPr>
            <a:t> </a:t>
          </a:r>
          <a:r>
            <a:rPr lang="en-GB" sz="1800" b="1" kern="1200" dirty="0" err="1">
              <a:latin typeface="Segoe Print" panose="02000600000000000000" pitchFamily="2" charset="0"/>
            </a:rPr>
            <a:t>distanting</a:t>
          </a:r>
          <a:r>
            <a:rPr lang="en-GB" sz="1800" b="1" kern="1200" dirty="0">
              <a:latin typeface="Segoe Print" panose="02000600000000000000" pitchFamily="2" charset="0"/>
            </a:rPr>
            <a:t> </a:t>
          </a:r>
          <a:r>
            <a:rPr lang="en-GB" sz="1800" kern="1200" dirty="0">
              <a:latin typeface="Segoe Print" panose="02000600000000000000" pitchFamily="2" charset="0"/>
            </a:rPr>
            <a:t>doesn’t mean social </a:t>
          </a:r>
          <a:r>
            <a:rPr lang="en-GB" sz="1800" b="1" kern="1200" dirty="0">
              <a:latin typeface="Segoe Print" panose="02000600000000000000" pitchFamily="2" charset="0"/>
            </a:rPr>
            <a:t>isolation</a:t>
          </a:r>
          <a:r>
            <a:rPr lang="en-GB" sz="1800" kern="1200" dirty="0">
              <a:latin typeface="Segoe Print" panose="02000600000000000000" pitchFamily="2" charset="0"/>
            </a:rPr>
            <a:t>!</a:t>
          </a:r>
          <a:endParaRPr lang="en-US" sz="1800" kern="1200" dirty="0">
            <a:latin typeface="Segoe Print" panose="02000600000000000000" pitchFamily="2" charset="0"/>
          </a:endParaRPr>
        </a:p>
      </dsp:txBody>
      <dsp:txXfrm>
        <a:off x="0" y="890789"/>
        <a:ext cx="4053545" cy="890789"/>
      </dsp:txXfrm>
    </dsp:sp>
    <dsp:sp modelId="{3E610E50-8203-4C3E-91E3-5A53005F2B1B}">
      <dsp:nvSpPr>
        <dsp:cNvPr id="0" name=""/>
        <dsp:cNvSpPr/>
      </dsp:nvSpPr>
      <dsp:spPr>
        <a:xfrm>
          <a:off x="0" y="1781579"/>
          <a:ext cx="4053545" cy="0"/>
        </a:xfrm>
        <a:prstGeom prst="line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35D328-4E18-4893-9DFD-60DED4137411}">
      <dsp:nvSpPr>
        <dsp:cNvPr id="0" name=""/>
        <dsp:cNvSpPr/>
      </dsp:nvSpPr>
      <dsp:spPr>
        <a:xfrm>
          <a:off x="0" y="1781579"/>
          <a:ext cx="4053545" cy="89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egoe Print" panose="02000600000000000000" pitchFamily="2" charset="0"/>
            </a:rPr>
            <a:t>Create and follow daily routine</a:t>
          </a:r>
          <a:endParaRPr lang="en-US" sz="2000" kern="1200" dirty="0">
            <a:latin typeface="Segoe Print" panose="02000600000000000000" pitchFamily="2" charset="0"/>
          </a:endParaRPr>
        </a:p>
      </dsp:txBody>
      <dsp:txXfrm>
        <a:off x="0" y="1781579"/>
        <a:ext cx="4053545" cy="890789"/>
      </dsp:txXfrm>
    </dsp:sp>
    <dsp:sp modelId="{E20B23FE-E0E4-4F3F-A3FA-ACB827B7460C}">
      <dsp:nvSpPr>
        <dsp:cNvPr id="0" name=""/>
        <dsp:cNvSpPr/>
      </dsp:nvSpPr>
      <dsp:spPr>
        <a:xfrm>
          <a:off x="0" y="2672369"/>
          <a:ext cx="4053545" cy="0"/>
        </a:xfrm>
        <a:prstGeom prst="lin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9B26B5-D1E1-4AD6-A777-985AC8C3E96C}">
      <dsp:nvSpPr>
        <dsp:cNvPr id="0" name=""/>
        <dsp:cNvSpPr/>
      </dsp:nvSpPr>
      <dsp:spPr>
        <a:xfrm>
          <a:off x="0" y="2672369"/>
          <a:ext cx="4053545" cy="89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Segoe Print" panose="02000600000000000000" pitchFamily="2" charset="0"/>
            </a:rPr>
            <a:t>Get enough sleep</a:t>
          </a:r>
          <a:endParaRPr lang="en-US" sz="2400" kern="1200" dirty="0">
            <a:latin typeface="Segoe Print" panose="02000600000000000000" pitchFamily="2" charset="0"/>
          </a:endParaRPr>
        </a:p>
      </dsp:txBody>
      <dsp:txXfrm>
        <a:off x="0" y="2672369"/>
        <a:ext cx="4053545" cy="890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81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57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7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730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845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246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41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134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828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720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219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BEE9-D356-4F95-9335-F9EB70A8073E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95D4-31A9-491E-A9D2-41CBA605AC6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311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C4BFA03-BA90-4046-BDF8-5D8B44AF3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143001"/>
            <a:ext cx="6105194" cy="2157412"/>
          </a:xfrm>
        </p:spPr>
        <p:txBody>
          <a:bodyPr>
            <a:normAutofit/>
          </a:bodyPr>
          <a:lstStyle/>
          <a:p>
            <a:r>
              <a:rPr lang="en-GB" sz="4700" dirty="0" smtClean="0">
                <a:solidFill>
                  <a:srgbClr val="FFFFFF"/>
                </a:solidFill>
                <a:latin typeface="Copperplate Gothic Bold" panose="020E0705020206020404" pitchFamily="34" charset="0"/>
              </a:rPr>
              <a:t>How to Stay </a:t>
            </a:r>
            <a:r>
              <a:rPr lang="en-GB" sz="4700" dirty="0">
                <a:solidFill>
                  <a:srgbClr val="FFFFFF"/>
                </a:solidFill>
                <a:latin typeface="Copperplate Gothic Bold" panose="020E0705020206020404" pitchFamily="34" charset="0"/>
              </a:rPr>
              <a:t>strong during COVID-19</a:t>
            </a:r>
            <a:endParaRPr lang="bg-BG" sz="4700" dirty="0">
              <a:solidFill>
                <a:srgbClr val="FFFFFF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981CDF11-221D-44F5-A7E3-5F06FB96C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600450"/>
            <a:ext cx="6105194" cy="2157413"/>
          </a:xfrm>
        </p:spPr>
        <p:txBody>
          <a:bodyPr>
            <a:normAutofit lnSpcReduction="10000"/>
          </a:bodyPr>
          <a:lstStyle/>
          <a:p>
            <a:endParaRPr lang="en-GB" dirty="0" smtClean="0">
              <a:solidFill>
                <a:srgbClr val="FFFFFF"/>
              </a:solidFill>
              <a:latin typeface="Bradley Hand ITC" panose="03070402050302030203" pitchFamily="66" charset="0"/>
            </a:endParaRPr>
          </a:p>
          <a:p>
            <a:endParaRPr lang="en-GB" dirty="0" smtClean="0">
              <a:solidFill>
                <a:srgbClr val="FFFFFF"/>
              </a:solidFill>
              <a:latin typeface="Bradley Hand ITC" panose="03070402050302030203" pitchFamily="66" charset="0"/>
            </a:endParaRPr>
          </a:p>
          <a:p>
            <a:r>
              <a:rPr lang="en-GB" b="1" dirty="0" smtClean="0">
                <a:solidFill>
                  <a:srgbClr val="FFFFFF"/>
                </a:solidFill>
                <a:latin typeface="Bradley Hand ITC" panose="03070402050302030203" pitchFamily="66" charset="0"/>
              </a:rPr>
              <a:t>Alexandra </a:t>
            </a:r>
            <a:r>
              <a:rPr lang="en-GB" b="1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Ivanova</a:t>
            </a:r>
            <a:r>
              <a:rPr lang="en-GB" b="1" dirty="0">
                <a:solidFill>
                  <a:srgbClr val="FFFFFF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smtClean="0">
                <a:solidFill>
                  <a:srgbClr val="FFFFFF"/>
                </a:solidFill>
                <a:latin typeface="Bradley Hand ITC" panose="03070402050302030203" pitchFamily="66" charset="0"/>
              </a:rPr>
              <a:t>– 9-th grade</a:t>
            </a:r>
          </a:p>
          <a:p>
            <a:r>
              <a:rPr lang="en-GB" b="1" dirty="0" smtClean="0">
                <a:solidFill>
                  <a:srgbClr val="FFFFFF"/>
                </a:solidFill>
                <a:latin typeface="Bradley Hand ITC" panose="03070402050302030203" pitchFamily="66" charset="0"/>
              </a:rPr>
              <a:t>Foreign Language School</a:t>
            </a:r>
          </a:p>
          <a:p>
            <a:r>
              <a:rPr lang="en-GB" b="1" dirty="0" smtClean="0">
                <a:solidFill>
                  <a:srgbClr val="FFFFFF"/>
                </a:solidFill>
                <a:latin typeface="Bradley Hand ITC" panose="03070402050302030203" pitchFamily="66" charset="0"/>
              </a:rPr>
              <a:t>Pleven, Bulgaria</a:t>
            </a:r>
            <a:endParaRPr lang="bg-BG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H:\Александра Иванова 9.е\снимка Александра Иванова - C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6" y="2430780"/>
            <a:ext cx="2614612" cy="29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ртина 7" descr="G:\GISE - втора година\logosbeneficaireserasmusleft_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3" y="252123"/>
            <a:ext cx="3450204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5" descr="Bez tytuł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475488" y="252123"/>
            <a:ext cx="1591851" cy="1264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03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3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3978422-D48F-4507-BE49-704A1277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Copperplate Gothic Bold" panose="020E0705020206020404" pitchFamily="34" charset="0"/>
              </a:rPr>
              <a:t>1. Mental Health</a:t>
            </a:r>
            <a:endParaRPr lang="bg-BG" sz="4000" dirty="0">
              <a:solidFill>
                <a:srgbClr val="FFFFFF"/>
              </a:solidFill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4CC1B96A-D27F-4008-82DA-DF9EBD715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82" r="3787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graphicFrame>
        <p:nvGraphicFramePr>
          <p:cNvPr id="17" name="Контейнер за съдържание 2">
            <a:extLst>
              <a:ext uri="{FF2B5EF4-FFF2-40B4-BE49-F238E27FC236}">
                <a16:creationId xmlns:a16="http://schemas.microsoft.com/office/drawing/2014/main" xmlns="" id="{FB8788CE-C11B-4ED8-8CB0-631E1DD70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738697"/>
              </p:ext>
            </p:extLst>
          </p:nvPr>
        </p:nvGraphicFramePr>
        <p:xfrm>
          <a:off x="1424904" y="2494450"/>
          <a:ext cx="4053545" cy="356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2942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206493D-7E6D-4340-87AE-A2174551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EFFFF"/>
                </a:solidFill>
                <a:latin typeface="Copperplate Gothic Bold" panose="020E0705020206020404" pitchFamily="34" charset="0"/>
              </a:rPr>
              <a:t>2. Stay physically strong during COVID-19</a:t>
            </a:r>
            <a:endParaRPr lang="bg-BG" sz="4000" dirty="0">
              <a:solidFill>
                <a:srgbClr val="FEFFFF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842BA05A-DD68-4BE5-A4A7-1E7BB87D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Segoe Print" panose="02000600000000000000" pitchFamily="2" charset="0"/>
              </a:rPr>
              <a:t> Do exercises at home</a:t>
            </a:r>
          </a:p>
          <a:p>
            <a:endParaRPr lang="en-GB" sz="2400" dirty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Segoe Print" panose="02000600000000000000" pitchFamily="2" charset="0"/>
              </a:rPr>
              <a:t> Dance! </a:t>
            </a:r>
          </a:p>
          <a:p>
            <a:endParaRPr lang="en-GB" sz="2400" dirty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Segoe Print" panose="02000600000000000000" pitchFamily="2" charset="0"/>
              </a:rPr>
              <a:t>Give your pets the attention they need</a:t>
            </a:r>
          </a:p>
          <a:p>
            <a:endParaRPr lang="en-GB" sz="2400" dirty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Segoe Print" panose="02000600000000000000" pitchFamily="2" charset="0"/>
              </a:rPr>
              <a:t> Just do something that keeps your mind busy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4293956F-5049-483D-BB96-DB05982C2E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4706" y="1042656"/>
            <a:ext cx="3343407" cy="1889024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AD2ACE1D-F286-49FB-AA5E-921BEB102D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4706" y="3849110"/>
            <a:ext cx="3340358" cy="208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8E67F2-F753-4E06-8229-4970A6725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EE1BDFD-564B-44A4-841A-50D6A8E75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BC3B57B-4172-4A19-856D-BE7502E4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3. Follow the imposed measures!</a:t>
            </a:r>
            <a:endParaRPr lang="bg-BG" sz="4000" dirty="0">
              <a:solidFill>
                <a:srgbClr val="000000"/>
              </a:solidFill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xmlns="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087F3A16-A135-4FAD-A983-DEDD308E91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1971" y="213398"/>
            <a:ext cx="2451739" cy="1360715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xmlns="" id="{32BA8EA8-C1B6-4309-B674-F9F399B96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2CF33C9D-099A-4E09-9B90-FAEFF9EA9D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425" y="3875314"/>
            <a:ext cx="2983719" cy="2670429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94D529E8-5A48-4BAF-95AD-38EA700F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870" y="1891862"/>
            <a:ext cx="6037378" cy="465388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  </a:t>
            </a:r>
            <a:r>
              <a:rPr lang="en-GB" dirty="0">
                <a:solidFill>
                  <a:srgbClr val="000000"/>
                </a:solidFill>
                <a:latin typeface="Segoe Print" panose="02000600000000000000" pitchFamily="2" charset="0"/>
              </a:rPr>
              <a:t>We all want the quarantine to end soon, so please respect the restrictions and measures!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Segoe Print" panose="02000600000000000000" pitchFamily="2" charset="0"/>
              </a:rPr>
              <a:t> stay home, save live! </a:t>
            </a:r>
            <a:endParaRPr lang="bg-BG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41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103</Words>
  <Application>Microsoft Office PowerPoint</Application>
  <PresentationFormat>По избор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</vt:i4>
      </vt:variant>
    </vt:vector>
  </HeadingPairs>
  <TitlesOfParts>
    <vt:vector size="5" baseType="lpstr">
      <vt:lpstr>Office Theme</vt:lpstr>
      <vt:lpstr>How to Stay strong during COVID-19</vt:lpstr>
      <vt:lpstr>1. Mental Health</vt:lpstr>
      <vt:lpstr>2. Stay physically strong during COVID-19</vt:lpstr>
      <vt:lpstr>3. Follow the imposed measures!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strong during COVID-19</dc:title>
  <dc:creator>Ангел Иванов</dc:creator>
  <cp:lastModifiedBy>Win7</cp:lastModifiedBy>
  <cp:revision>5</cp:revision>
  <dcterms:created xsi:type="dcterms:W3CDTF">2020-04-14T10:51:32Z</dcterms:created>
  <dcterms:modified xsi:type="dcterms:W3CDTF">2020-10-01T11:23:59Z</dcterms:modified>
</cp:coreProperties>
</file>