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2" r:id="rId5"/>
    <p:sldId id="263" r:id="rId6"/>
    <p:sldId id="264" r:id="rId7"/>
    <p:sldId id="258" r:id="rId8"/>
    <p:sldId id="265" r:id="rId9"/>
    <p:sldId id="266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0DBF95-43B0-4282-A044-A9CCFF64A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26FFBCF-A4CE-44D6-909A-78A2B8C47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9E1B01-9D7F-4EEF-A422-817B28A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AA5696-B8BD-4EB2-85F7-C0320CBE1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53FA47B-0A10-4485-8084-34D9634F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326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334ED5-AD55-4800-861B-FA15698B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F0CBBC5-4A79-463B-B783-F10B61911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65BB4B5-FB86-49BE-B52B-E964E779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CD49C71-8F0C-45CD-85D6-E4F8BB46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C7BE00F-F98F-413D-A843-571A16CB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359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4E26E4C-66B1-4556-B2CC-89B46207A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F703DC3-E896-4EC9-8591-525E672BC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3C943E-2F7E-455B-B91F-5C8DA9C6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9A4E0F-0FC7-4EA0-87F8-816520B3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13D95A2-6876-4A23-A8DB-52AA053A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915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9F649C-E4FF-4C9D-9A1D-1312345D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246DC0-41A6-4F43-983F-441D961E3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19EE09F-D2C4-415F-8211-D7B1BB02D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AAC552-F889-4B63-9CD0-763441A0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A254A1-8E45-461E-80FB-3ABA02B1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880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72F4DF-949C-4246-B2A1-848CA5E4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51CD2B6-DA6F-490A-B0E3-9B11A9BEC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8D62C62-E6C0-409D-B75D-BFE3F84A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B9970C-CFC5-4451-9A3E-1D3205E7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1E5ED5C-010E-4C74-B780-16F4208A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632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501C34-1F76-4EDA-ABF7-FCE3C4B8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57DBA1-4B30-44CE-9F8F-BFA85F916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8EC2EB7-B202-4952-89C1-20B3F74A6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7E0490A-C267-4129-8CF6-C5DC2D793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FF31FA4-594D-4F41-8414-305673AA6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598F370-2B86-4A95-96D8-12E67BBD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331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E9F657-81B5-4F61-B24C-CF70882F4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EF20A85-A08D-4752-80A0-E8372B466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DF5A9F4-C40D-47DC-8E00-07E3EB22C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DB8918F-1D3F-44AF-86F3-72DE18D19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DC37A24-7953-4718-A5D3-9C74BD091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D8D97B7-C0EF-4493-8273-F0FFAF9FB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BAC741C-4B4B-4EF2-9E1A-24AEAA70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141869F-C262-465B-B55E-59C0C69F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551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19085E-8A10-4FB9-ACC0-2DEC2A7A5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06E732F-9ACD-46BB-96E3-269C99219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A7E8CBB-F789-4D13-BFB4-2E6328E8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6F8E72C-6E77-481C-B125-8F88BE08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391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3EC59E3-1E05-4EFD-BBC4-3294ED75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99D6E27-0E01-4539-8685-D9F238A6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9DDA51C-BB6D-4FEB-A894-9E4A2464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893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50BD4C-22E3-430E-A13B-21F44A82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572EEB-33A3-4AB9-AFE3-011503CFD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E217E53-CEAF-43FD-8CD3-39B1C18B7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92D189D-3CD3-4C54-AD14-EE06E078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3A90FD2-3C25-4EB7-A76D-02FFE45E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0665CA0-740B-4489-B335-282515D3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042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AB8C33-3B99-405C-A4DF-E58BBE39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FC8A281-C54D-418E-9A7A-E5D5F87A8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A8D1833-6B19-4C01-8F9A-97A7AA598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2AA1756-FAF3-4FB3-A5CD-7EE9A5598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976F30D-BC58-4C05-BF61-48A38DED1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D96C9F2-1CE8-43CE-A00B-83B0AF19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392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BD092D9-8C2A-432B-8C5A-DE8C855AC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A9318ED-F6D4-4508-81C0-64BE2035A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A826751-EDA0-4451-879C-62838DFF6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7BD0A-22E0-4D7F-8266-2DB113A56CF5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76627CA-9765-471E-B58C-450EE642F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E044B6-14A4-46AB-B0EB-8CDC3ADF0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DC2D3-419C-4EFA-926E-8708F68394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666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fv8XFM46grCvPlMYvjZnd3Af_90EvP8GqEDhDk4Ufp8oq9Qg/viewform?fbclid=IwAR2K9HnpVU2mdAkRzW6oHxBLmNtltPqfYQqykeAJ7tw70f-YHclQ_-XrG-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FABB09-4238-4ACE-A303-18E754889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2BF6559A-2D42-4E7F-85EA-633E2D64A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358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485BDF-6804-4E03-BF8F-8DE7A76ED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0E14B3E-8B37-4493-B469-0A15326096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161FFE8-9566-49C8-BAB6-4D3568514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3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8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B9F320-400C-437C-B957-3EC26369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5th GENERAL HIGH SCHOOL OF EGALEO</a:t>
            </a:r>
            <a:br>
              <a:rPr lang="el-GR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#ContinuingErasmus</a:t>
            </a:r>
            <a:endParaRPr lang="el-GR" sz="32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4BB9FB8-FCCF-4CC0-81F0-81C81B6351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42122" y="2794654"/>
            <a:ext cx="10515600" cy="346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How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do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we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say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"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health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" in the 24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official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EU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languages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? </a:t>
            </a: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What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does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etymology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the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word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pandemic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indicate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? </a:t>
            </a: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</a:t>
            </a:r>
            <a:r>
              <a:rPr kumimoji="0" lang="en-US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ich have been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most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n-US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serious forms of 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pandemics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from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antiquity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COVID-19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era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?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What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do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we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know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about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them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?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l-GR" sz="1100" dirty="0"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l-G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l-GR" sz="1100" dirty="0"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2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1F4B4-EF28-4D8C-B555-4DE70EA18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5C38CCF-3F62-437D-8F55-68EC824C0B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9113" y="-67248"/>
            <a:ext cx="10301226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l-GR" sz="2400" dirty="0">
              <a:latin typeface="Arial Unicode M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l-GR" sz="2400" dirty="0">
              <a:latin typeface="Arial Unicode M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Has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art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been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affected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by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pandemics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- 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epidemics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humanity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has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experienced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? </a:t>
            </a: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These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questions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were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explored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during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period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isolation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by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students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Erasmus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+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team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our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school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framework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the European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program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GISE: </a:t>
            </a: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"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Get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Shape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for Europe“(Project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number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2018-1-RO01-KA229-049580) and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concluded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</a:t>
            </a:r>
            <a:endParaRPr kumimoji="0" lang="el-GR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6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BEA0A2-426D-41A5-A03D-DCD22FD5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D10D2AE-A945-4837-B7B4-72034705F7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308525"/>
            <a:ext cx="11440953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words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have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their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history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their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meaning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a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multilingual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EU !!</a:t>
            </a: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b.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viruses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know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no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borders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no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continent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can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considered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invulnerable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before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them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</a:t>
            </a: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why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their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prevention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treatment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requires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solidarity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!!</a:t>
            </a: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c. in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there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also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virus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… of </a:t>
            </a:r>
            <a:r>
              <a:rPr kumimoji="0" lang="el-GR" altLang="el-G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art</a:t>
            </a:r>
            <a:r>
              <a:rPr kumimoji="0" lang="el-GR" alt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!!</a:t>
            </a:r>
            <a:endParaRPr kumimoji="0" lang="el-GR" altLang="el-G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7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C15134-16E8-4C9D-8B07-9DDC85D43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8426A17-92EE-478C-97C4-8BDDF0C27D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0330" y="2075696"/>
            <a:ext cx="11542644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This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evidenced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by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monuments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such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Plague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Column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Graben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Vienna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or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Equestrian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Monument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on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Lueg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Hill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Switzerland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for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victims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Spanish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Influenza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1918,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paintings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on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plague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antiquity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black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-and-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white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photographs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soldiers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suffering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,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but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also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computer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graphics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for COVID-19 !!</a:t>
            </a:r>
            <a:endParaRPr kumimoji="0" lang="el-GR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5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7BB8C6-8EB6-4B86-A48D-84645069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1AB8EBC1-105A-44C4-BEB5-45F33B9E8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131405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CE720-EC09-42E8-9116-B09284A2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30AACF9-6E7E-4A3E-BFA3-7C65C1E86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130891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445B35-70E8-4E0B-85FE-BB4FAB86A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76C23E4-0E3C-4739-A898-A7AC2C1DD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847133"/>
            <a:ext cx="1078395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result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of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work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summary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poster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topics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explored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three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thematic</a:t>
            </a:r>
            <a:r>
              <a:rPr lang="en-US" altLang="el-GR" sz="2400" dirty="0"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posters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a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questionnaire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about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epidemics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the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past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</a:t>
            </a: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l-GR" sz="2400" dirty="0">
              <a:latin typeface="Arial Unicode M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l-GR" sz="1800" u="sng" dirty="0">
                <a:hlinkClick r:id="rId2"/>
              </a:rPr>
              <a:t>https://docs.google.com/forms/d/e/1FAIpQLSfv8XFM46grCvPlMYvjZnd3Af_90EvP8GqEDhDk4Ufp8oq9Qg/</a:t>
            </a:r>
            <a:endParaRPr lang="en-US" sz="1800" u="sng" dirty="0">
              <a:hlinkClick r:id="rId2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l-GR" sz="1800" u="sng" dirty="0" err="1">
                <a:hlinkClick r:id="rId2"/>
              </a:rPr>
              <a:t>viewform?fbclid</a:t>
            </a:r>
            <a:r>
              <a:rPr lang="el-GR" sz="1800" u="sng" dirty="0">
                <a:hlinkClick r:id="rId2"/>
              </a:rPr>
              <a:t>=IwAR2K9HnpVU2mdAkRzW6oHxBLmNtltPqfYQqykeAJ7tw70f-YHclQ_-XrG-M</a:t>
            </a:r>
            <a:endParaRPr lang="el-GR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3936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274</Words>
  <Application>Microsoft Office PowerPoint</Application>
  <PresentationFormat>Ευρεία οθόνη</PresentationFormat>
  <Paragraphs>30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Arial</vt:lpstr>
      <vt:lpstr>Arial Unicode MS</vt:lpstr>
      <vt:lpstr>Calibri</vt:lpstr>
      <vt:lpstr>Calibri Light</vt:lpstr>
      <vt:lpstr>Times New Roman</vt:lpstr>
      <vt:lpstr>Θέμα του Office</vt:lpstr>
      <vt:lpstr>Παρουσίαση του PowerPoint</vt:lpstr>
      <vt:lpstr>Παρουσίαση του PowerPoint</vt:lpstr>
      <vt:lpstr>5th GENERAL HIGH SCHOOL OF EGALEO #ContinuingErasmus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GENERAL HIGH SCHOOL OF EGALEO #ContinuingErasmus: European Day of Languages </dc:title>
  <dc:creator>Marina Karavota</dc:creator>
  <cp:lastModifiedBy>Marina Karavota</cp:lastModifiedBy>
  <cp:revision>5</cp:revision>
  <dcterms:created xsi:type="dcterms:W3CDTF">2021-08-17T10:15:09Z</dcterms:created>
  <dcterms:modified xsi:type="dcterms:W3CDTF">2021-08-17T11:41:16Z</dcterms:modified>
</cp:coreProperties>
</file>