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57" r:id="rId3"/>
    <p:sldId id="258" r:id="rId4"/>
    <p:sldId id="261" r:id="rId5"/>
    <p:sldId id="259" r:id="rId6"/>
    <p:sldId id="262"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2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491775778"/>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9351631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3991781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936885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9517588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26896911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8062190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527738555"/>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011958031"/>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273020210"/>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069580532"/>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175368386"/>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872384854"/>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022378351"/>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3889934052"/>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463281790"/>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7DE6118-2437-4B30-8E3C-4D2BE6020583}" type="datetimeFigureOut">
              <a:rPr lang="en-US" smtClean="0"/>
              <a:pPr/>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611536286"/>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DE6118-2437-4B30-8E3C-4D2BE6020583}" type="datetimeFigureOut">
              <a:rPr lang="en-US" smtClean="0"/>
              <a:pPr/>
              <a:t>4/17/2019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xmlns="" val="18242183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15128" y="1788454"/>
            <a:ext cx="8361229" cy="2668216"/>
          </a:xfrm>
        </p:spPr>
        <p:txBody>
          <a:bodyPr/>
          <a:lstStyle/>
          <a:p>
            <a:r>
              <a:rPr lang="el-GR" sz="8800" b="1" dirty="0" smtClean="0"/>
              <a:t>Τα </a:t>
            </a:r>
            <a:r>
              <a:rPr lang="el-GR" sz="8800" b="1" dirty="0" err="1" smtClean="0"/>
              <a:t>οφελη</a:t>
            </a:r>
            <a:r>
              <a:rPr lang="el-GR" sz="8800" b="1" dirty="0" smtClean="0"/>
              <a:t> του ερασμους</a:t>
            </a:r>
            <a:endParaRPr lang="el-GR" sz="8800" b="1" dirty="0"/>
          </a:p>
        </p:txBody>
      </p:sp>
    </p:spTree>
    <p:extLst>
      <p:ext uri="{BB962C8B-B14F-4D97-AF65-F5344CB8AC3E}">
        <p14:creationId xmlns:p14="http://schemas.microsoft.com/office/powerpoint/2010/main" xmlns="" val="785747290"/>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84421" y="741405"/>
            <a:ext cx="9601200" cy="5125995"/>
          </a:xfrm>
        </p:spPr>
        <p:txBody>
          <a:bodyPr>
            <a:noAutofit/>
          </a:bodyPr>
          <a:lstStyle/>
          <a:p>
            <a:pPr marL="0" indent="0">
              <a:buNone/>
            </a:pPr>
            <a:r>
              <a:rPr lang="el-GR" sz="3200" dirty="0" smtClean="0"/>
              <a:t> Οι επισκέψεις σε ξένες χώρες με το πρόγραμμα ερασμους, εκτός από ταξίδια αποτελούν  και ευκαιρίες για κάθε μαθητή να διευρύνει ή εξελίξει  τις δυνατότητες του, να καλλιεργήσει την προσωπικότητα του, να αποκτήσει καινούργιες σχέσεις  και να αλλάξει τον τρόπο σκέψης του. Κατά συνέπεια, δεν θα πρέπει να αντιμετωπίζονται ως θετικές επειδή απλά χάνεται μάθημα και αντικαθίσταται με υποτιθέμενες διακοπές διότι στην πραγματικότητα είναι κάτι πολύ πιο σημαντικό. </a:t>
            </a:r>
            <a:endParaRPr lang="el-GR" sz="3200" dirty="0"/>
          </a:p>
        </p:txBody>
      </p:sp>
    </p:spTree>
    <p:extLst>
      <p:ext uri="{BB962C8B-B14F-4D97-AF65-F5344CB8AC3E}">
        <p14:creationId xmlns:p14="http://schemas.microsoft.com/office/powerpoint/2010/main" xmlns="" val="2535381057"/>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1999" y="321276"/>
            <a:ext cx="9938951" cy="922638"/>
          </a:xfrm>
        </p:spPr>
        <p:txBody>
          <a:bodyPr>
            <a:noAutofit/>
          </a:bodyPr>
          <a:lstStyle/>
          <a:p>
            <a:pPr algn="ctr"/>
            <a:r>
              <a:rPr lang="el-GR" sz="5400" b="1" u="sng" dirty="0" smtClean="0"/>
              <a:t>Τι χρειάστηκε να κάνουμε</a:t>
            </a:r>
            <a:endParaRPr lang="el-GR" sz="5400" b="1" u="sng" dirty="0"/>
          </a:p>
        </p:txBody>
      </p:sp>
      <p:sp>
        <p:nvSpPr>
          <p:cNvPr id="3" name="Θέση περιεχομένου 2"/>
          <p:cNvSpPr>
            <a:spLocks noGrp="1"/>
          </p:cNvSpPr>
          <p:nvPr>
            <p:ph idx="1"/>
          </p:nvPr>
        </p:nvSpPr>
        <p:spPr>
          <a:xfrm>
            <a:off x="1371599" y="1787610"/>
            <a:ext cx="9601200" cy="4516395"/>
          </a:xfrm>
        </p:spPr>
        <p:txBody>
          <a:bodyPr>
            <a:normAutofit lnSpcReduction="10000"/>
          </a:bodyPr>
          <a:lstStyle/>
          <a:p>
            <a:r>
              <a:rPr lang="el-GR" sz="3600" dirty="0" smtClean="0"/>
              <a:t>Εργασία πριν την επίσκεψη κυρίως σε παρουσιάσεις.</a:t>
            </a:r>
          </a:p>
          <a:p>
            <a:r>
              <a:rPr lang="el-GR" sz="3600" dirty="0" smtClean="0"/>
              <a:t>Να μιλήσουμε στα αγγλικά.</a:t>
            </a:r>
          </a:p>
          <a:p>
            <a:r>
              <a:rPr lang="el-GR" sz="3600" dirty="0" smtClean="0"/>
              <a:t>Να παρουσιάσουμε μπροστά σε μεγάλο αριθμό μαθητών.</a:t>
            </a:r>
          </a:p>
          <a:p>
            <a:r>
              <a:rPr lang="el-GR" sz="3600" dirty="0" smtClean="0"/>
              <a:t>Να ασχοληθούμε επεκτείνοντας τις γνώσεις μας περί διαφόρων προβλημάτων που αντιμετωπίζει η Ε.Ε.</a:t>
            </a:r>
          </a:p>
          <a:p>
            <a:endParaRPr lang="el-GR" dirty="0"/>
          </a:p>
        </p:txBody>
      </p:sp>
    </p:spTree>
    <p:extLst>
      <p:ext uri="{BB962C8B-B14F-4D97-AF65-F5344CB8AC3E}">
        <p14:creationId xmlns:p14="http://schemas.microsoft.com/office/powerpoint/2010/main" xmlns="" val="3643973116"/>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526" y="2660823"/>
            <a:ext cx="5733538" cy="3822358"/>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90445" y="1230668"/>
            <a:ext cx="6087038" cy="4058024"/>
          </a:xfrm>
          <a:prstGeom prst="rect">
            <a:avLst/>
          </a:prstGeom>
        </p:spPr>
      </p:pic>
    </p:spTree>
    <p:extLst>
      <p:ext uri="{BB962C8B-B14F-4D97-AF65-F5344CB8AC3E}">
        <p14:creationId xmlns:p14="http://schemas.microsoft.com/office/powerpoint/2010/main" xmlns="" val="4227268513"/>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430427"/>
            <a:ext cx="9601200" cy="714632"/>
          </a:xfrm>
        </p:spPr>
        <p:txBody>
          <a:bodyPr/>
          <a:lstStyle/>
          <a:p>
            <a:pPr algn="ctr"/>
            <a:r>
              <a:rPr lang="el-GR" b="1" u="sng" dirty="0" smtClean="0"/>
              <a:t>Τι κερδίσαμε</a:t>
            </a:r>
            <a:endParaRPr lang="el-GR" b="1" u="sng" dirty="0"/>
          </a:p>
        </p:txBody>
      </p:sp>
      <p:sp>
        <p:nvSpPr>
          <p:cNvPr id="3" name="Θέση περιεχομένου 2"/>
          <p:cNvSpPr>
            <a:spLocks noGrp="1"/>
          </p:cNvSpPr>
          <p:nvPr>
            <p:ph idx="1"/>
          </p:nvPr>
        </p:nvSpPr>
        <p:spPr>
          <a:xfrm>
            <a:off x="1371600" y="1202724"/>
            <a:ext cx="9601200" cy="4664676"/>
          </a:xfrm>
        </p:spPr>
        <p:txBody>
          <a:bodyPr>
            <a:noAutofit/>
          </a:bodyPr>
          <a:lstStyle/>
          <a:p>
            <a:pPr>
              <a:buFont typeface="Wingdings" panose="05000000000000000000" pitchFamily="2" charset="2"/>
              <a:buChar char="§"/>
            </a:pPr>
            <a:r>
              <a:rPr lang="el-GR" sz="2800" dirty="0" smtClean="0"/>
              <a:t>Βελτιώσαμε την ικανότητα μας να μιλάμε πιο αυθόρμητα τις ξένες γλώσσες.</a:t>
            </a:r>
          </a:p>
          <a:p>
            <a:pPr>
              <a:buFont typeface="Wingdings" panose="05000000000000000000" pitchFamily="2" charset="2"/>
              <a:buChar char="§"/>
            </a:pPr>
            <a:r>
              <a:rPr lang="el-GR" sz="2800" dirty="0" smtClean="0"/>
              <a:t>Συζητήσαμε με μαθητές από διαφορετικές χώρες και μάθαμε για τον τρόπο ζωής και τις συνήθεις τους. </a:t>
            </a:r>
          </a:p>
          <a:p>
            <a:pPr>
              <a:buFont typeface="Wingdings" panose="05000000000000000000" pitchFamily="2" charset="2"/>
              <a:buChar char="§"/>
            </a:pPr>
            <a:r>
              <a:rPr lang="el-GR" sz="2800" dirty="0" smtClean="0"/>
              <a:t>Γνωρίσαμε καινούριους πολιτισμούς και κουλτούρες άλλων εθνών.</a:t>
            </a:r>
          </a:p>
          <a:p>
            <a:pPr>
              <a:buFont typeface="Wingdings" panose="05000000000000000000" pitchFamily="2" charset="2"/>
              <a:buChar char="§"/>
            </a:pPr>
            <a:r>
              <a:rPr lang="el-GR" sz="2800" dirty="0" smtClean="0"/>
              <a:t>Συνδεθήκαμε με τους ξενόφωνους μαθητές και νιώσαμε ότι σχηματίσαμε μαζί μια ομάδα, αλλά και παρέα.</a:t>
            </a:r>
          </a:p>
          <a:p>
            <a:pPr>
              <a:buFont typeface="Wingdings" panose="05000000000000000000" pitchFamily="2" charset="2"/>
              <a:buChar char="§"/>
            </a:pPr>
            <a:r>
              <a:rPr lang="el-GR" sz="2800" dirty="0" smtClean="0"/>
              <a:t>Συγκρίναμε τον τρόπο διαβίωσης των Ελλήνων νεών με αντίστοιχους άλλων εθνών.</a:t>
            </a:r>
            <a:endParaRPr lang="el-GR" sz="2800" dirty="0"/>
          </a:p>
        </p:txBody>
      </p:sp>
    </p:spTree>
    <p:extLst>
      <p:ext uri="{BB962C8B-B14F-4D97-AF65-F5344CB8AC3E}">
        <p14:creationId xmlns:p14="http://schemas.microsoft.com/office/powerpoint/2010/main" xmlns="" val="3910085238"/>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8097" y="205944"/>
            <a:ext cx="5597613" cy="3731741"/>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72208" y="2290119"/>
            <a:ext cx="6215448" cy="4143632"/>
          </a:xfrm>
          <a:prstGeom prst="rect">
            <a:avLst/>
          </a:prstGeom>
        </p:spPr>
      </p:pic>
    </p:spTree>
    <p:extLst>
      <p:ext uri="{BB962C8B-B14F-4D97-AF65-F5344CB8AC3E}">
        <p14:creationId xmlns:p14="http://schemas.microsoft.com/office/powerpoint/2010/main" xmlns="" val="2945657077"/>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23319" y="397476"/>
            <a:ext cx="9601200" cy="698157"/>
          </a:xfrm>
        </p:spPr>
        <p:txBody>
          <a:bodyPr/>
          <a:lstStyle/>
          <a:p>
            <a:pPr algn="ctr"/>
            <a:r>
              <a:rPr lang="el-GR" b="1" u="sng" dirty="0" smtClean="0"/>
              <a:t>Σημαντική υποχρέωση</a:t>
            </a:r>
            <a:endParaRPr lang="el-GR" b="1" u="sng" dirty="0"/>
          </a:p>
        </p:txBody>
      </p:sp>
      <p:sp>
        <p:nvSpPr>
          <p:cNvPr id="3" name="Θέση περιεχομένου 2"/>
          <p:cNvSpPr>
            <a:spLocks noGrp="1"/>
          </p:cNvSpPr>
          <p:nvPr>
            <p:ph idx="1"/>
          </p:nvPr>
        </p:nvSpPr>
        <p:spPr>
          <a:xfrm>
            <a:off x="1132702" y="1276865"/>
            <a:ext cx="10126025" cy="4728519"/>
          </a:xfrm>
        </p:spPr>
        <p:txBody>
          <a:bodyPr>
            <a:normAutofit lnSpcReduction="10000"/>
          </a:bodyPr>
          <a:lstStyle/>
          <a:p>
            <a:pPr marL="0" indent="0">
              <a:buNone/>
            </a:pPr>
            <a:r>
              <a:rPr lang="el-GR" dirty="0"/>
              <a:t> </a:t>
            </a:r>
            <a:r>
              <a:rPr lang="el-GR" sz="3200" dirty="0" smtClean="0"/>
              <a:t>Δυστυχώς η ευτυχώς, τα ταξίδια </a:t>
            </a:r>
            <a:r>
              <a:rPr lang="el-GR" sz="3200" dirty="0" err="1" smtClean="0"/>
              <a:t>ερασμους</a:t>
            </a:r>
            <a:r>
              <a:rPr lang="el-GR" sz="3200" dirty="0" smtClean="0"/>
              <a:t> δεν είναι διακοπές. Απαιτούν κατάλληλη εργασία πριν, </a:t>
            </a:r>
            <a:r>
              <a:rPr lang="el-GR" sz="3200" dirty="0" smtClean="0"/>
              <a:t>κατά</a:t>
            </a:r>
            <a:r>
              <a:rPr lang="en-US" sz="3200" dirty="0" smtClean="0"/>
              <a:t> </a:t>
            </a:r>
            <a:r>
              <a:rPr lang="el-GR" sz="3200" dirty="0" smtClean="0"/>
              <a:t>την δι</a:t>
            </a:r>
            <a:r>
              <a:rPr lang="el-GR" sz="3200" dirty="0" smtClean="0"/>
              <a:t>άρκεια</a:t>
            </a:r>
            <a:r>
              <a:rPr lang="el-GR" sz="3200" dirty="0" smtClean="0"/>
              <a:t> </a:t>
            </a:r>
            <a:r>
              <a:rPr lang="el-GR" sz="3200" dirty="0" smtClean="0"/>
              <a:t>αλλά και μετά το ταξίδι διότι εκτός από τον εαυτό του, κάθε μαθητής εκπροσωπεί το σχολείο, αλλά και την χώρα του. Συνεπώς εάν κάποιος εξετάζει το ενδεχόμενο να συμμετέχει σε ένα ταξίδι του προγράμματος, πρέπει να λάβει υπόψη του ότι είναι υποχρεωμένος να δουλέψει τόσο για να διεκδικήσει την θέση του, όσο και για να είναι κατάλληλα προετοιμασμένος.</a:t>
            </a:r>
            <a:endParaRPr lang="el-GR" sz="3200" dirty="0"/>
          </a:p>
        </p:txBody>
      </p:sp>
    </p:spTree>
    <p:extLst>
      <p:ext uri="{BB962C8B-B14F-4D97-AF65-F5344CB8AC3E}">
        <p14:creationId xmlns:p14="http://schemas.microsoft.com/office/powerpoint/2010/main" xmlns="" val="1914483459"/>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8705" y="2133237"/>
            <a:ext cx="9404723" cy="1400530"/>
          </a:xfrm>
        </p:spPr>
        <p:txBody>
          <a:bodyPr/>
          <a:lstStyle/>
          <a:p>
            <a:r>
              <a:rPr lang="el-GR" sz="6600" dirty="0" smtClean="0"/>
              <a:t>Ευχαριστούμε για την προσοχή σας</a:t>
            </a:r>
            <a:endParaRPr lang="el-GR" sz="6600" dirty="0"/>
          </a:p>
        </p:txBody>
      </p:sp>
    </p:spTree>
    <p:extLst>
      <p:ext uri="{BB962C8B-B14F-4D97-AF65-F5344CB8AC3E}">
        <p14:creationId xmlns:p14="http://schemas.microsoft.com/office/powerpoint/2010/main" xmlns="" val="6230396"/>
      </p:ext>
    </p:extLst>
  </p:cSld>
  <p:clrMapOvr>
    <a:masterClrMapping/>
  </p:clrMapOvr>
  <mc:AlternateContent xmlns:mc="http://schemas.openxmlformats.org/markup-compatibility/2006">
    <mc:Choice xmlns:p14="http://schemas.microsoft.com/office/powerpoint/2010/main" xmlns="" Requires="p14">
      <p:transition spd="slow" p14:dur="1400">
        <p:fad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140</TotalTime>
  <Words>276</Words>
  <Application>Microsoft Office PowerPoint</Application>
  <PresentationFormat>Προσαρμογή</PresentationFormat>
  <Paragraphs>16</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Ιόν</vt:lpstr>
      <vt:lpstr>Τα οφελη του ερασμους</vt:lpstr>
      <vt:lpstr>Διαφάνεια 2</vt:lpstr>
      <vt:lpstr>Τι χρειάστηκε να κάνουμε</vt:lpstr>
      <vt:lpstr>Διαφάνεια 4</vt:lpstr>
      <vt:lpstr>Τι κερδίσαμε</vt:lpstr>
      <vt:lpstr>Διαφάνεια 6</vt:lpstr>
      <vt:lpstr>Σημαντική υποχρέωση</vt:lpstr>
      <vt:lpstr>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οφελη του ερασμους</dc:title>
  <dc:creator>User</dc:creator>
  <cp:lastModifiedBy>5o</cp:lastModifiedBy>
  <cp:revision>16</cp:revision>
  <dcterms:created xsi:type="dcterms:W3CDTF">2019-04-14T22:45:24Z</dcterms:created>
  <dcterms:modified xsi:type="dcterms:W3CDTF">2019-04-17T08:22:25Z</dcterms:modified>
</cp:coreProperties>
</file>