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59" r:id="rId12"/>
    <p:sldId id="271" r:id="rId13"/>
    <p:sldId id="272" r:id="rId14"/>
    <p:sldId id="273" r:id="rId15"/>
    <p:sldId id="274" r:id="rId16"/>
    <p:sldId id="277" r:id="rId17"/>
    <p:sldId id="279" r:id="rId18"/>
    <p:sldId id="280" r:id="rId1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84" y="-2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D0944-ECEB-4C5B-B45C-5C533569143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244C6-5334-41DA-9DDB-8A02A5CA31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2309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7027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953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1023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794A5D-568C-4177-901E-B58EC66C10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5961580"/>
      </p:ext>
    </p:extLst>
  </p:cSld>
  <p:clrMapOvr>
    <a:masterClrMapping/>
  </p:clrMapOvr>
  <p:transition spd="slow" advTm="7000">
    <p:strips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ADAC112-3726-4436-A37A-E9BD4DE80E3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8496046"/>
      </p:ext>
    </p:extLst>
  </p:cSld>
  <p:clrMapOvr>
    <a:masterClrMapping/>
  </p:clrMapOvr>
  <p:transition spd="slow" advTm="7000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0018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127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9259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47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646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059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819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642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42262D-E181-490B-BB59-C75B86D1BF62}" type="datetimeFigureOut">
              <a:rPr lang="pl-PL" smtClean="0"/>
              <a:t>2015-11-07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2A7F1-2BF1-448D-A3B3-61AAAAD1EBE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359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 sz="quarter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pl-PL" altLang="pl-PL" sz="4000"/>
              <a:t>POLAND </a:t>
            </a:r>
            <a:br>
              <a:rPr lang="pl-PL" altLang="pl-PL" sz="4000"/>
            </a:br>
            <a:r>
              <a:rPr lang="pl-PL" altLang="pl-PL" sz="4000"/>
              <a:t>(Republic of Poland)</a:t>
            </a:r>
          </a:p>
        </p:txBody>
      </p:sp>
      <p:sp>
        <p:nvSpPr>
          <p:cNvPr id="24579" name="Rectangle 3"/>
          <p:cNvSpPr>
            <a:spLocks noGrp="1"/>
          </p:cNvSpPr>
          <p:nvPr>
            <p:ph sz="quarter" idx="4294967295"/>
          </p:nvPr>
        </p:nvSpPr>
        <p:spPr>
          <a:xfrm>
            <a:off x="468313" y="1628775"/>
            <a:ext cx="4038600" cy="21859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altLang="pl-PL" sz="2400"/>
              <a:t>	It’s</a:t>
            </a:r>
            <a:r>
              <a:rPr lang="en-US" altLang="pl-PL" sz="2400"/>
              <a:t> a country in</a:t>
            </a:r>
            <a:r>
              <a:rPr lang="pl-PL" altLang="pl-PL" sz="2400"/>
              <a:t> central</a:t>
            </a:r>
            <a:r>
              <a:rPr lang="en-US" altLang="pl-PL" sz="2400"/>
              <a:t> Europ</a:t>
            </a:r>
            <a:r>
              <a:rPr lang="pl-PL" altLang="pl-PL" sz="2400"/>
              <a:t>e. </a:t>
            </a:r>
          </a:p>
        </p:txBody>
      </p:sp>
      <p:sp>
        <p:nvSpPr>
          <p:cNvPr id="24580" name="Rectangle 4"/>
          <p:cNvSpPr>
            <a:spLocks noGrp="1"/>
          </p:cNvSpPr>
          <p:nvPr>
            <p:ph sz="quarter" idx="4294967295"/>
          </p:nvPr>
        </p:nvSpPr>
        <p:spPr>
          <a:xfrm>
            <a:off x="4643438" y="3933825"/>
            <a:ext cx="4038600" cy="218757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altLang="pl-PL" sz="2400"/>
              <a:t>     </a:t>
            </a:r>
            <a:r>
              <a:rPr lang="en-US" altLang="pl-PL" sz="2400"/>
              <a:t>The total area of Poland is 312,679 square kilometers. Poland has a population of over 38 million people</a:t>
            </a:r>
            <a:r>
              <a:rPr lang="pl-PL" altLang="pl-PL" sz="2400"/>
              <a:t>.</a:t>
            </a:r>
          </a:p>
        </p:txBody>
      </p:sp>
      <p:pic>
        <p:nvPicPr>
          <p:cNvPr id="24582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0" y="404813"/>
            <a:ext cx="2159000" cy="2449512"/>
          </a:xfrm>
        </p:spPr>
      </p:pic>
      <p:pic>
        <p:nvPicPr>
          <p:cNvPr id="7" name="Picture 4" descr="http://arka.eu/pics/mapa_polsk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453650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91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6000" smtClean="0">
                <a:latin typeface="Arial" charset="0"/>
              </a:rPr>
              <a:t>A</a:t>
            </a:r>
            <a:r>
              <a:rPr lang="en-US" altLang="pl-PL" sz="6000" smtClean="0"/>
              <a:t>utumn</a:t>
            </a:r>
            <a:endParaRPr lang="pl-PL" altLang="pl-PL" sz="6000" smtClean="0"/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3024187" cy="2016125"/>
          </a:xfrm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3024187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5888"/>
            <a:ext cx="3144838" cy="219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52963"/>
            <a:ext cx="3124200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41438"/>
            <a:ext cx="24923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68838"/>
            <a:ext cx="2519363" cy="218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675188"/>
            <a:ext cx="3024187" cy="21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20938"/>
            <a:ext cx="309880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298859"/>
      </p:ext>
    </p:extLst>
  </p:cSld>
  <p:clrMapOvr>
    <a:masterClrMapping/>
  </p:clrMapOvr>
  <p:transition spd="med" advTm="6000">
    <p:cover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cer-Dariusz\Desktop\wo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7158192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004048" y="62068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/>
              <a:t>We </a:t>
            </a:r>
            <a:r>
              <a:rPr lang="pl-PL" sz="3600" b="1" dirty="0" err="1" smtClean="0"/>
              <a:t>are</a:t>
            </a:r>
            <a:r>
              <a:rPr lang="pl-PL" sz="3600" b="1" dirty="0" smtClean="0"/>
              <a:t> from Lublin. </a:t>
            </a:r>
            <a:endParaRPr lang="pl-PL" sz="3600" b="1" dirty="0"/>
          </a:p>
        </p:txBody>
      </p:sp>
    </p:spTree>
    <p:extLst>
      <p:ext uri="{BB962C8B-B14F-4D97-AF65-F5344CB8AC3E}">
        <p14:creationId xmlns:p14="http://schemas.microsoft.com/office/powerpoint/2010/main" val="948309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620713"/>
            <a:ext cx="5616575" cy="936625"/>
          </a:xfrm>
        </p:spPr>
        <p:txBody>
          <a:bodyPr>
            <a:normAutofit fontScale="90000"/>
          </a:bodyPr>
          <a:lstStyle/>
          <a:p>
            <a:r>
              <a:rPr lang="pl-PL" sz="9600">
                <a:solidFill>
                  <a:srgbClr val="6600FF"/>
                </a:solidFill>
              </a:rPr>
              <a:t>Lublin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850" y="1773238"/>
            <a:ext cx="6400800" cy="257016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sz="2400">
                <a:solidFill>
                  <a:srgbClr val="6600FF"/>
                </a:solidFill>
              </a:rPr>
              <a:t>It is the capital of Lublin Voivodeship (province) with a population of 350,392. Lublin is the largest city east of the Vistula River.</a:t>
            </a:r>
            <a:endParaRPr lang="pl-PL" sz="2400">
              <a:solidFill>
                <a:srgbClr val="6600FF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8138" y="260350"/>
            <a:ext cx="227647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429000"/>
            <a:ext cx="19494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2960813"/>
      </p:ext>
    </p:extLst>
  </p:cSld>
  <p:clrMapOvr>
    <a:masterClrMapping/>
  </p:clrMapOvr>
  <p:transition spd="med" advTm="15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dirty="0">
                <a:solidFill>
                  <a:srgbClr val="6600FF"/>
                </a:solidFill>
              </a:rPr>
              <a:t>The Old Town</a:t>
            </a:r>
          </a:p>
        </p:txBody>
      </p:sp>
      <p:pic>
        <p:nvPicPr>
          <p:cNvPr id="3075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412875"/>
            <a:ext cx="8097838" cy="4953000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396584871"/>
      </p:ext>
    </p:extLst>
  </p:cSld>
  <p:clrMapOvr>
    <a:masterClrMapping/>
  </p:clrMapOvr>
  <p:transition spd="med" advTm="8000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1773238"/>
            <a:ext cx="3467100" cy="1143000"/>
          </a:xfrm>
        </p:spPr>
        <p:txBody>
          <a:bodyPr/>
          <a:lstStyle/>
          <a:p>
            <a:r>
              <a:rPr lang="pl-PL" dirty="0">
                <a:solidFill>
                  <a:srgbClr val="6600FF"/>
                </a:solidFill>
              </a:rPr>
              <a:t>The Castel</a:t>
            </a:r>
          </a:p>
        </p:txBody>
      </p:sp>
      <p:pic>
        <p:nvPicPr>
          <p:cNvPr id="40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500438"/>
            <a:ext cx="2736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575" y="3860800"/>
            <a:ext cx="576262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9338" y="549275"/>
            <a:ext cx="3814762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2032777"/>
      </p:ext>
    </p:extLst>
  </p:cSld>
  <p:clrMapOvr>
    <a:masterClrMapping/>
  </p:clrMapOvr>
  <p:transition spd="med" advTm="8000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260350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rgbClr val="6600FF"/>
                </a:solidFill>
              </a:rPr>
              <a:t>The </a:t>
            </a:r>
            <a:r>
              <a:rPr lang="pl-PL" dirty="0" err="1">
                <a:solidFill>
                  <a:srgbClr val="6600FF"/>
                </a:solidFill>
              </a:rPr>
              <a:t>Cracow</a:t>
            </a:r>
            <a:r>
              <a:rPr lang="pl-PL" dirty="0">
                <a:solidFill>
                  <a:srgbClr val="6600FF"/>
                </a:solidFill>
              </a:rPr>
              <a:t> </a:t>
            </a:r>
            <a:r>
              <a:rPr lang="pl-PL" dirty="0" err="1">
                <a:solidFill>
                  <a:srgbClr val="6600FF"/>
                </a:solidFill>
              </a:rPr>
              <a:t>Gate</a:t>
            </a:r>
            <a:endParaRPr lang="pl-PL" dirty="0">
              <a:solidFill>
                <a:srgbClr val="6600FF"/>
              </a:solidFill>
            </a:endParaRPr>
          </a:p>
        </p:txBody>
      </p:sp>
      <p:pic>
        <p:nvPicPr>
          <p:cNvPr id="512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357563"/>
            <a:ext cx="406717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68413"/>
            <a:ext cx="421005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7713143"/>
      </p:ext>
    </p:extLst>
  </p:cSld>
  <p:clrMapOvr>
    <a:masterClrMapping/>
  </p:clrMapOvr>
  <p:transition spd="med" advTm="8000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dirty="0">
                <a:solidFill>
                  <a:srgbClr val="6600FF"/>
                </a:solidFill>
              </a:rPr>
              <a:t>The </a:t>
            </a:r>
            <a:r>
              <a:rPr lang="pl-PL" dirty="0" err="1">
                <a:solidFill>
                  <a:srgbClr val="6600FF"/>
                </a:solidFill>
              </a:rPr>
              <a:t>Lithuanian</a:t>
            </a:r>
            <a:r>
              <a:rPr lang="pl-PL" dirty="0">
                <a:solidFill>
                  <a:srgbClr val="6600FF"/>
                </a:solidFill>
              </a:rPr>
              <a:t> </a:t>
            </a:r>
            <a:r>
              <a:rPr lang="pl-PL" dirty="0" err="1">
                <a:solidFill>
                  <a:srgbClr val="6600FF"/>
                </a:solidFill>
              </a:rPr>
              <a:t>Square</a:t>
            </a:r>
            <a:endParaRPr lang="pl-PL" dirty="0">
              <a:solidFill>
                <a:srgbClr val="6600FF"/>
              </a:solidFill>
            </a:endParaRPr>
          </a:p>
        </p:txBody>
      </p:sp>
      <p:pic>
        <p:nvPicPr>
          <p:cNvPr id="17411" name="Rectangle 3"/>
          <p:cNvPicPr>
            <a:picLocks noGrp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2924175"/>
            <a:ext cx="3816350" cy="3384550"/>
          </a:xfrm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700213"/>
            <a:ext cx="320675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6209950"/>
      </p:ext>
    </p:extLst>
  </p:cSld>
  <p:clrMapOvr>
    <a:masterClrMapping/>
  </p:clrMapOvr>
  <p:transition spd="med" advTm="8000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riusz\Desktop\Nowy folder\DSCN7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914400" y="5229200"/>
            <a:ext cx="8229600" cy="1143000"/>
          </a:xfrm>
        </p:spPr>
        <p:txBody>
          <a:bodyPr/>
          <a:lstStyle/>
          <a:p>
            <a:r>
              <a:rPr lang="pl-PL" b="1" u="sng" dirty="0" smtClean="0">
                <a:solidFill>
                  <a:srgbClr val="FF0000"/>
                </a:solidFill>
              </a:rPr>
              <a:t>OUR SCHOOL</a:t>
            </a:r>
            <a:endParaRPr lang="pl-PL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76141"/>
      </p:ext>
    </p:extLst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ariusz\Desktop\Nowy folder\DSCN766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040188" cy="3030141"/>
          </a:xfrm>
          <a:prstGeom prst="rect">
            <a:avLst/>
          </a:prstGeom>
          <a:noFill/>
        </p:spPr>
      </p:pic>
      <p:pic>
        <p:nvPicPr>
          <p:cNvPr id="5123" name="Picture 3" descr="C:\Users\Dariusz\Desktop\Nowy folder\DSCN7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032448" cy="3240360"/>
          </a:xfrm>
          <a:prstGeom prst="rect">
            <a:avLst/>
          </a:prstGeom>
          <a:noFill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645024"/>
            <a:ext cx="448322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C:\Users\Dariusz\Desktop\Nowy folder\DSCN76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88640"/>
            <a:ext cx="4499984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8922361"/>
      </p:ext>
    </p:extLst>
  </p:cSld>
  <p:clrMapOvr>
    <a:masterClrMapping/>
  </p:clrMapOvr>
  <p:transition spd="med" advTm="8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pl-PL" altLang="pl-PL"/>
              <a:t>Warsaw- capital of Poland</a:t>
            </a:r>
          </a:p>
        </p:txBody>
      </p:sp>
      <p:pic>
        <p:nvPicPr>
          <p:cNvPr id="1026" name="Picture 2" descr="C:\Users\Acer-Dariusz\Desktop\Bez tytuł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556792"/>
            <a:ext cx="2664296" cy="464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-Dariusz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5040560" cy="261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-Dariusz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77072"/>
            <a:ext cx="504055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733570"/>
      </p:ext>
    </p:extLst>
  </p:cSld>
  <p:clrMapOvr>
    <a:masterClrMapping/>
  </p:clrMapOvr>
  <p:transition spd="slow" advTm="7000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 sz="quarter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pl-PL" altLang="pl-PL"/>
              <a:t>Mountains </a:t>
            </a:r>
          </a:p>
        </p:txBody>
      </p:sp>
      <p:pic>
        <p:nvPicPr>
          <p:cNvPr id="1026" name="Picture 2" descr="C:\Users\Acer-Dariusz\Desktop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26293"/>
            <a:ext cx="41052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-Dariusz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26293"/>
            <a:ext cx="42672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-Dariusz\Desktop\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105276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cer-Dariusz\Desktop\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7" y="3978760"/>
            <a:ext cx="439102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544579"/>
      </p:ext>
    </p:extLst>
  </p:cSld>
  <p:clrMapOvr>
    <a:masterClrMapping/>
  </p:clrMapOvr>
  <p:transition spd="slow" advTm="7000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/>
          </p:cNvSpPr>
          <p:nvPr>
            <p:ph type="title" sz="quarter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pl-PL" altLang="pl-PL"/>
              <a:t>Baltic Sea</a:t>
            </a:r>
          </a:p>
        </p:txBody>
      </p:sp>
      <p:pic>
        <p:nvPicPr>
          <p:cNvPr id="2050" name="Picture 2" descr="C:\Users\Acer-Dariusz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412776"/>
            <a:ext cx="42672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-Dariusz\Desktop\Bez tytuł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87" y="1360388"/>
            <a:ext cx="424815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cer-Dariusz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91349"/>
            <a:ext cx="4248151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cer-Dariusz\Desktop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907" y="4191349"/>
            <a:ext cx="4171950" cy="250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733957"/>
      </p:ext>
    </p:extLst>
  </p:cSld>
  <p:clrMapOvr>
    <a:masterClrMapping/>
  </p:clrMapOvr>
  <p:transition spd="slow" advTm="7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 sz="quarter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pl-PL" altLang="pl-PL"/>
              <a:t>Masuria</a:t>
            </a: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268413"/>
            <a:ext cx="4256088" cy="2546350"/>
          </a:xfrm>
        </p:spPr>
      </p:pic>
      <p:pic>
        <p:nvPicPr>
          <p:cNvPr id="2970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268413"/>
            <a:ext cx="4321175" cy="2546350"/>
          </a:xfrm>
        </p:spPr>
      </p:pic>
      <p:pic>
        <p:nvPicPr>
          <p:cNvPr id="29702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933825"/>
            <a:ext cx="4249738" cy="2735263"/>
          </a:xfrm>
        </p:spPr>
      </p:pic>
      <p:pic>
        <p:nvPicPr>
          <p:cNvPr id="29703" name="Picture 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3933825"/>
            <a:ext cx="4321175" cy="2735263"/>
          </a:xfrm>
        </p:spPr>
      </p:pic>
    </p:spTree>
    <p:extLst>
      <p:ext uri="{BB962C8B-B14F-4D97-AF65-F5344CB8AC3E}">
        <p14:creationId xmlns:p14="http://schemas.microsoft.com/office/powerpoint/2010/main" val="2118648056"/>
      </p:ext>
    </p:extLst>
  </p:cSld>
  <p:clrMapOvr>
    <a:masterClrMapping/>
  </p:clrMapOvr>
  <p:transition spd="slow" advTm="7000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ytuł 1"/>
          <p:cNvSpPr>
            <a:spLocks noGrp="1"/>
          </p:cNvSpPr>
          <p:nvPr>
            <p:ph type="ctrTitle"/>
          </p:nvPr>
        </p:nvSpPr>
        <p:spPr>
          <a:xfrm>
            <a:off x="755650" y="404813"/>
            <a:ext cx="7772400" cy="576262"/>
          </a:xfrm>
        </p:spPr>
        <p:txBody>
          <a:bodyPr>
            <a:normAutofit fontScale="90000"/>
          </a:bodyPr>
          <a:lstStyle/>
          <a:p>
            <a:r>
              <a:rPr lang="pl-PL" altLang="pl-PL" sz="4000" smtClean="0">
                <a:latin typeface="Arial" charset="0"/>
              </a:rPr>
              <a:t/>
            </a:r>
            <a:br>
              <a:rPr lang="pl-PL" altLang="pl-PL" sz="4000" smtClean="0">
                <a:latin typeface="Arial" charset="0"/>
              </a:rPr>
            </a:br>
            <a:r>
              <a:rPr lang="pl-PL" altLang="pl-PL" smtClean="0">
                <a:solidFill>
                  <a:srgbClr val="3366FF"/>
                </a:solidFill>
                <a:latin typeface="Gungsuh" pitchFamily="18" charset="-127"/>
              </a:rPr>
              <a:t>Climate in Poland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00113" y="1628775"/>
            <a:ext cx="7416800" cy="44640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pl-PL" altLang="pl-PL" smtClean="0">
                <a:solidFill>
                  <a:schemeClr val="tx1"/>
                </a:solidFill>
                <a:latin typeface="Arial" charset="0"/>
              </a:rPr>
            </a:br>
            <a:r>
              <a:rPr lang="en-US" altLang="pl-PL" sz="4400" smtClean="0">
                <a:solidFill>
                  <a:schemeClr val="tx1"/>
                </a:solidFill>
              </a:rPr>
              <a:t>We have four seasons in Poland. </a:t>
            </a:r>
            <a:r>
              <a:rPr lang="pl-PL" altLang="pl-PL" sz="440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pl-PL" altLang="pl-PL" sz="4400" smtClean="0">
                <a:solidFill>
                  <a:schemeClr val="tx1"/>
                </a:solidFill>
                <a:latin typeface="Arial" charset="0"/>
              </a:rPr>
            </a:br>
            <a:r>
              <a:rPr lang="en-US" altLang="pl-PL" sz="4400" smtClean="0">
                <a:solidFill>
                  <a:schemeClr val="tx1"/>
                </a:solidFill>
              </a:rPr>
              <a:t>The weather is  very diverse. We have snow in winter, sun in summer, and rain in spring and  autumn. </a:t>
            </a:r>
          </a:p>
        </p:txBody>
      </p:sp>
    </p:spTree>
    <p:extLst>
      <p:ext uri="{BB962C8B-B14F-4D97-AF65-F5344CB8AC3E}">
        <p14:creationId xmlns:p14="http://schemas.microsoft.com/office/powerpoint/2010/main" val="4257267953"/>
      </p:ext>
    </p:extLst>
  </p:cSld>
  <p:clrMapOvr>
    <a:masterClrMapping/>
  </p:clrMapOvr>
  <p:transition spd="med" advTm="6000"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ytuł 3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850900"/>
          </a:xfrm>
        </p:spPr>
        <p:txBody>
          <a:bodyPr>
            <a:normAutofit fontScale="90000"/>
          </a:bodyPr>
          <a:lstStyle/>
          <a:p>
            <a:r>
              <a:rPr lang="pl-PL" altLang="pl-PL" sz="5400" smtClean="0"/>
              <a:t>Winter</a:t>
            </a:r>
          </a:p>
        </p:txBody>
      </p:sp>
      <p:sp>
        <p:nvSpPr>
          <p:cNvPr id="14338" name="AutoShape 2" descr="data:image/jpeg;base64,/9j/4AAQSkZJRgABAQAAAQABAAD/2wCEAAkGBhQSEBUUEhQWFBUVFBYVFRQYFxUXFBUUFRQVFRQVFhUXHSYeGBkjGRQVHy8gJCcpLCwsFR4xNTAqOCYsLCkBCQoKDgwOFA8PGiwcHBwsKSksKSksKSkpKSkpLCksKSkpKSkpKSkpKSksLCkpLCksKSkpKSksLCkpKSwsKSkpLP/AABEIALcBEwMBIgACEQEDEQH/xAAbAAABBQEBAAAAAAAAAAAAAAADAAECBAUGB//EAD4QAAEDAgQEBAQEBAUFAAMAAAEAAhESIQMEMUEFIlFhE3GBkQahsfAyQsHRFFJi8SOCkqLhBxVTctIkQ2P/xAAaAQADAQEBAQAAAAAAAAAAAAAAAQIDBAUG/8QAIREBAAMAAwEBAAIDAAAAAAAAAAECEQMhMRJBBDJRYXH/2gAMAwEAAhEDEQA/APPg1OGooYnpX1bxA6E4apwnpQA4U2tUgxb3Avhp+NzRyzaZvYEkgAmmHNvbWym1orGyutZtOQ5+lKleuH4QwHBtTGkDEJBuIa6kuY64sCXb6nuVk8T/AOnLRhThVF7cNxLRLnPxKW0tBMAN1Okknbbmj+VSepbT/HtDzxrVOlX8/wAExcFxD26OpMEEVQSWyNxBU8D4exn1UtksaXObILrBpgASZhwgb3XR9VzdZfM+YzmtTll1cfwjFa9zCwhzBLhrAgGSRaIcL90LwjoU9iRgXhFWMPJA6ypAwiNxVMzJxgmFw4A9lLMZZsQELxXO0BRGZV52jzUq/wCAgtbaEjmkccN6kKTsgNkbAyVTxk2FlS8/qjvZCsYbXAWRoO3hzGi9z8kRoaNBCgMNx1RP4Y9FCxcLEATuzCB4RRcPLdUsPZBcXEp/4ZWHNAUHPQMB8FIsTuxh96IbsVHZBYjUFzVZGFupUjdMlEt7phiHZXHYLUxLRonqVJwO6hQVbc+VCtGkpnAKSslySehm0qQar7cqChvyy22GeAMy6PgZUuMD3gxMSATtMKbMuVr5Dh1pMzIu0kEW0P8AZRe/zC601QynBXOc4OBFAJMCdD5hdtwbKYjGNolwba+wvAnWBBF+ifKPoaBzCYJOxA7afLc9ydzheYFxAkwRNpEkWEwf+F53NzTZ2cfHFU8sZY2OWogka20I7Wny6KWZe5obc1AwDqOkEeovB081JwqdALQHC0zLTckgTB0b7EkGLDzeLzCvlNyLwLaxEg2H+5cetyy2CxzYLQNSQDYuNLiSBrNyZ1spYuTgwLlwPo0iHho7wNO/VRwsQ6EGSRMaWMXtN5+atOzcQRBMjUwL1C5jrHT5J/UjAcDhjC1zS1pDgA7SCAAAXCLmBHoP5RGTxn4JwsUuxGVMcb0gimbbRbTrutZmcDaqQ6TJpcACCI0jYxPqr2FjgCo979LHrqnXktWdgppE+vKM78O4mE4tc2SGhxgWgtDjfeLj0QMPJjcL1jMZdr+aL3APYtjUEGI2XNcT+Eq3FwJaCJf+Yl2riOxJ6ei7uP8Alb/bpz24c8co3FaLBC8YuNguoHwODiRhunDiqskEiQSAQBsAAe7lQx+EYmG4tLDIE2E2vcR5FaxyUnxHxb9Yzg7opjDdF1fOXI1seiH4ZJ1V6WBYWUOpCWIwzorDnEBB8I6kpDDwALp344AUBg1aSiOy4aJ1R0aqcxKRe4LSw8Vp/KPv/hRNJOg1Hy28tUt/0WM0+qaLXWwcdv8ALJAja/nZQ8cTdupnb12+4R9DGO4dk7W9oWp44O306knbeVXx8cGREfY7dvmnulii+fRQLOpV7HxKrAGJQKL6JwQIwVAZTqVZcwpiy6CwF7AAhQrLmDdQcwfYQAwUyRhJGEZoRsHJ1OaNiQNtz96qrWZV7h+HN+8jqDO3RaW6jSr3K+/hwENjmbqeu5+pHsrWE0tEjaJNwd5EztfVSyYlwBnQAWk7xOka/KO60c4yrDBqbYib6XMGZ3+7rz78n5LrrVZyL5LOUOuRBJAg2iDrv+kI2Hh04/JJsJETBOpba5gRHb1WZg4tDrOi0kkDRw9wYJWkzORTAbImnSPabR0XNLaFrjJfSKLSbuadi4X2m19v3zXuc0A4ocA0G5G8VQfWVs5HNh7i0flkkAWqA5gLTIBi1+qx/jRjicKl3JUamkOg7AE/1FoEEnQWvfPcU1spj+IC5hILj7AW97/NQZnQOQ8ruUmDrBIM7WAHusPLZh2GABfr0d59v2VXPcb/AMPDxSS01Eaw4hzX0EAan8PsfIkh1WUxQ595iqB+p9wRG8d1fy+YmIB9fLp1XOZLOyw2BMSf/fb2jTsFqcPzQDZLhfWBf7H6ozAt+IKrHX31vb71VzDHKZuANOvUddrLPydJLnDUEnXlvEEep+iNgAtcZ1Jjfade89ktMVmFb+U3t2NyDHrdJ7w4aXNr+vX7urONoJIE721jX/lZhYbEONnCYNiNpA6nbeI3TiSVfiHhYxMMOaIc0WuBy6x/x9njxl7r0PCxDoYk6WIbA2IF9tp0J7LieItLcR1RvJg2gjRpEWiAuzgtP9WPJEeqGMQEMMJRRhgmUQPAXVuMUAy3RBxMMm2yOcTqovx9gjsItwICZzClJ3T1HZMkITho3unIQ0A5hQLk5d1UHDonhTKLsRRqUXHognGKrEaIXoL3pEpinidDqKi4qZCalMgqU6JSkgIqzlw6LC09Pr2UYVrK4pbF4A7x56f2Tt4dfV/IYBLpsRuCYsdzHmUTMY4bVHICwkkCAKGmIjQiDa9iQqeFm3AfPa/nbRTwc4Xua0RMxrSDMA6z0HdedyUnXZW0JYObqc2SOYmNPxEyGnrDo/4Wr4oxvD8MAODnVEkcpgdPxGGi3btegzgBOLQ0w0PlzXUkAvFT3NGtyXbnUWICzuFZJ+E52HiOodiPNGLIPiEtEAVbtbsRqTBkELm9xs6bIYNLpqLW2l3QEkajeXA/5TtK0cXLtxnHmILHuc0WiSayIGrbFsdC7zQ+FtcxhaSC0gunQmABMXi4uIHqrGVbOI4EWcBLCBq4T0P9XVTPcnDms+G0vPMS8FgB0DnmMOANzXKyeKs8YnDbduExxOgALmOZhREz+Z3YNadCF3Gd4VLi4M5Q38IE4jsQvMxrEzMjqTI1HO4fC3tLgAXF2KSSIu4wBJMQAA0CABAGkIr3IkuC4hbhioj/ABGl5NuUudYd7OHtO66DCy7TB5gSCxxkxzQxlvfaBqVzfDcF9MYlyxzmkiLuBLQCNuW/Yx66GWz5Zivc8tpZU6QAeVoDGAA3ku8TvyQiwh03C8MNFJO2sQBI8+s/urQknY6X67j11v5LHy4rY0ElpdJpqIiTdvo0xO1jtA2MHDLYFzAgG94uJO0/qpNaEWm4IdrsN9fvVAwmS86RJEARAnp66ogbykm1p6i8x6aIOXMNFPy1SCvn8dzHQzmcS1rRpDhcSNhZvufTjs3lzUTEguIEEnXmAvfS913OJhB5m0yJiNQCBURrH3ZZ/EGHDY6S2XAkQ10BsEGTt+QepvddPFf58ZXrrjC5OCo4zBUdDc3Ex6TdPT2XoOYyi4KdPZKEBABDceiKXKJMpkH4nmkSEzwQhnGVYnSxY6/JBPmpuxx0QnP9FUQmZJ0oZUoShNKEJoRKUqUAOlNSiwlCQCpSRKUkAzWogaohOCqMRnT9JK2MnlsMMpcAXk2sZiLtN4m40+oWM1WsoXFwuRGjr7RAn0WPJXYaUtktz+N8EAuEQCNg1kDcHznpbusvE4qx4aSIcZcx0EVQ65BOhB1PfoCrL8HUb2E23n+/XVYPEsi/8oa7mDhJodhuqqdDgCC29wQNrmy8u8Z3DtiXZcIxwQRBEzYGYIsXSfIW6K7msM4VLzFMgHQyXWEATLpotIPnvyvDePvpIxIGIJ8Nk8uJDHBrQ4zD3Piw0v1KPjcUc8MdhNAfQay7mc6ATBES4G/ziLFZqdgM3YyIBaO4mXyLiDoFnYteE/q1wM3kkQJPWRM/K0yM93FB0hlUkdSSA0TI0gHtC2cfPsLmh1jFN4aAHUinURM27k6bHgY7uJNLnE6NZUXX/C0EEknUgNuT2VDIsDh4+JYEjww7lFpdWQbuNReWjWCDEm0s9wYYmI9g/wAOshxYZDoaA2CGkRzUg3vDha8dVg8LbS2WglgFLpFTQWuBjpvO/opk2LwjOudNVm+I9jP5yQ4B8OBsJBEDob2XQ4dILcMcpmQAQCQ0tk/7gJ3nVVcDhDGsaGizeVp3DQRLZ6coCdmFijHJ/KS0NcY/DckQNHSRra3uSbWzcjBeIk0iJMS6QYnbT5LNw806IcOZpnax6i/l3utYslsGR6/OeqrYIa0lrrwTsdNYny+iIC1lmEsE2NvISue47moY5mJ+MgwYIsSIA7QNL7zrfomTSBcQI87fuqfxBkvEwjAkjS5Fok/Tf3C045iLRqLR08/hNKMME0lwFhEnYTMfRCIC9X1xmJUa1IgITz3TiEzJsR6A7EUnOlRpWkRiJkMlMWotKVKpIVKVKLSlSkAqU9KJSlSgwqUqUWlKlIA0JUo1KalIBUpItKSWmrgKQaphimGK9LAwEfLOIIImxn1TDDCKwKbeKrHbZ4FlK5BI6TJBq2AMaX+5WfxVrWvM+Y3gkwPv9LKzkOInDBk8o5qTu+0fv6D1y8dtYJIbXYDpTcREXAFtfovOtS2y7ImMUMctgNcW0utfYkENI0gxPr7qWV4w/wAVuEQK/ElgAJD8MgtLqzYOEkH0TZvJl02BEQTPn/TOh2vYdFnuyr2AwAdC12GaXtI3AgB/yJ36jO9Jw4s3s+aX0k8sQ2DNL2ATUfzQYidZBvZM/wCIsNjxjVlwayrSQ4MLaadzJgC2padguU4TxZ2FiHCxnhzXXaSI5/6t5MQSb1NIKhlcLxM14dnMwnGkaBzZDuY6Q069aRqufemrtznsTx8RzDUSQbikAS2lgvdwaSTI6CbX3/h3jRIoppe6IaNGy4y0uH5g3WehMbDm8vkjhB7BEuMtE6jrfUSSi8GznhHExXOhrmue8GlpoaLCrWqcOBsanWvIk3a4eciAdTJtOkCSO0u+aLgZ4HUm/wCHWIBF52Fx6ArlcDiRzDnuE+EXVBoBc97SeZoDdGTNz2AjU6mWzfNSWvaA03NIuJOjTEa+4sITidDp8ljlwuI+fp84+7PjObY0nmMSLkWMz0GnyWbkcYgzFAsZdEnezRpvqQeyv4mHWKT52sQb6EdNUBPAxRsZtZQzeKAfxC/5baCJ1N9fn5KGUylBOpjqZ9vf+6qfEjCMEua0OJJBI1Ej8X+0fZV0jbRCbTkaBxl7WZTliHQ4xYwSBIE6GCPKNlxxxW3t069pi/mrGfzGI9rA8EDDbRpqbkkmNf281TpXqcPH817cXJbZQxHEk+ZKhQjUpUrdmDQlQjUJUI0YFQlQi0pUo0YFSlQi0pUJaMCpSoRaEqUaMCoTUI9KVKWngFCVCNSlCNGA0pItKSWhWDVINUg1SDVelhg1SDVIBSDVOmDitsqrHwbGY1AF46xvpt81oHDUZjYfLXaxKxt61qhl21dwR79P7+SDj4bTB/b5jdWMTEDWwLRcdBPb12QMPGlwDhAdYGD+oEenRYWtLWIhgcf+GfHezEw3AEcryIuGyWmf5rXnSodEPgmTYaCBzs/GaoaZil0thxqkEDub2gdKMceXYiDYTvrZVODZWpznUxTLTeX1thwfPQgGNzLjouS1O9/y1iVjHw3kyBzuYxlQqAnlFnnuYnq4mOgP+3nFxTEnCb+dpABxBYRAMAEOPWWnoJ0xnnCgBs0uNYMElgN4sLl1PkW9NbGI97x/h0tdYiAaZbYkgflgAdu9ll6tf4JwtmAyTVLnA1iC6NXB4NyLOaJ0mVpZLhjw7xMVwdDRSxopYCbGZ/G65AJsPdxqZbDZl2Gape10tB5apEPMm3vEbWWtlMbxW0ETpUBaCSbR9UeBLO41JECHOs0HSR2Glrn26K7lMblDj139PfQeyxuK5M4j7mnDiBH4i6ppPYNpawQQZM6QJtZbLU4FJcXbhwgE2bP4IjQ6RomGs3FFRk3N++g1TuYHQL977XF+izMpjl0yJgwRc2DQR5TfZWM1jOGIwNa0sdMuJ3g2Ai8W8773FZJFjZNpdD7yQRMRFwIt3j0WLxzgeGwFwJbBiIMSbhtuwPTbVX8HOkYgrEQd9B+v35LRzuDVhuB0c06xblmdtP1WtL2rMM7ViYee0JULQ4jkfDfT6j3NvaFWpXpxbY1yTGA0JUItKelGlgNCVCNSlSjRgNCVCNSlSjTwGhNQj0JUpaMBoTUI9KalLRgNKahHpTUpaAaEkWlJGmqAJwFMNThqvU4jCcBFZgk6CVbyeRDrl1hc2OmgU2vFfVRWZUKFJuDAmPWLe628NzXOaSxkTTECbEayB2W2zCYWC0sM8uwB0/v3XPP8iI/GscUuMAUhhWvboY+5W3xTgh8ScNopIFgd97LN8GR637bX6K5vW1ekxWYntmY/Ajiw4Fn4gKTcA2GhtHkQdTtKhnMhiZV3iYYaWj8d3GRZrQNxD3Xkx03joMqwUgmTBinQdZkdnH7lWuKBrmOqaIcDrzAhsuikzH4be64rumrjM29jWjEBkscDFRBILnFwBJ7C56HsRY+HsycRnig8rgQ0QJsTBB1I09T2gAOSOKSyLOA5tQXS1oEC3Mfqdlq8IyL8JjQ67hI6CmZM7ASdtaT6ZQpLOcUkUYjrO6/ipNIFpghxcG7am8wtbhOewy9rcNzSKXVU3Ac003b15dLW81lYnBIxXvJl7oIMTDSZLQZPKABYWsFo5TJQRiE84m4100vr99Fp8bGp+vxs55shugcDzdOWOc9BIG/urGVxGloEyBSfpH10/dUskfFY+vuCPPlN91Ry+GcPEJZN4sdTTI/Fq4ESLyQBbvPzJ62cw0YeHLbXJI5ZMxN41JGvdUctxHxMSCAGzaTfWoHtqR6Kw/NA4dLuUuuJNif5QRbQz36bKWFw5phzIqBBJm1gAWntA/VXX5zv0p3ejZrBpLsQ3hvIPeZPqO3um4rnJwGw7btN2gQegufcDdE4pjt8P812WGhPNHy/Xuub+/v2+S146fWTP4zvbOoCInXt8gAPkAmoRqUqV16wBoT0ItKVKNGBUJUItKVKWjAqEqEWlKlGgGlKlFpSpRowKlNSjUpqUaMBpSpRaUqEtGA0pItCSNPFINUg1SDVMNT0sOzEiLSAZiYvHyWng58PeGsaQIMmwAEyASDr9ZWdh4cmFLNMoq8NxBggybRYg2vGv0lc/LktqGyeKMRz2CwDjzWPVhkjWCLX3W/gOI8MG0WIkXibaC9ie64U47sDELiOUkOdNgIqJ2Gpb2k+67LCxDiZZxADnuBc0EgSegPT77rms1hvYXmDGnrY+YXPYuEGY7mzyl06i4JsCel5RshxMQPEhjzE9C0THNPUadEbi+GwtGIAKqhJ2dY+h0CrjnJyf0r9xsA5hrW4biTs4gSAC6CDHrZDfgB2ADIbTDgf5AAea3UFw71n0y+IYriAf5d4n8xcTG+qm/F//HLgZLiGg6TNzbe4PunyVmBWdQ4NlxBAdBq0MUy0mQO9UaTFPmRs5HEYQOasRJO94It1v52vErH4ZlmuJANQwh0IqfT+U7gNIHr5K9kmuggNa2kCWxNqRTYaWIvqN91g0HzWNhEOcaW0xDjaAYve4l0gA7+iWSx241VDmmnoRIMyZg29Y0VxjBFJjeIJuIFiJ6HySdw9g5wwOLYI/nEXAq1PqfOVZCnKUgxvY9CKnET/AKiqzsIkQQOk3GpINj5hW8TM0ySNOUyYEgC47CY8wNdwvxCYDhF3SB569+qqJTMI4mB+GYgHXpaR5831T4BcxrbAA4lwIAuIEdrfNWM0JDRNiRf5jX+n6qOaw5ZTF7RpqJH7pxO+lifE2tdhlx2AtpJOnfYLnIWpneIS2gDTc94J8ryI7LOpXRxx8x2zv3KEJQiUp6VpqMLwR1CY4Q6/f3CelKlLQl/Dj5X0+d0m5cHfyTUpUpaZvBHX6dT3TOwht+nb79E9KVKNBsTCj3Q4RIU8HCBMFPSwCE1KNi4VJI6FDhGjEaU0KcJBk6JDA4SU3NgwbHoUktGKVKlCtYuCCJFyfrufvqqwCItpzGFCjn8akQ0czsNt9QA6Y8/JFAWflsVrWmqDJuLSROw3iFHIuiOHlWYmKwPDjEu3gQbWFpnQ/wBVtV1ODjlrqYgA8p2NiflPz7rh8znm4eNFV3E3k0wCL9ZHTz6Loslxhxg0kgkGYm3QRtJPsuWdmemrR4llmtpA1i4jbY/VBxM0SwN2Bn5R+/ui5zNjEggRHXXyVZdVI6jWNvZw1MqtnMMeG5xgUAvgyBygk1RtAJ9Fdw2369uq5r4s49/D4eLM8zHBgI1Lg5oAB/qgnt5qeSVUW/g3jTcXBLmjnaSGzy2AbTPVsxf+mF0vDmkio/ie0W0AaA43G0yRB6XXlHwFmAwO5SZbc9WtNVDR3cGA9qrO/L6vlXw+TYCwnUgXj0/Vcte2sruXwwQ0dAQZ7R9+im/FIF9wQYiAZgeSruxgBAde0xeDt9FW4hnSwFxBIBB62m8e2vbsrgS1cF1VUjzB2n7PuglrWsJMDQDTQxNj6WHZCyGcDhAAB/MOpIBcSAocYcYaAAQOYekTHe1k4ghMLOA2Ecsgm5peRUQPbcduiKMSxtzQLx1Pa8RdZGSzLjhAtEAkRUIqBdEnpY79Vo5LMASDqCREz5Xk2QDY2VaRvUd+/wCyoFkFamK6kc0EOBFWnTbqqOFiND+s6FbVtOM5gGlPSj4mAQbAkG48ihq4lKFKVKnCjiOgEo0hhlbGTBGg2P2Ev4M0hwuSdEB+YrYTPM0WvqOh+/qnwc6Q+DamJBtEzfyso+pXiMJQi4hkyowr1GBlqG7MAHy+v7qWZfDSVjszZhw6wT0EIkQ6XAxRiXP5hePKxVbNYFJt/a6p8Oz4BHtfWQYOmmmiu42MHXGn/CzrMxK5jpXqi5VjJPBdEWP2LqviiylkGaibzb6gg7qrymsNF2IBYtDotPbb5JksJ5gW9jb6pLLWjAyualpBOu3QRHpZEhU+D5GLFxtNgJmbWHXVHe1xiA4aSCCDJmBffS3dKvJFYE00cBYnFcg+C5oLokiNdzHktcZXHqERSSeptIgadCQouyGYM0Vzq2WEDWNwPrsqnkiYKK44T4Wwzmc7WROGxpfB0mmBJ/8AYk/5V6M0AbgBYfCPhR2XLgxmK1zmivENJDiHdA2eui0MxwXHdoXEAtJhoaXCeYczhtKit/mFTXV9mdwdDBgxIO+0JnOGxEHRY5+Dsaow51JMg1YY2ghwm5trobLYyHw/iDDofSTOpcQR3BaSfdOvJaJ7E1g7XgHXRcT/ANU3YZy+FcF/iiD28N9XpNPsF3z/AIYqBEhsk3D3m0yNQL7e68y/6p5fDwsXCwMPEOIWhz8Ruowy4NAbVrJAJg6At6pXvsdwIrEM/wCF+InDBayxey50Ah1zrrEX2v6ep5fHLmA9gWntqvHuDZfEdUWMcQLcrHOs38UAA9fkvXcpwXHxMNpZjYcECmC6aTJE2MGDos+G2Wldo6hLMZ80ECKjYEkm9oMegVjKcXENa4Ay1sjUQR08ioY/wjjPEOzBtpafqFj5P4GzjMRpfi4RYAASHOnaRSWCRqNd/RaW78TDpGNDCadKdPO9kDP5qGOxHflYfQBpU3/DmLM+MRYAcrYFo63UM78M4mIxzPGEOaWk0gGDY/mOyuJwlfhWb/wsEv8AzsYY7uaCR5aq/mHNYGu7ny6+yqt+EXwweJIY4ObYat0Fzppbsps+GsYCPFkbiG35YO+5+imAO/Ph1EEEOMfIm3t80HOZQlwc0i4/D3F4B73QmfCuI0NDXjlJuTrIjpsJ9yrGHwPHmS8fsYi1vuVUEu+NYDQj3jY/VVsYX+9UY8MxJHMDGug6x9U7uFO6ifNOvRT2qIeYbLSrjuEP2I9z+yEeE4pkcv8AqP7KthOOb/iixwDtJIOvTfdXcDiAcNRDQHN1trAnp+6XEvhLMPBodhgkj8ztjtayrZH4NzTTzOwgBoA481zAMCBAMT37JTmqaWRxqp91aSwOB4jR+TWTBP8A8oj+G4u1H+p3/wAqthOSo8SYThmFz7MwLzIIt7WNu1yurPDcb+jX+Z3/AMLI4h8JYz3FzXMa4kGKnQY2Jp+aNGKORxK2MoIDmHFc5p/FUS7fzc73WhkHO6W+5MLP4f8ACGbZiS44cDcPcTH8pFAtYd1u4PCcVo/KfIwPSymDkLMMJFjCqMzRY3Y3EyYJ8tL62Wj/AAONH4Wn/OO3ZUc/wHGxBoNvzt0v5dkWnRC3g8SZFnBovYwd+spLmj8F5i/YkDnw/wAIMN31iElnkqdmOH4n/nf6Bg/ROOGP/wDPif7f2SSVaSQ4Wf8Ay4ny/ZSHCf8A+j/cJJKtGJt4V/W/3SPCAf8A9mJ6O/dJJLTE/wC0tIguef8AMUm8KaIFT/8AW/8AdMkloGbw5unMfNxP1KZ3DGGNREixI1F9Pu6SSUwZf9lwYgsBHQknyub/ADRhw/C2w2dJpFVv6vxfNJJT8weycZaJgwIiLGPcH7CZmV/rcfOkfQJJKsTpzlP63f7f0Cc5MfzO3m4/aySSMPRBgQNT9+iZ2ESIDiPr3CSSMCIy5H5j9FMYR6/r+iZJAO3CI1M+gUQzv2TpII4w7a+qZuHG/wAkkkA5YUxCSSYIhRgpJIBFiiWpJJgxChCSSCMQolJJMIwkkkgP/9k="/>
          <p:cNvSpPr>
            <a:spLocks noChangeAspect="1" noChangeArrowheads="1"/>
          </p:cNvSpPr>
          <p:nvPr/>
        </p:nvSpPr>
        <p:spPr bwMode="auto">
          <a:xfrm>
            <a:off x="63500" y="-722313"/>
            <a:ext cx="2228850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l-PL" altLang="pl-PL"/>
          </a:p>
        </p:txBody>
      </p:sp>
      <p:sp>
        <p:nvSpPr>
          <p:cNvPr id="14339" name="AutoShape 4" descr="data:image/jpeg;base64,/9j/4AAQSkZJRgABAQAAAQABAAD/2wCEAAkGBhQSEBUUEhQWFBUVFBYVFRQYFxUXFBUUFRQVFRQVFhUXHSYeGBkjGRQVHy8gJCcpLCwsFR4xNTAqOCYsLCkBCQoKDgwOFA8PGiwcHBwsKSksKSksKSkpKSkpLCksKSkpKSkpKSkpKSksLCkpLCksKSkpKSksLCkpKSwsKSkpLP/AABEIALcBEwMBIgACEQEDEQH/xAAbAAABBQEBAAAAAAAAAAAAAAADAAECBAUGB//EAD4QAAEDAgQEBAQEBAUFAAMAAAEAAhESIQMEMUEFIlFhE3GBkQahsfAyQsHRFFJi8SOCkqLhBxVTctIkQ2P/xAAaAQADAQEBAQAAAAAAAAAAAAAAAQIDBAUG/8QAIREBAAMAAwEBAAIDAAAAAAAAAAECEQMhMRJBBDJRYXH/2gAMAwEAAhEDEQA/APPg1OGooYnpX1bxA6E4apwnpQA4U2tUgxb3Avhp+NzRyzaZvYEkgAmmHNvbWym1orGyutZtOQ5+lKleuH4QwHBtTGkDEJBuIa6kuY64sCXb6nuVk8T/AOnLRhThVF7cNxLRLnPxKW0tBMAN1Okknbbmj+VSepbT/HtDzxrVOlX8/wAExcFxD26OpMEEVQSWyNxBU8D4exn1UtksaXObILrBpgASZhwgb3XR9VzdZfM+YzmtTll1cfwjFa9zCwhzBLhrAgGSRaIcL90LwjoU9iRgXhFWMPJA6ypAwiNxVMzJxgmFw4A9lLMZZsQELxXO0BRGZV52jzUq/wCAgtbaEjmkccN6kKTsgNkbAyVTxk2FlS8/qjvZCsYbXAWRoO3hzGi9z8kRoaNBCgMNx1RP4Y9FCxcLEATuzCB4RRcPLdUsPZBcXEp/4ZWHNAUHPQMB8FIsTuxh96IbsVHZBYjUFzVZGFupUjdMlEt7phiHZXHYLUxLRonqVJwO6hQVbc+VCtGkpnAKSslySehm0qQar7cqChvyy22GeAMy6PgZUuMD3gxMSATtMKbMuVr5Dh1pMzIu0kEW0P8AZRe/zC601QynBXOc4OBFAJMCdD5hdtwbKYjGNolwba+wvAnWBBF+ifKPoaBzCYJOxA7afLc9ydzheYFxAkwRNpEkWEwf+F53NzTZ2cfHFU8sZY2OWogka20I7Wny6KWZe5obc1AwDqOkEeovB081JwqdALQHC0zLTckgTB0b7EkGLDzeLzCvlNyLwLaxEg2H+5cetyy2CxzYLQNSQDYuNLiSBrNyZ1spYuTgwLlwPo0iHho7wNO/VRwsQ6EGSRMaWMXtN5+atOzcQRBMjUwL1C5jrHT5J/UjAcDhjC1zS1pDgA7SCAAAXCLmBHoP5RGTxn4JwsUuxGVMcb0gimbbRbTrutZmcDaqQ6TJpcACCI0jYxPqr2FjgCo979LHrqnXktWdgppE+vKM78O4mE4tc2SGhxgWgtDjfeLj0QMPJjcL1jMZdr+aL3APYtjUEGI2XNcT+Eq3FwJaCJf+Yl2riOxJ6ei7uP8Alb/bpz24c8co3FaLBC8YuNguoHwODiRhunDiqskEiQSAQBsAAe7lQx+EYmG4tLDIE2E2vcR5FaxyUnxHxb9Yzg7opjDdF1fOXI1seiH4ZJ1V6WBYWUOpCWIwzorDnEBB8I6kpDDwALp344AUBg1aSiOy4aJ1R0aqcxKRe4LSw8Vp/KPv/hRNJOg1Hy28tUt/0WM0+qaLXWwcdv8ALJAja/nZQ8cTdupnb12+4R9DGO4dk7W9oWp44O306knbeVXx8cGREfY7dvmnulii+fRQLOpV7HxKrAGJQKL6JwQIwVAZTqVZcwpiy6CwF7AAhQrLmDdQcwfYQAwUyRhJGEZoRsHJ1OaNiQNtz96qrWZV7h+HN+8jqDO3RaW6jSr3K+/hwENjmbqeu5+pHsrWE0tEjaJNwd5EztfVSyYlwBnQAWk7xOka/KO60c4yrDBqbYib6XMGZ3+7rz78n5LrrVZyL5LOUOuRBJAg2iDrv+kI2Hh04/JJsJETBOpba5gRHb1WZg4tDrOi0kkDRw9wYJWkzORTAbImnSPabR0XNLaFrjJfSKLSbuadi4X2m19v3zXuc0A4ocA0G5G8VQfWVs5HNh7i0flkkAWqA5gLTIBi1+qx/jRjicKl3JUamkOg7AE/1FoEEnQWvfPcU1spj+IC5hILj7AW97/NQZnQOQ8ruUmDrBIM7WAHusPLZh2GABfr0d59v2VXPcb/AMPDxSS01Eaw4hzX0EAan8PsfIkh1WUxQ595iqB+p9wRG8d1fy+YmIB9fLp1XOZLOyw2BMSf/fb2jTsFqcPzQDZLhfWBf7H6ozAt+IKrHX31vb71VzDHKZuANOvUddrLPydJLnDUEnXlvEEep+iNgAtcZ1Jjfade89ktMVmFb+U3t2NyDHrdJ7w4aXNr+vX7urONoJIE721jX/lZhYbEONnCYNiNpA6nbeI3TiSVfiHhYxMMOaIc0WuBy6x/x9njxl7r0PCxDoYk6WIbA2IF9tp0J7LieItLcR1RvJg2gjRpEWiAuzgtP9WPJEeqGMQEMMJRRhgmUQPAXVuMUAy3RBxMMm2yOcTqovx9gjsItwICZzClJ3T1HZMkITho3unIQ0A5hQLk5d1UHDonhTKLsRRqUXHognGKrEaIXoL3pEpinidDqKi4qZCalMgqU6JSkgIqzlw6LC09Pr2UYVrK4pbF4A7x56f2Tt4dfV/IYBLpsRuCYsdzHmUTMY4bVHICwkkCAKGmIjQiDa9iQqeFm3AfPa/nbRTwc4Xua0RMxrSDMA6z0HdedyUnXZW0JYObqc2SOYmNPxEyGnrDo/4Wr4oxvD8MAODnVEkcpgdPxGGi3btegzgBOLQ0w0PlzXUkAvFT3NGtyXbnUWICzuFZJ+E52HiOodiPNGLIPiEtEAVbtbsRqTBkELm9xs6bIYNLpqLW2l3QEkajeXA/5TtK0cXLtxnHmILHuc0WiSayIGrbFsdC7zQ+FtcxhaSC0gunQmABMXi4uIHqrGVbOI4EWcBLCBq4T0P9XVTPcnDms+G0vPMS8FgB0DnmMOANzXKyeKs8YnDbduExxOgALmOZhREz+Z3YNadCF3Gd4VLi4M5Q38IE4jsQvMxrEzMjqTI1HO4fC3tLgAXF2KSSIu4wBJMQAA0CABAGkIr3IkuC4hbhioj/ABGl5NuUudYd7OHtO66DCy7TB5gSCxxkxzQxlvfaBqVzfDcF9MYlyxzmkiLuBLQCNuW/Yx66GWz5Zivc8tpZU6QAeVoDGAA3ku8TvyQiwh03C8MNFJO2sQBI8+s/urQknY6X67j11v5LHy4rY0ElpdJpqIiTdvo0xO1jtA2MHDLYFzAgG94uJO0/qpNaEWm4IdrsN9fvVAwmS86RJEARAnp66ogbykm1p6i8x6aIOXMNFPy1SCvn8dzHQzmcS1rRpDhcSNhZvufTjs3lzUTEguIEEnXmAvfS913OJhB5m0yJiNQCBURrH3ZZ/EGHDY6S2XAkQ10BsEGTt+QepvddPFf58ZXrrjC5OCo4zBUdDc3Ex6TdPT2XoOYyi4KdPZKEBABDceiKXKJMpkH4nmkSEzwQhnGVYnSxY6/JBPmpuxx0QnP9FUQmZJ0oZUoShNKEJoRKUqUAOlNSiwlCQCpSRKUkAzWogaohOCqMRnT9JK2MnlsMMpcAXk2sZiLtN4m40+oWM1WsoXFwuRGjr7RAn0WPJXYaUtktz+N8EAuEQCNg1kDcHznpbusvE4qx4aSIcZcx0EVQ65BOhB1PfoCrL8HUb2E23n+/XVYPEsi/8oa7mDhJodhuqqdDgCC29wQNrmy8u8Z3DtiXZcIxwQRBEzYGYIsXSfIW6K7msM4VLzFMgHQyXWEATLpotIPnvyvDePvpIxIGIJ8Nk8uJDHBrQ4zD3Piw0v1KPjcUc8MdhNAfQay7mc6ATBES4G/ziLFZqdgM3YyIBaO4mXyLiDoFnYteE/q1wM3kkQJPWRM/K0yM93FB0hlUkdSSA0TI0gHtC2cfPsLmh1jFN4aAHUinURM27k6bHgY7uJNLnE6NZUXX/C0EEknUgNuT2VDIsDh4+JYEjww7lFpdWQbuNReWjWCDEm0s9wYYmI9g/wAOshxYZDoaA2CGkRzUg3vDha8dVg8LbS2WglgFLpFTQWuBjpvO/opk2LwjOudNVm+I9jP5yQ4B8OBsJBEDob2XQ4dILcMcpmQAQCQ0tk/7gJ3nVVcDhDGsaGizeVp3DQRLZ6coCdmFijHJ/KS0NcY/DckQNHSRra3uSbWzcjBeIk0iJMS6QYnbT5LNw806IcOZpnax6i/l3utYslsGR6/OeqrYIa0lrrwTsdNYny+iIC1lmEsE2NvISue47moY5mJ+MgwYIsSIA7QNL7zrfomTSBcQI87fuqfxBkvEwjAkjS5Fok/Tf3C045iLRqLR08/hNKMME0lwFhEnYTMfRCIC9X1xmJUa1IgITz3TiEzJsR6A7EUnOlRpWkRiJkMlMWotKVKpIVKVKLSlSkAqU9KJSlSgwqUqUWlKlIA0JUo1KalIBUpItKSWmrgKQaphimGK9LAwEfLOIIImxn1TDDCKwKbeKrHbZ4FlK5BI6TJBq2AMaX+5WfxVrWvM+Y3gkwPv9LKzkOInDBk8o5qTu+0fv6D1y8dtYJIbXYDpTcREXAFtfovOtS2y7ImMUMctgNcW0utfYkENI0gxPr7qWV4w/wAVuEQK/ElgAJD8MgtLqzYOEkH0TZvJl02BEQTPn/TOh2vYdFnuyr2AwAdC12GaXtI3AgB/yJ36jO9Jw4s3s+aX0k8sQ2DNL2ATUfzQYidZBvZM/wCIsNjxjVlwayrSQ4MLaadzJgC2padguU4TxZ2FiHCxnhzXXaSI5/6t5MQSb1NIKhlcLxM14dnMwnGkaBzZDuY6Q069aRqufemrtznsTx8RzDUSQbikAS2lgvdwaSTI6CbX3/h3jRIoppe6IaNGy4y0uH5g3WehMbDm8vkjhB7BEuMtE6jrfUSSi8GznhHExXOhrmue8GlpoaLCrWqcOBsanWvIk3a4eciAdTJtOkCSO0u+aLgZ4HUm/wCHWIBF52Fx6ArlcDiRzDnuE+EXVBoBc97SeZoDdGTNz2AjU6mWzfNSWvaA03NIuJOjTEa+4sITidDp8ljlwuI+fp84+7PjObY0nmMSLkWMz0GnyWbkcYgzFAsZdEnezRpvqQeyv4mHWKT52sQb6EdNUBPAxRsZtZQzeKAfxC/5baCJ1N9fn5KGUylBOpjqZ9vf+6qfEjCMEua0OJJBI1Ej8X+0fZV0jbRCbTkaBxl7WZTliHQ4xYwSBIE6GCPKNlxxxW3t069pi/mrGfzGI9rA8EDDbRpqbkkmNf281TpXqcPH817cXJbZQxHEk+ZKhQjUpUrdmDQlQjUJUI0YFQlQi0pUo0YFSlQi0pUJaMCpSoRaEqUaMCoTUI9KVKWngFCVCNSlCNGA0pItKSWhWDVINUg1SDVelhg1SDVIBSDVOmDitsqrHwbGY1AF46xvpt81oHDUZjYfLXaxKxt61qhl21dwR79P7+SDj4bTB/b5jdWMTEDWwLRcdBPb12QMPGlwDhAdYGD+oEenRYWtLWIhgcf+GfHezEw3AEcryIuGyWmf5rXnSodEPgmTYaCBzs/GaoaZil0thxqkEDub2gdKMceXYiDYTvrZVODZWpznUxTLTeX1thwfPQgGNzLjouS1O9/y1iVjHw3kyBzuYxlQqAnlFnnuYnq4mOgP+3nFxTEnCb+dpABxBYRAMAEOPWWnoJ0xnnCgBs0uNYMElgN4sLl1PkW9NbGI97x/h0tdYiAaZbYkgflgAdu9ll6tf4JwtmAyTVLnA1iC6NXB4NyLOaJ0mVpZLhjw7xMVwdDRSxopYCbGZ/G65AJsPdxqZbDZl2Gape10tB5apEPMm3vEbWWtlMbxW0ETpUBaCSbR9UeBLO41JECHOs0HSR2Glrn26K7lMblDj139PfQeyxuK5M4j7mnDiBH4i6ppPYNpawQQZM6QJtZbLU4FJcXbhwgE2bP4IjQ6RomGs3FFRk3N++g1TuYHQL977XF+izMpjl0yJgwRc2DQR5TfZWM1jOGIwNa0sdMuJ3g2Ai8W8773FZJFjZNpdD7yQRMRFwIt3j0WLxzgeGwFwJbBiIMSbhtuwPTbVX8HOkYgrEQd9B+v35LRzuDVhuB0c06xblmdtP1WtL2rMM7ViYee0JULQ4jkfDfT6j3NvaFWpXpxbY1yTGA0JUItKelGlgNCVCNSlSjRgNCVCNSlSjTwGhNQj0JUpaMBoTUI9KalLRgNKahHpTUpaAaEkWlJGmqAJwFMNThqvU4jCcBFZgk6CVbyeRDrl1hc2OmgU2vFfVRWZUKFJuDAmPWLe628NzXOaSxkTTECbEayB2W2zCYWC0sM8uwB0/v3XPP8iI/GscUuMAUhhWvboY+5W3xTgh8ScNopIFgd97LN8GR637bX6K5vW1ekxWYntmY/Ajiw4Fn4gKTcA2GhtHkQdTtKhnMhiZV3iYYaWj8d3GRZrQNxD3Xkx03joMqwUgmTBinQdZkdnH7lWuKBrmOqaIcDrzAhsuikzH4be64rumrjM29jWjEBkscDFRBILnFwBJ7C56HsRY+HsycRnig8rgQ0QJsTBB1I09T2gAOSOKSyLOA5tQXS1oEC3Mfqdlq8IyL8JjQ67hI6CmZM7ASdtaT6ZQpLOcUkUYjrO6/ipNIFpghxcG7am8wtbhOewy9rcNzSKXVU3Ac003b15dLW81lYnBIxXvJl7oIMTDSZLQZPKABYWsFo5TJQRiE84m4100vr99Fp8bGp+vxs55shugcDzdOWOc9BIG/urGVxGloEyBSfpH10/dUskfFY+vuCPPlN91Ry+GcPEJZN4sdTTI/Fq4ESLyQBbvPzJ62cw0YeHLbXJI5ZMxN41JGvdUctxHxMSCAGzaTfWoHtqR6Kw/NA4dLuUuuJNif5QRbQz36bKWFw5phzIqBBJm1gAWntA/VXX5zv0p3ejZrBpLsQ3hvIPeZPqO3um4rnJwGw7btN2gQegufcDdE4pjt8P812WGhPNHy/Xuub+/v2+S146fWTP4zvbOoCInXt8gAPkAmoRqUqV16wBoT0ItKVKNGBUJUItKVKWjAqEqEWlKlGgGlKlFpSpRowKlNSjUpqUaMBpSpRaUqEtGA0pItCSNPFINUg1SDVMNT0sOzEiLSAZiYvHyWng58PeGsaQIMmwAEyASDr9ZWdh4cmFLNMoq8NxBggybRYg2vGv0lc/LktqGyeKMRz2CwDjzWPVhkjWCLX3W/gOI8MG0WIkXibaC9ie64U47sDELiOUkOdNgIqJ2Gpb2k+67LCxDiZZxADnuBc0EgSegPT77rms1hvYXmDGnrY+YXPYuEGY7mzyl06i4JsCel5RshxMQPEhjzE9C0THNPUadEbi+GwtGIAKqhJ2dY+h0CrjnJyf0r9xsA5hrW4biTs4gSAC6CDHrZDfgB2ADIbTDgf5AAea3UFw71n0y+IYriAf5d4n8xcTG+qm/F//HLgZLiGg6TNzbe4PunyVmBWdQ4NlxBAdBq0MUy0mQO9UaTFPmRs5HEYQOasRJO94It1v52vErH4ZlmuJANQwh0IqfT+U7gNIHr5K9kmuggNa2kCWxNqRTYaWIvqN91g0HzWNhEOcaW0xDjaAYve4l0gA7+iWSx241VDmmnoRIMyZg29Y0VxjBFJjeIJuIFiJ6HySdw9g5wwOLYI/nEXAq1PqfOVZCnKUgxvY9CKnET/AKiqzsIkQQOk3GpINj5hW8TM0ySNOUyYEgC47CY8wNdwvxCYDhF3SB569+qqJTMI4mB+GYgHXpaR5831T4BcxrbAA4lwIAuIEdrfNWM0JDRNiRf5jX+n6qOaw5ZTF7RpqJH7pxO+lifE2tdhlx2AtpJOnfYLnIWpneIS2gDTc94J8ryI7LOpXRxx8x2zv3KEJQiUp6VpqMLwR1CY4Q6/f3CelKlLQl/Dj5X0+d0m5cHfyTUpUpaZvBHX6dT3TOwht+nb79E9KVKNBsTCj3Q4RIU8HCBMFPSwCE1KNi4VJI6FDhGjEaU0KcJBk6JDA4SU3NgwbHoUktGKVKlCtYuCCJFyfrufvqqwCItpzGFCjn8akQ0czsNt9QA6Y8/JFAWflsVrWmqDJuLSROw3iFHIuiOHlWYmKwPDjEu3gQbWFpnQ/wBVtV1ODjlrqYgA8p2NiflPz7rh8znm4eNFV3E3k0wCL9ZHTz6Loslxhxg0kgkGYm3QRtJPsuWdmemrR4llmtpA1i4jbY/VBxM0SwN2Bn5R+/ui5zNjEggRHXXyVZdVI6jWNvZw1MqtnMMeG5xgUAvgyBygk1RtAJ9Fdw2369uq5r4s49/D4eLM8zHBgI1Lg5oAB/qgnt5qeSVUW/g3jTcXBLmjnaSGzy2AbTPVsxf+mF0vDmkio/ie0W0AaA43G0yRB6XXlHwFmAwO5SZbc9WtNVDR3cGA9qrO/L6vlXw+TYCwnUgXj0/Vcte2sruXwwQ0dAQZ7R9+im/FIF9wQYiAZgeSruxgBAde0xeDt9FW4hnSwFxBIBB62m8e2vbsrgS1cF1VUjzB2n7PuglrWsJMDQDTQxNj6WHZCyGcDhAAB/MOpIBcSAocYcYaAAQOYekTHe1k4ghMLOA2Ecsgm5peRUQPbcduiKMSxtzQLx1Pa8RdZGSzLjhAtEAkRUIqBdEnpY79Vo5LMASDqCREz5Xk2QDY2VaRvUd+/wCyoFkFamK6kc0EOBFWnTbqqOFiND+s6FbVtOM5gGlPSj4mAQbAkG48ihq4lKFKVKnCjiOgEo0hhlbGTBGg2P2Ev4M0hwuSdEB+YrYTPM0WvqOh+/qnwc6Q+DamJBtEzfyso+pXiMJQi4hkyowr1GBlqG7MAHy+v7qWZfDSVjszZhw6wT0EIkQ6XAxRiXP5hePKxVbNYFJt/a6p8Oz4BHtfWQYOmmmiu42MHXGn/CzrMxK5jpXqi5VjJPBdEWP2LqviiylkGaibzb6gg7qrymsNF2IBYtDotPbb5JksJ5gW9jb6pLLWjAyualpBOu3QRHpZEhU+D5GLFxtNgJmbWHXVHe1xiA4aSCCDJmBffS3dKvJFYE00cBYnFcg+C5oLokiNdzHktcZXHqERSSeptIgadCQouyGYM0Vzq2WEDWNwPrsqnkiYKK44T4Wwzmc7WROGxpfB0mmBJ/8AYk/5V6M0AbgBYfCPhR2XLgxmK1zmivENJDiHdA2eui0MxwXHdoXEAtJhoaXCeYczhtKit/mFTXV9mdwdDBgxIO+0JnOGxEHRY5+Dsaow51JMg1YY2ghwm5trobLYyHw/iDDofSTOpcQR3BaSfdOvJaJ7E1g7XgHXRcT/ANU3YZy+FcF/iiD28N9XpNPsF3z/AIYqBEhsk3D3m0yNQL7e68y/6p5fDwsXCwMPEOIWhz8Ruowy4NAbVrJAJg6At6pXvsdwIrEM/wCF+InDBayxey50Ah1zrrEX2v6ep5fHLmA9gWntqvHuDZfEdUWMcQLcrHOs38UAA9fkvXcpwXHxMNpZjYcECmC6aTJE2MGDos+G2Wldo6hLMZ80ECKjYEkm9oMegVjKcXENa4Ay1sjUQR08ioY/wjjPEOzBtpafqFj5P4GzjMRpfi4RYAASHOnaRSWCRqNd/RaW78TDpGNDCadKdPO9kDP5qGOxHflYfQBpU3/DmLM+MRYAcrYFo63UM78M4mIxzPGEOaWk0gGDY/mOyuJwlfhWb/wsEv8AzsYY7uaCR5aq/mHNYGu7ny6+yqt+EXwweJIY4ObYat0Fzppbsps+GsYCPFkbiG35YO+5+imAO/Ph1EEEOMfIm3t80HOZQlwc0i4/D3F4B73QmfCuI0NDXjlJuTrIjpsJ9yrGHwPHmS8fsYi1vuVUEu+NYDQj3jY/VVsYX+9UY8MxJHMDGug6x9U7uFO6ifNOvRT2qIeYbLSrjuEP2I9z+yEeE4pkcv8AqP7KthOOb/iixwDtJIOvTfdXcDiAcNRDQHN1trAnp+6XEvhLMPBodhgkj8ztjtayrZH4NzTTzOwgBoA481zAMCBAMT37JTmqaWRxqp91aSwOB4jR+TWTBP8A8oj+G4u1H+p3/wAqthOSo8SYThmFz7MwLzIIt7WNu1yurPDcb+jX+Z3/AMLI4h8JYz3FzXMa4kGKnQY2Jp+aNGKORxK2MoIDmHFc5p/FUS7fzc73WhkHO6W+5MLP4f8ACGbZiS44cDcPcTH8pFAtYd1u4PCcVo/KfIwPSymDkLMMJFjCqMzRY3Y3EyYJ8tL62Wj/AAONH4Wn/OO3ZUc/wHGxBoNvzt0v5dkWnRC3g8SZFnBovYwd+spLmj8F5i/YkDnw/wAIMN31iElnkqdmOH4n/nf6Bg/ROOGP/wDPif7f2SSVaSQ4Wf8Ay4ny/ZSHCf8A+j/cJJKtGJt4V/W/3SPCAf8A9mJ6O/dJJLTE/wC0tIguef8AMUm8KaIFT/8AW/8AdMkloGbw5unMfNxP1KZ3DGGNREixI1F9Pu6SSUwZf9lwYgsBHQknyub/ADRhw/C2w2dJpFVv6vxfNJJT8weycZaJgwIiLGPcH7CZmV/rcfOkfQJJKsTpzlP63f7f0Cc5MfzO3m4/aySSMPRBgQNT9+iZ2ESIDiPr3CSSMCIy5H5j9FMYR6/r+iZJAO3CI1M+gUQzv2TpII4w7a+qZuHG/wAkkkA5YUxCSSYIhRgpJIBFiiWpJJgxChCSSCMQolJJMIwkkkgP/9k="/>
          <p:cNvSpPr>
            <a:spLocks noChangeAspect="1" noChangeArrowheads="1"/>
          </p:cNvSpPr>
          <p:nvPr/>
        </p:nvSpPr>
        <p:spPr bwMode="auto">
          <a:xfrm>
            <a:off x="215900" y="-569913"/>
            <a:ext cx="2228850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l-PL" altLang="pl-PL"/>
          </a:p>
        </p:txBody>
      </p:sp>
      <p:sp>
        <p:nvSpPr>
          <p:cNvPr id="14340" name="AutoShape 6" descr="data:image/jpeg;base64,/9j/4AAQSkZJRgABAQAAAQABAAD/2wCEAAkGBhQSEBUUEhQWFBUVFBYVFRQYFxUXFBUUFRQVFRQVFhUXHSYeGBkjGRQVHy8gJCcpLCwsFR4xNTAqOCYsLCkBCQoKDgwOFA8PGiwcHBwsKSksKSksKSkpKSkpLCksKSkpKSkpKSkpKSksLCkpLCksKSkpKSksLCkpKSwsKSkpLP/AABEIALcBEwMBIgACEQEDEQH/xAAbAAABBQEBAAAAAAAAAAAAAAADAAECBAUGB//EAD4QAAEDAgQEBAQEBAUFAAMAAAEAAhESIQMEMUEFIlFhE3GBkQahsfAyQsHRFFJi8SOCkqLhBxVTctIkQ2P/xAAaAQADAQEBAQAAAAAAAAAAAAAAAQIDBAUG/8QAIREBAAMAAwEBAAIDAAAAAAAAAAECEQMhMRJBBDJRYXH/2gAMAwEAAhEDEQA/APPg1OGooYnpX1bxA6E4apwnpQA4U2tUgxb3Avhp+NzRyzaZvYEkgAmmHNvbWym1orGyutZtOQ5+lKleuH4QwHBtTGkDEJBuIa6kuY64sCXb6nuVk8T/AOnLRhThVF7cNxLRLnPxKW0tBMAN1Okknbbmj+VSepbT/HtDzxrVOlX8/wAExcFxD26OpMEEVQSWyNxBU8D4exn1UtksaXObILrBpgASZhwgb3XR9VzdZfM+YzmtTll1cfwjFa9zCwhzBLhrAgGSRaIcL90LwjoU9iRgXhFWMPJA6ypAwiNxVMzJxgmFw4A9lLMZZsQELxXO0BRGZV52jzUq/wCAgtbaEjmkccN6kKTsgNkbAyVTxk2FlS8/qjvZCsYbXAWRoO3hzGi9z8kRoaNBCgMNx1RP4Y9FCxcLEATuzCB4RRcPLdUsPZBcXEp/4ZWHNAUHPQMB8FIsTuxh96IbsVHZBYjUFzVZGFupUjdMlEt7phiHZXHYLUxLRonqVJwO6hQVbc+VCtGkpnAKSslySehm0qQar7cqChvyy22GeAMy6PgZUuMD3gxMSATtMKbMuVr5Dh1pMzIu0kEW0P8AZRe/zC601QynBXOc4OBFAJMCdD5hdtwbKYjGNolwba+wvAnWBBF+ifKPoaBzCYJOxA7afLc9ydzheYFxAkwRNpEkWEwf+F53NzTZ2cfHFU8sZY2OWogka20I7Wny6KWZe5obc1AwDqOkEeovB081JwqdALQHC0zLTckgTB0b7EkGLDzeLzCvlNyLwLaxEg2H+5cetyy2CxzYLQNSQDYuNLiSBrNyZ1spYuTgwLlwPo0iHho7wNO/VRwsQ6EGSRMaWMXtN5+atOzcQRBMjUwL1C5jrHT5J/UjAcDhjC1zS1pDgA7SCAAAXCLmBHoP5RGTxn4JwsUuxGVMcb0gimbbRbTrutZmcDaqQ6TJpcACCI0jYxPqr2FjgCo979LHrqnXktWdgppE+vKM78O4mE4tc2SGhxgWgtDjfeLj0QMPJjcL1jMZdr+aL3APYtjUEGI2XNcT+Eq3FwJaCJf+Yl2riOxJ6ei7uP8Alb/bpz24c8co3FaLBC8YuNguoHwODiRhunDiqskEiQSAQBsAAe7lQx+EYmG4tLDIE2E2vcR5FaxyUnxHxb9Yzg7opjDdF1fOXI1seiH4ZJ1V6WBYWUOpCWIwzorDnEBB8I6kpDDwALp344AUBg1aSiOy4aJ1R0aqcxKRe4LSw8Vp/KPv/hRNJOg1Hy28tUt/0WM0+qaLXWwcdv8ALJAja/nZQ8cTdupnb12+4R9DGO4dk7W9oWp44O306knbeVXx8cGREfY7dvmnulii+fRQLOpV7HxKrAGJQKL6JwQIwVAZTqVZcwpiy6CwF7AAhQrLmDdQcwfYQAwUyRhJGEZoRsHJ1OaNiQNtz96qrWZV7h+HN+8jqDO3RaW6jSr3K+/hwENjmbqeu5+pHsrWE0tEjaJNwd5EztfVSyYlwBnQAWk7xOka/KO60c4yrDBqbYib6XMGZ3+7rz78n5LrrVZyL5LOUOuRBJAg2iDrv+kI2Hh04/JJsJETBOpba5gRHb1WZg4tDrOi0kkDRw9wYJWkzORTAbImnSPabR0XNLaFrjJfSKLSbuadi4X2m19v3zXuc0A4ocA0G5G8VQfWVs5HNh7i0flkkAWqA5gLTIBi1+qx/jRjicKl3JUamkOg7AE/1FoEEnQWvfPcU1spj+IC5hILj7AW97/NQZnQOQ8ruUmDrBIM7WAHusPLZh2GABfr0d59v2VXPcb/AMPDxSS01Eaw4hzX0EAan8PsfIkh1WUxQ595iqB+p9wRG8d1fy+YmIB9fLp1XOZLOyw2BMSf/fb2jTsFqcPzQDZLhfWBf7H6ozAt+IKrHX31vb71VzDHKZuANOvUddrLPydJLnDUEnXlvEEep+iNgAtcZ1Jjfade89ktMVmFb+U3t2NyDHrdJ7w4aXNr+vX7urONoJIE721jX/lZhYbEONnCYNiNpA6nbeI3TiSVfiHhYxMMOaIc0WuBy6x/x9njxl7r0PCxDoYk6WIbA2IF9tp0J7LieItLcR1RvJg2gjRpEWiAuzgtP9WPJEeqGMQEMMJRRhgmUQPAXVuMUAy3RBxMMm2yOcTqovx9gjsItwICZzClJ3T1HZMkITho3unIQ0A5hQLk5d1UHDonhTKLsRRqUXHognGKrEaIXoL3pEpinidDqKi4qZCalMgqU6JSkgIqzlw6LC09Pr2UYVrK4pbF4A7x56f2Tt4dfV/IYBLpsRuCYsdzHmUTMY4bVHICwkkCAKGmIjQiDa9iQqeFm3AfPa/nbRTwc4Xua0RMxrSDMA6z0HdedyUnXZW0JYObqc2SOYmNPxEyGnrDo/4Wr4oxvD8MAODnVEkcpgdPxGGi3btegzgBOLQ0w0PlzXUkAvFT3NGtyXbnUWICzuFZJ+E52HiOodiPNGLIPiEtEAVbtbsRqTBkELm9xs6bIYNLpqLW2l3QEkajeXA/5TtK0cXLtxnHmILHuc0WiSayIGrbFsdC7zQ+FtcxhaSC0gunQmABMXi4uIHqrGVbOI4EWcBLCBq4T0P9XVTPcnDms+G0vPMS8FgB0DnmMOANzXKyeKs8YnDbduExxOgALmOZhREz+Z3YNadCF3Gd4VLi4M5Q38IE4jsQvMxrEzMjqTI1HO4fC3tLgAXF2KSSIu4wBJMQAA0CABAGkIr3IkuC4hbhioj/ABGl5NuUudYd7OHtO66DCy7TB5gSCxxkxzQxlvfaBqVzfDcF9MYlyxzmkiLuBLQCNuW/Yx66GWz5Zivc8tpZU6QAeVoDGAA3ku8TvyQiwh03C8MNFJO2sQBI8+s/urQknY6X67j11v5LHy4rY0ElpdJpqIiTdvo0xO1jtA2MHDLYFzAgG94uJO0/qpNaEWm4IdrsN9fvVAwmS86RJEARAnp66ogbykm1p6i8x6aIOXMNFPy1SCvn8dzHQzmcS1rRpDhcSNhZvufTjs3lzUTEguIEEnXmAvfS913OJhB5m0yJiNQCBURrH3ZZ/EGHDY6S2XAkQ10BsEGTt+QepvddPFf58ZXrrjC5OCo4zBUdDc3Ex6TdPT2XoOYyi4KdPZKEBABDceiKXKJMpkH4nmkSEzwQhnGVYnSxY6/JBPmpuxx0QnP9FUQmZJ0oZUoShNKEJoRKUqUAOlNSiwlCQCpSRKUkAzWogaohOCqMRnT9JK2MnlsMMpcAXk2sZiLtN4m40+oWM1WsoXFwuRGjr7RAn0WPJXYaUtktz+N8EAuEQCNg1kDcHznpbusvE4qx4aSIcZcx0EVQ65BOhB1PfoCrL8HUb2E23n+/XVYPEsi/8oa7mDhJodhuqqdDgCC29wQNrmy8u8Z3DtiXZcIxwQRBEzYGYIsXSfIW6K7msM4VLzFMgHQyXWEATLpotIPnvyvDePvpIxIGIJ8Nk8uJDHBrQ4zD3Piw0v1KPjcUc8MdhNAfQay7mc6ATBES4G/ziLFZqdgM3YyIBaO4mXyLiDoFnYteE/q1wM3kkQJPWRM/K0yM93FB0hlUkdSSA0TI0gHtC2cfPsLmh1jFN4aAHUinURM27k6bHgY7uJNLnE6NZUXX/C0EEknUgNuT2VDIsDh4+JYEjww7lFpdWQbuNReWjWCDEm0s9wYYmI9g/wAOshxYZDoaA2CGkRzUg3vDha8dVg8LbS2WglgFLpFTQWuBjpvO/opk2LwjOudNVm+I9jP5yQ4B8OBsJBEDob2XQ4dILcMcpmQAQCQ0tk/7gJ3nVVcDhDGsaGizeVp3DQRLZ6coCdmFijHJ/KS0NcY/DckQNHSRra3uSbWzcjBeIk0iJMS6QYnbT5LNw806IcOZpnax6i/l3utYslsGR6/OeqrYIa0lrrwTsdNYny+iIC1lmEsE2NvISue47moY5mJ+MgwYIsSIA7QNL7zrfomTSBcQI87fuqfxBkvEwjAkjS5Fok/Tf3C045iLRqLR08/hNKMME0lwFhEnYTMfRCIC9X1xmJUa1IgITz3TiEzJsR6A7EUnOlRpWkRiJkMlMWotKVKpIVKVKLSlSkAqU9KJSlSgwqUqUWlKlIA0JUo1KalIBUpItKSWmrgKQaphimGK9LAwEfLOIIImxn1TDDCKwKbeKrHbZ4FlK5BI6TJBq2AMaX+5WfxVrWvM+Y3gkwPv9LKzkOInDBk8o5qTu+0fv6D1y8dtYJIbXYDpTcREXAFtfovOtS2y7ImMUMctgNcW0utfYkENI0gxPr7qWV4w/wAVuEQK/ElgAJD8MgtLqzYOEkH0TZvJl02BEQTPn/TOh2vYdFnuyr2AwAdC12GaXtI3AgB/yJ36jO9Jw4s3s+aX0k8sQ2DNL2ATUfzQYidZBvZM/wCIsNjxjVlwayrSQ4MLaadzJgC2padguU4TxZ2FiHCxnhzXXaSI5/6t5MQSb1NIKhlcLxM14dnMwnGkaBzZDuY6Q069aRqufemrtznsTx8RzDUSQbikAS2lgvdwaSTI6CbX3/h3jRIoppe6IaNGy4y0uH5g3WehMbDm8vkjhB7BEuMtE6jrfUSSi8GznhHExXOhrmue8GlpoaLCrWqcOBsanWvIk3a4eciAdTJtOkCSO0u+aLgZ4HUm/wCHWIBF52Fx6ArlcDiRzDnuE+EXVBoBc97SeZoDdGTNz2AjU6mWzfNSWvaA03NIuJOjTEa+4sITidDp8ljlwuI+fp84+7PjObY0nmMSLkWMz0GnyWbkcYgzFAsZdEnezRpvqQeyv4mHWKT52sQb6EdNUBPAxRsZtZQzeKAfxC/5baCJ1N9fn5KGUylBOpjqZ9vf+6qfEjCMEua0OJJBI1Ej8X+0fZV0jbRCbTkaBxl7WZTliHQ4xYwSBIE6GCPKNlxxxW3t069pi/mrGfzGI9rA8EDDbRpqbkkmNf281TpXqcPH817cXJbZQxHEk+ZKhQjUpUrdmDQlQjUJUI0YFQlQi0pUo0YFSlQi0pUJaMCpSoRaEqUaMCoTUI9KVKWngFCVCNSlCNGA0pItKSWhWDVINUg1SDVelhg1SDVIBSDVOmDitsqrHwbGY1AF46xvpt81oHDUZjYfLXaxKxt61qhl21dwR79P7+SDj4bTB/b5jdWMTEDWwLRcdBPb12QMPGlwDhAdYGD+oEenRYWtLWIhgcf+GfHezEw3AEcryIuGyWmf5rXnSodEPgmTYaCBzs/GaoaZil0thxqkEDub2gdKMceXYiDYTvrZVODZWpznUxTLTeX1thwfPQgGNzLjouS1O9/y1iVjHw3kyBzuYxlQqAnlFnnuYnq4mOgP+3nFxTEnCb+dpABxBYRAMAEOPWWnoJ0xnnCgBs0uNYMElgN4sLl1PkW9NbGI97x/h0tdYiAaZbYkgflgAdu9ll6tf4JwtmAyTVLnA1iC6NXB4NyLOaJ0mVpZLhjw7xMVwdDRSxopYCbGZ/G65AJsPdxqZbDZl2Gape10tB5apEPMm3vEbWWtlMbxW0ETpUBaCSbR9UeBLO41JECHOs0HSR2Glrn26K7lMblDj139PfQeyxuK5M4j7mnDiBH4i6ppPYNpawQQZM6QJtZbLU4FJcXbhwgE2bP4IjQ6RomGs3FFRk3N++g1TuYHQL977XF+izMpjl0yJgwRc2DQR5TfZWM1jOGIwNa0sdMuJ3g2Ai8W8773FZJFjZNpdD7yQRMRFwIt3j0WLxzgeGwFwJbBiIMSbhtuwPTbVX8HOkYgrEQd9B+v35LRzuDVhuB0c06xblmdtP1WtL2rMM7ViYee0JULQ4jkfDfT6j3NvaFWpXpxbY1yTGA0JUItKelGlgNCVCNSlSjRgNCVCNSlSjTwGhNQj0JUpaMBoTUI9KalLRgNKahHpTUpaAaEkWlJGmqAJwFMNThqvU4jCcBFZgk6CVbyeRDrl1hc2OmgU2vFfVRWZUKFJuDAmPWLe628NzXOaSxkTTECbEayB2W2zCYWC0sM8uwB0/v3XPP8iI/GscUuMAUhhWvboY+5W3xTgh8ScNopIFgd97LN8GR637bX6K5vW1ekxWYntmY/Ajiw4Fn4gKTcA2GhtHkQdTtKhnMhiZV3iYYaWj8d3GRZrQNxD3Xkx03joMqwUgmTBinQdZkdnH7lWuKBrmOqaIcDrzAhsuikzH4be64rumrjM29jWjEBkscDFRBILnFwBJ7C56HsRY+HsycRnig8rgQ0QJsTBB1I09T2gAOSOKSyLOA5tQXS1oEC3Mfqdlq8IyL8JjQ67hI6CmZM7ASdtaT6ZQpLOcUkUYjrO6/ipNIFpghxcG7am8wtbhOewy9rcNzSKXVU3Ac003b15dLW81lYnBIxXvJl7oIMTDSZLQZPKABYWsFo5TJQRiE84m4100vr99Fp8bGp+vxs55shugcDzdOWOc9BIG/urGVxGloEyBSfpH10/dUskfFY+vuCPPlN91Ry+GcPEJZN4sdTTI/Fq4ESLyQBbvPzJ62cw0YeHLbXJI5ZMxN41JGvdUctxHxMSCAGzaTfWoHtqR6Kw/NA4dLuUuuJNif5QRbQz36bKWFw5phzIqBBJm1gAWntA/VXX5zv0p3ejZrBpLsQ3hvIPeZPqO3um4rnJwGw7btN2gQegufcDdE4pjt8P812WGhPNHy/Xuub+/v2+S146fWTP4zvbOoCInXt8gAPkAmoRqUqV16wBoT0ItKVKNGBUJUItKVKWjAqEqEWlKlGgGlKlFpSpRowKlNSjUpqUaMBpSpRaUqEtGA0pItCSNPFINUg1SDVMNT0sOzEiLSAZiYvHyWng58PeGsaQIMmwAEyASDr9ZWdh4cmFLNMoq8NxBggybRYg2vGv0lc/LktqGyeKMRz2CwDjzWPVhkjWCLX3W/gOI8MG0WIkXibaC9ie64U47sDELiOUkOdNgIqJ2Gpb2k+67LCxDiZZxADnuBc0EgSegPT77rms1hvYXmDGnrY+YXPYuEGY7mzyl06i4JsCel5RshxMQPEhjzE9C0THNPUadEbi+GwtGIAKqhJ2dY+h0CrjnJyf0r9xsA5hrW4biTs4gSAC6CDHrZDfgB2ADIbTDgf5AAea3UFw71n0y+IYriAf5d4n8xcTG+qm/F//HLgZLiGg6TNzbe4PunyVmBWdQ4NlxBAdBq0MUy0mQO9UaTFPmRs5HEYQOasRJO94It1v52vErH4ZlmuJANQwh0IqfT+U7gNIHr5K9kmuggNa2kCWxNqRTYaWIvqN91g0HzWNhEOcaW0xDjaAYve4l0gA7+iWSx241VDmmnoRIMyZg29Y0VxjBFJjeIJuIFiJ6HySdw9g5wwOLYI/nEXAq1PqfOVZCnKUgxvY9CKnET/AKiqzsIkQQOk3GpINj5hW8TM0ySNOUyYEgC47CY8wNdwvxCYDhF3SB569+qqJTMI4mB+GYgHXpaR5831T4BcxrbAA4lwIAuIEdrfNWM0JDRNiRf5jX+n6qOaw5ZTF7RpqJH7pxO+lifE2tdhlx2AtpJOnfYLnIWpneIS2gDTc94J8ryI7LOpXRxx8x2zv3KEJQiUp6VpqMLwR1CY4Q6/f3CelKlLQl/Dj5X0+d0m5cHfyTUpUpaZvBHX6dT3TOwht+nb79E9KVKNBsTCj3Q4RIU8HCBMFPSwCE1KNi4VJI6FDhGjEaU0KcJBk6JDA4SU3NgwbHoUktGKVKlCtYuCCJFyfrufvqqwCItpzGFCjn8akQ0czsNt9QA6Y8/JFAWflsVrWmqDJuLSROw3iFHIuiOHlWYmKwPDjEu3gQbWFpnQ/wBVtV1ODjlrqYgA8p2NiflPz7rh8znm4eNFV3E3k0wCL9ZHTz6Loslxhxg0kgkGYm3QRtJPsuWdmemrR4llmtpA1i4jbY/VBxM0SwN2Bn5R+/ui5zNjEggRHXXyVZdVI6jWNvZw1MqtnMMeG5xgUAvgyBygk1RtAJ9Fdw2369uq5r4s49/D4eLM8zHBgI1Lg5oAB/qgnt5qeSVUW/g3jTcXBLmjnaSGzy2AbTPVsxf+mF0vDmkio/ie0W0AaA43G0yRB6XXlHwFmAwO5SZbc9WtNVDR3cGA9qrO/L6vlXw+TYCwnUgXj0/Vcte2sruXwwQ0dAQZ7R9+im/FIF9wQYiAZgeSruxgBAde0xeDt9FW4hnSwFxBIBB62m8e2vbsrgS1cF1VUjzB2n7PuglrWsJMDQDTQxNj6WHZCyGcDhAAB/MOpIBcSAocYcYaAAQOYekTHe1k4ghMLOA2Ecsgm5peRUQPbcduiKMSxtzQLx1Pa8RdZGSzLjhAtEAkRUIqBdEnpY79Vo5LMASDqCREz5Xk2QDY2VaRvUd+/wCyoFkFamK6kc0EOBFWnTbqqOFiND+s6FbVtOM5gGlPSj4mAQbAkG48ihq4lKFKVKnCjiOgEo0hhlbGTBGg2P2Ev4M0hwuSdEB+YrYTPM0WvqOh+/qnwc6Q+DamJBtEzfyso+pXiMJQi4hkyowr1GBlqG7MAHy+v7qWZfDSVjszZhw6wT0EIkQ6XAxRiXP5hePKxVbNYFJt/a6p8Oz4BHtfWQYOmmmiu42MHXGn/CzrMxK5jpXqi5VjJPBdEWP2LqviiylkGaibzb6gg7qrymsNF2IBYtDotPbb5JksJ5gW9jb6pLLWjAyualpBOu3QRHpZEhU+D5GLFxtNgJmbWHXVHe1xiA4aSCCDJmBffS3dKvJFYE00cBYnFcg+C5oLokiNdzHktcZXHqERSSeptIgadCQouyGYM0Vzq2WEDWNwPrsqnkiYKK44T4Wwzmc7WROGxpfB0mmBJ/8AYk/5V6M0AbgBYfCPhR2XLgxmK1zmivENJDiHdA2eui0MxwXHdoXEAtJhoaXCeYczhtKit/mFTXV9mdwdDBgxIO+0JnOGxEHRY5+Dsaow51JMg1YY2ghwm5trobLYyHw/iDDofSTOpcQR3BaSfdOvJaJ7E1g7XgHXRcT/ANU3YZy+FcF/iiD28N9XpNPsF3z/AIYqBEhsk3D3m0yNQL7e68y/6p5fDwsXCwMPEOIWhz8Ruowy4NAbVrJAJg6At6pXvsdwIrEM/wCF+InDBayxey50Ah1zrrEX2v6ep5fHLmA9gWntqvHuDZfEdUWMcQLcrHOs38UAA9fkvXcpwXHxMNpZjYcECmC6aTJE2MGDos+G2Wldo6hLMZ80ECKjYEkm9oMegVjKcXENa4Ay1sjUQR08ioY/wjjPEOzBtpafqFj5P4GzjMRpfi4RYAASHOnaRSWCRqNd/RaW78TDpGNDCadKdPO9kDP5qGOxHflYfQBpU3/DmLM+MRYAcrYFo63UM78M4mIxzPGEOaWk0gGDY/mOyuJwlfhWb/wsEv8AzsYY7uaCR5aq/mHNYGu7ny6+yqt+EXwweJIY4ObYat0Fzppbsps+GsYCPFkbiG35YO+5+imAO/Ph1EEEOMfIm3t80HOZQlwc0i4/D3F4B73QmfCuI0NDXjlJuTrIjpsJ9yrGHwPHmS8fsYi1vuVUEu+NYDQj3jY/VVsYX+9UY8MxJHMDGug6x9U7uFO6ifNOvRT2qIeYbLSrjuEP2I9z+yEeE4pkcv8AqP7KthOOb/iixwDtJIOvTfdXcDiAcNRDQHN1trAnp+6XEvhLMPBodhgkj8ztjtayrZH4NzTTzOwgBoA481zAMCBAMT37JTmqaWRxqp91aSwOB4jR+TWTBP8A8oj+G4u1H+p3/wAqthOSo8SYThmFz7MwLzIIt7WNu1yurPDcb+jX+Z3/AMLI4h8JYz3FzXMa4kGKnQY2Jp+aNGKORxK2MoIDmHFc5p/FUS7fzc73WhkHO6W+5MLP4f8ACGbZiS44cDcPcTH8pFAtYd1u4PCcVo/KfIwPSymDkLMMJFjCqMzRY3Y3EyYJ8tL62Wj/AAONH4Wn/OO3ZUc/wHGxBoNvzt0v5dkWnRC3g8SZFnBovYwd+spLmj8F5i/YkDnw/wAIMN31iElnkqdmOH4n/nf6Bg/ROOGP/wDPif7f2SSVaSQ4Wf8Ay4ny/ZSHCf8A+j/cJJKtGJt4V/W/3SPCAf8A9mJ6O/dJJLTE/wC0tIguef8AMUm8KaIFT/8AW/8AdMkloGbw5unMfNxP1KZ3DGGNREixI1F9Pu6SSUwZf9lwYgsBHQknyub/ADRhw/C2w2dJpFVv6vxfNJJT8weycZaJgwIiLGPcH7CZmV/rcfOkfQJJKsTpzlP63f7f0Cc5MfzO3m4/aySSMPRBgQNT9+iZ2ESIDiPr3CSSMCIy5H5j9FMYR6/r+iZJAO3CI1M+gUQzv2TpII4w7a+qZuHG/wAkkkA5YUxCSSYIhRgpJIBFiiWpJJgxChCSSCMQolJJMIwkkkgP/9k="/>
          <p:cNvSpPr>
            <a:spLocks noChangeAspect="1" noChangeArrowheads="1"/>
          </p:cNvSpPr>
          <p:nvPr/>
        </p:nvSpPr>
        <p:spPr bwMode="auto">
          <a:xfrm>
            <a:off x="368300" y="-417513"/>
            <a:ext cx="2228850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pl-PL" altLang="pl-PL"/>
          </a:p>
        </p:txBody>
      </p:sp>
      <p:pic>
        <p:nvPicPr>
          <p:cNvPr id="1434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628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97425"/>
            <a:ext cx="26511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349500"/>
            <a:ext cx="27717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73613"/>
            <a:ext cx="2825750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797425"/>
            <a:ext cx="289401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736850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20938"/>
            <a:ext cx="2592387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cer-Dariusz\Desktop\Bez tytułu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485" y="915988"/>
            <a:ext cx="28765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834599"/>
      </p:ext>
    </p:extLst>
  </p:cSld>
  <p:clrMapOvr>
    <a:masterClrMapping/>
  </p:clrMapOvr>
  <p:transition spd="med" advTm="6000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pl-PL" altLang="pl-PL" sz="6000" smtClean="0">
                <a:latin typeface="Cambria" pitchFamily="18" charset="0"/>
              </a:rPr>
              <a:t>Spring</a:t>
            </a:r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188913"/>
            <a:ext cx="2808287" cy="2160587"/>
          </a:xfrm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280828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8913"/>
            <a:ext cx="2914650" cy="213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822825"/>
            <a:ext cx="2854325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97425"/>
            <a:ext cx="2808287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492375"/>
            <a:ext cx="2916237" cy="211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797425"/>
            <a:ext cx="2879725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cer-Dariusz\Desktop\1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628775"/>
            <a:ext cx="295275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8068"/>
      </p:ext>
    </p:extLst>
  </p:cSld>
  <p:clrMapOvr>
    <a:masterClrMapping/>
  </p:clrMapOvr>
  <p:transition spd="med" advTm="6000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6000" smtClean="0"/>
              <a:t>Summer</a:t>
            </a:r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15888"/>
            <a:ext cx="2952750" cy="1873250"/>
          </a:xfrm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8913"/>
            <a:ext cx="3024187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29511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08500"/>
            <a:ext cx="2951163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508500"/>
            <a:ext cx="2951162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133600"/>
            <a:ext cx="298767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412875"/>
            <a:ext cx="2808287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508500"/>
            <a:ext cx="2808287" cy="234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81233"/>
      </p:ext>
    </p:extLst>
  </p:cSld>
  <p:clrMapOvr>
    <a:masterClrMapping/>
  </p:clrMapOvr>
  <p:transition spd="med" advTm="6000">
    <p:cover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81</Words>
  <Application>Microsoft Office PowerPoint</Application>
  <PresentationFormat>Pokaz na ekranie (4:3)</PresentationFormat>
  <Paragraphs>21</Paragraphs>
  <Slides>18</Slides>
  <Notes>5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Motyw pakietu Office</vt:lpstr>
      <vt:lpstr>POLAND  (Republic of Poland)</vt:lpstr>
      <vt:lpstr>Warsaw- capital of Poland</vt:lpstr>
      <vt:lpstr>Mountains </vt:lpstr>
      <vt:lpstr>Baltic Sea</vt:lpstr>
      <vt:lpstr>Masuria</vt:lpstr>
      <vt:lpstr> Climate in Poland</vt:lpstr>
      <vt:lpstr>Winter</vt:lpstr>
      <vt:lpstr>Spring</vt:lpstr>
      <vt:lpstr>Summer</vt:lpstr>
      <vt:lpstr>Autumn</vt:lpstr>
      <vt:lpstr>Prezentacja programu PowerPoint</vt:lpstr>
      <vt:lpstr>Lublin</vt:lpstr>
      <vt:lpstr>The Old Town</vt:lpstr>
      <vt:lpstr>The Castel</vt:lpstr>
      <vt:lpstr>The Cracow Gate</vt:lpstr>
      <vt:lpstr>The Lithuanian Square</vt:lpstr>
      <vt:lpstr>OUR SCHOOL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Acer-Dariusz</dc:creator>
  <cp:lastModifiedBy>Acer-Dariusz</cp:lastModifiedBy>
  <cp:revision>11</cp:revision>
  <dcterms:created xsi:type="dcterms:W3CDTF">2015-11-04T13:05:45Z</dcterms:created>
  <dcterms:modified xsi:type="dcterms:W3CDTF">2015-11-07T17:00:58Z</dcterms:modified>
</cp:coreProperties>
</file>