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AD8AE4-F51C-496B-8FB4-FE5FF21AC6CE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4D280A-9C2E-4D14-86E1-523315039B2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975104"/>
          </a:xfrm>
        </p:spPr>
        <p:txBody>
          <a:bodyPr/>
          <a:lstStyle/>
          <a:p>
            <a:r>
              <a:rPr lang="es-ES" dirty="0" smtClean="0"/>
              <a:t>HELLO EVERYBODY!</a:t>
            </a:r>
            <a:endParaRPr lang="es-ES" dirty="0"/>
          </a:p>
        </p:txBody>
      </p:sp>
      <p:pic>
        <p:nvPicPr>
          <p:cNvPr id="4098" name="Picture 2" descr="C:\Users\ISA\AppData\Local\Microsoft\Windows\INetCache\IE\AGIZKLJR\hola-a-todo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564903"/>
            <a:ext cx="5257800" cy="30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4304801" cy="387781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San </a:t>
            </a:r>
            <a:r>
              <a:rPr lang="es-ES" dirty="0" err="1" smtClean="0"/>
              <a:t>Jose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bilingual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Children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 English and German.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formed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Preschool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,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and </a:t>
            </a:r>
            <a:r>
              <a:rPr lang="es-ES" dirty="0" err="1" smtClean="0"/>
              <a:t>Secondary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classes</a:t>
            </a:r>
            <a:r>
              <a:rPr lang="es-ES" dirty="0" smtClean="0"/>
              <a:t> are </a:t>
            </a:r>
            <a:r>
              <a:rPr lang="es-ES" dirty="0" err="1" smtClean="0"/>
              <a:t>divided</a:t>
            </a:r>
            <a:r>
              <a:rPr lang="es-ES" dirty="0" smtClean="0"/>
              <a:t> in </a:t>
            </a:r>
            <a:r>
              <a:rPr lang="es-ES" dirty="0" err="1" smtClean="0"/>
              <a:t>ages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And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683901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playground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35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767021" cy="644729"/>
          </a:xfrm>
        </p:spPr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in </a:t>
            </a:r>
            <a:r>
              <a:rPr lang="es-ES" dirty="0" err="1" smtClean="0"/>
              <a:t>winter</a:t>
            </a:r>
            <a:r>
              <a:rPr lang="es-ES" dirty="0" smtClean="0"/>
              <a:t> time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8541"/>
          <a:stretch>
            <a:fillRect/>
          </a:stretch>
        </p:blipFill>
        <p:spPr>
          <a:xfrm rot="21319194">
            <a:off x="2114219" y="586803"/>
            <a:ext cx="5363353" cy="4043755"/>
          </a:xfrm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5805264"/>
            <a:ext cx="7756264" cy="804862"/>
          </a:xfrm>
        </p:spPr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north</a:t>
            </a:r>
            <a:r>
              <a:rPr lang="es-ES" dirty="0" smtClean="0"/>
              <a:t> of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snows</a:t>
            </a:r>
            <a:r>
              <a:rPr lang="es-ES" dirty="0" smtClean="0"/>
              <a:t> in </a:t>
            </a:r>
            <a:r>
              <a:rPr lang="es-ES" dirty="0" err="1" smtClean="0"/>
              <a:t>winter</a:t>
            </a:r>
            <a:r>
              <a:rPr lang="es-ES" dirty="0" smtClean="0"/>
              <a:t>. </a:t>
            </a:r>
            <a:endParaRPr lang="es-ES" dirty="0"/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severals</a:t>
            </a:r>
            <a:r>
              <a:rPr lang="es-ES" dirty="0" smtClean="0"/>
              <a:t> </a:t>
            </a:r>
            <a:r>
              <a:rPr lang="es-ES" dirty="0" err="1" smtClean="0"/>
              <a:t>ski</a:t>
            </a:r>
            <a:r>
              <a:rPr lang="es-ES" dirty="0" smtClean="0"/>
              <a:t> resorts </a:t>
            </a:r>
            <a:r>
              <a:rPr lang="es-ES" dirty="0" err="1" smtClean="0"/>
              <a:t>close</a:t>
            </a:r>
            <a:r>
              <a:rPr lang="es-ES" dirty="0" smtClean="0"/>
              <a:t> to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city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98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CHRISTMAS TIME</a:t>
            </a: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On</a:t>
            </a:r>
            <a:r>
              <a:rPr lang="es-ES" dirty="0" smtClean="0"/>
              <a:t> Christmas time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perform</a:t>
            </a:r>
            <a:r>
              <a:rPr lang="es-ES" dirty="0" smtClean="0"/>
              <a:t> </a:t>
            </a:r>
            <a:r>
              <a:rPr lang="es-ES" dirty="0" err="1" smtClean="0"/>
              <a:t>typical</a:t>
            </a:r>
            <a:r>
              <a:rPr lang="es-ES" dirty="0" smtClean="0"/>
              <a:t> Christmas </a:t>
            </a:r>
            <a:r>
              <a:rPr lang="es-ES" dirty="0" err="1" smtClean="0"/>
              <a:t>Carols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whole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love</a:t>
            </a:r>
            <a:r>
              <a:rPr lang="es-ES" dirty="0" smtClean="0"/>
              <a:t> Christmas time!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0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symbol</a:t>
            </a: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symbol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, </a:t>
            </a:r>
            <a:r>
              <a:rPr lang="es-ES" dirty="0" err="1" smtClean="0"/>
              <a:t>teachers</a:t>
            </a:r>
            <a:r>
              <a:rPr lang="es-ES" dirty="0" smtClean="0"/>
              <a:t> and </a:t>
            </a:r>
            <a:r>
              <a:rPr lang="es-ES" dirty="0" err="1" smtClean="0"/>
              <a:t>families</a:t>
            </a:r>
            <a:r>
              <a:rPr lang="es-ES" dirty="0" smtClean="0"/>
              <a:t> in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are a </a:t>
            </a:r>
            <a:r>
              <a:rPr lang="es-ES" dirty="0" err="1" smtClean="0"/>
              <a:t>religious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follow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values</a:t>
            </a:r>
            <a:r>
              <a:rPr lang="es-ES" dirty="0" smtClean="0"/>
              <a:t> of </a:t>
            </a:r>
            <a:r>
              <a:rPr lang="es-ES" dirty="0" err="1" smtClean="0"/>
              <a:t>work</a:t>
            </a:r>
            <a:r>
              <a:rPr lang="es-ES" dirty="0" smtClean="0"/>
              <a:t>, </a:t>
            </a:r>
            <a:r>
              <a:rPr lang="es-ES" dirty="0" err="1" smtClean="0"/>
              <a:t>faith</a:t>
            </a:r>
            <a:r>
              <a:rPr lang="es-ES" dirty="0" smtClean="0"/>
              <a:t> and </a:t>
            </a:r>
            <a:r>
              <a:rPr lang="es-ES" dirty="0" err="1" smtClean="0"/>
              <a:t>love</a:t>
            </a:r>
            <a:r>
              <a:rPr lang="es-ES" dirty="0" smtClean="0"/>
              <a:t> in </a:t>
            </a:r>
            <a:r>
              <a:rPr lang="es-ES" dirty="0" err="1" smtClean="0"/>
              <a:t>all</a:t>
            </a:r>
            <a:r>
              <a:rPr lang="es-ES" dirty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subjects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43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240000">
            <a:off x="2037247" y="661847"/>
            <a:ext cx="4906546" cy="3951209"/>
          </a:xfrm>
        </p:spPr>
      </p:sp>
      <p:pic>
        <p:nvPicPr>
          <p:cNvPr id="3074" name="Picture 2" descr="C:\Users\ISA\AppData\Local\Microsoft\Windows\INetCache\IE\IM81GP75\Thank-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4087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5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4088777" cy="3877815"/>
          </a:xfrm>
        </p:spPr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teach</a:t>
            </a:r>
            <a:r>
              <a:rPr lang="es-ES" dirty="0" smtClean="0"/>
              <a:t>, </a:t>
            </a:r>
            <a:r>
              <a:rPr lang="es-ES" dirty="0" err="1" smtClean="0"/>
              <a:t>maths</a:t>
            </a:r>
            <a:r>
              <a:rPr lang="es-ES" dirty="0" smtClean="0"/>
              <a:t>,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, </a:t>
            </a:r>
            <a:r>
              <a:rPr lang="es-ES" dirty="0" err="1" smtClean="0"/>
              <a:t>science</a:t>
            </a:r>
            <a:r>
              <a:rPr lang="es-ES" dirty="0" smtClean="0"/>
              <a:t> and </a:t>
            </a:r>
            <a:r>
              <a:rPr lang="es-ES" dirty="0" err="1" smtClean="0"/>
              <a:t>arts</a:t>
            </a:r>
            <a:r>
              <a:rPr lang="es-ES" dirty="0" smtClean="0"/>
              <a:t> and </a:t>
            </a:r>
            <a:r>
              <a:rPr lang="es-ES" dirty="0" err="1" smtClean="0"/>
              <a:t>crafts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are 6 and 7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 err="1" smtClean="0"/>
              <a:t>old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are María and Isabel</a:t>
            </a:r>
            <a:endParaRPr lang="es-ES" dirty="0"/>
          </a:p>
        </p:txBody>
      </p:sp>
      <p:pic>
        <p:nvPicPr>
          <p:cNvPr id="1026" name="Picture 2" descr="C:\Users\ISA\Downloads\12088007_585192524962888_462496666421270627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644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0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country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Spain</a:t>
            </a:r>
            <a:endParaRPr lang="es-ES" dirty="0"/>
          </a:p>
        </p:txBody>
      </p:sp>
      <p:pic>
        <p:nvPicPr>
          <p:cNvPr id="2050" name="Picture 2" descr="C:\Users\ISA\AppData\Local\Microsoft\Windows\INetCache\IE\8DTMRG5Z\map-of-spain-and-flag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2248694"/>
            <a:ext cx="58578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5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34" y="2247900"/>
            <a:ext cx="4972132" cy="387826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We</a:t>
            </a:r>
            <a:r>
              <a:rPr lang="es-ES" sz="4000" dirty="0" smtClean="0"/>
              <a:t> </a:t>
            </a:r>
            <a:r>
              <a:rPr lang="es-ES" sz="4000" dirty="0" err="1" smtClean="0"/>
              <a:t>live</a:t>
            </a:r>
            <a:r>
              <a:rPr lang="es-ES" sz="4000" dirty="0" smtClean="0"/>
              <a:t> in Palencia, </a:t>
            </a:r>
            <a:r>
              <a:rPr lang="es-ES" sz="4000" dirty="0" err="1" smtClean="0"/>
              <a:t>it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located</a:t>
            </a:r>
            <a:r>
              <a:rPr lang="es-ES" sz="4000" dirty="0" smtClean="0"/>
              <a:t> in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north</a:t>
            </a:r>
            <a:r>
              <a:rPr lang="es-ES" sz="4000" dirty="0" smtClean="0"/>
              <a:t> of </a:t>
            </a:r>
            <a:r>
              <a:rPr lang="es-ES" sz="4000" dirty="0" err="1" smtClean="0"/>
              <a:t>the</a:t>
            </a:r>
            <a:r>
              <a:rPr lang="es-ES" sz="4000" dirty="0" smtClean="0"/>
              <a:t> country.</a:t>
            </a:r>
            <a:endParaRPr lang="es-ES" sz="4000" dirty="0"/>
          </a:p>
        </p:txBody>
      </p:sp>
      <p:sp>
        <p:nvSpPr>
          <p:cNvPr id="5" name="4 Flecha abajo"/>
          <p:cNvSpPr/>
          <p:nvPr/>
        </p:nvSpPr>
        <p:spPr>
          <a:xfrm>
            <a:off x="3777355" y="1785927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13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14" y="2247900"/>
            <a:ext cx="5756372" cy="387826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It´s</a:t>
            </a:r>
            <a:r>
              <a:rPr lang="es-ES" dirty="0" smtClean="0"/>
              <a:t> a </a:t>
            </a:r>
            <a:r>
              <a:rPr lang="es-ES" dirty="0" err="1" smtClean="0"/>
              <a:t>beautifull</a:t>
            </a:r>
            <a:r>
              <a:rPr lang="es-ES" dirty="0" smtClean="0"/>
              <a:t> </a:t>
            </a:r>
            <a:r>
              <a:rPr lang="es-ES" dirty="0" err="1" smtClean="0"/>
              <a:t>city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places to </a:t>
            </a:r>
            <a:r>
              <a:rPr lang="es-ES" dirty="0" err="1" smtClean="0"/>
              <a:t>visit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1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42" y="2247900"/>
            <a:ext cx="4653915" cy="387826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cathedral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129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10619"/>
            <a:ext cx="5334000" cy="355282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Otero´s</a:t>
            </a:r>
            <a:r>
              <a:rPr lang="es-ES" dirty="0" smtClean="0"/>
              <a:t> </a:t>
            </a:r>
            <a:r>
              <a:rPr lang="es-ES" dirty="0" err="1" smtClean="0"/>
              <a:t>Christ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020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5347469" cy="395425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teacher´s</a:t>
            </a:r>
            <a:r>
              <a:rPr lang="es-ES" dirty="0" smtClean="0"/>
              <a:t> </a:t>
            </a:r>
            <a:r>
              <a:rPr lang="es-ES" dirty="0" err="1" smtClean="0"/>
              <a:t>monument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437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47900"/>
            <a:ext cx="6408711" cy="387826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Street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0193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</TotalTime>
  <Words>203</Words>
  <Application>Microsoft Office PowerPoint</Application>
  <PresentationFormat>Presentación en pantalla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Cartoné</vt:lpstr>
      <vt:lpstr>HELLO EVERYBODY!</vt:lpstr>
      <vt:lpstr>We are María and Isabel</vt:lpstr>
      <vt:lpstr>Our country is Spain</vt:lpstr>
      <vt:lpstr>We live in Palencia, it is located in the north of the country.</vt:lpstr>
      <vt:lpstr>It´s a beautifull city with many places to visit.</vt:lpstr>
      <vt:lpstr>The cathedral</vt:lpstr>
      <vt:lpstr>Otero´s Christ</vt:lpstr>
      <vt:lpstr>The teacher´s monument</vt:lpstr>
      <vt:lpstr>Main Street</vt:lpstr>
      <vt:lpstr>And this is our school</vt:lpstr>
      <vt:lpstr>Our playground</vt:lpstr>
      <vt:lpstr>Our school in winter time</vt:lpstr>
      <vt:lpstr>CHRISTMAS TIME</vt:lpstr>
      <vt:lpstr>The school symbol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EVERYBODY!</dc:title>
  <dc:creator>ISA</dc:creator>
  <cp:lastModifiedBy>ISA</cp:lastModifiedBy>
  <cp:revision>4</cp:revision>
  <dcterms:created xsi:type="dcterms:W3CDTF">2015-11-09T17:57:38Z</dcterms:created>
  <dcterms:modified xsi:type="dcterms:W3CDTF">2015-11-09T18:37:09Z</dcterms:modified>
</cp:coreProperties>
</file>