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30275213" cy="213836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0DAC6-AD2A-43FF-9A16-4A9713C383B3}" v="281" dt="2021-02-06T10:25:17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6" autoAdjust="0"/>
    <p:restoredTop sz="94660"/>
  </p:normalViewPr>
  <p:slideViewPr>
    <p:cSldViewPr snapToGrid="0">
      <p:cViewPr>
        <p:scale>
          <a:sx n="50" d="100"/>
          <a:sy n="50" d="100"/>
        </p:scale>
        <p:origin x="-3334" y="-3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Luis Lozano" userId="fc6f8e8cfc9d55e7" providerId="LiveId" clId="{9080DAC6-AD2A-43FF-9A16-4A9713C383B3}"/>
    <pc:docChg chg="undo custSel addSld delSld modSld">
      <pc:chgData name="José Luis Lozano" userId="fc6f8e8cfc9d55e7" providerId="LiveId" clId="{9080DAC6-AD2A-43FF-9A16-4A9713C383B3}" dt="2021-02-06T10:27:02.987" v="2002" actId="255"/>
      <pc:docMkLst>
        <pc:docMk/>
      </pc:docMkLst>
      <pc:sldChg chg="del">
        <pc:chgData name="José Luis Lozano" userId="fc6f8e8cfc9d55e7" providerId="LiveId" clId="{9080DAC6-AD2A-43FF-9A16-4A9713C383B3}" dt="2021-02-05T19:29:23.329" v="1925" actId="47"/>
        <pc:sldMkLst>
          <pc:docMk/>
          <pc:sldMk cId="3597536717" sldId="256"/>
        </pc:sldMkLst>
      </pc:sldChg>
      <pc:sldChg chg="new del">
        <pc:chgData name="José Luis Lozano" userId="fc6f8e8cfc9d55e7" providerId="LiveId" clId="{9080DAC6-AD2A-43FF-9A16-4A9713C383B3}" dt="2021-02-05T16:45:00.595" v="2" actId="47"/>
        <pc:sldMkLst>
          <pc:docMk/>
          <pc:sldMk cId="788574391" sldId="257"/>
        </pc:sldMkLst>
      </pc:sldChg>
      <pc:sldChg chg="addSp delSp modSp add mod">
        <pc:chgData name="José Luis Lozano" userId="fc6f8e8cfc9d55e7" providerId="LiveId" clId="{9080DAC6-AD2A-43FF-9A16-4A9713C383B3}" dt="2021-02-06T10:27:02.987" v="2002" actId="255"/>
        <pc:sldMkLst>
          <pc:docMk/>
          <pc:sldMk cId="223629643" sldId="258"/>
        </pc:sldMkLst>
        <pc:spChg chg="add del">
          <ac:chgData name="José Luis Lozano" userId="fc6f8e8cfc9d55e7" providerId="LiveId" clId="{9080DAC6-AD2A-43FF-9A16-4A9713C383B3}" dt="2021-02-05T16:53:23.784" v="81" actId="22"/>
          <ac:spMkLst>
            <pc:docMk/>
            <pc:sldMk cId="223629643" sldId="258"/>
            <ac:spMk id="11" creationId="{6E25C204-6F1A-443D-A4AD-B3A409B9EC29}"/>
          </ac:spMkLst>
        </pc:spChg>
        <pc:spChg chg="add mod topLvl">
          <ac:chgData name="José Luis Lozano" userId="fc6f8e8cfc9d55e7" providerId="LiveId" clId="{9080DAC6-AD2A-43FF-9A16-4A9713C383B3}" dt="2021-02-05T17:02:08.233" v="161" actId="164"/>
          <ac:spMkLst>
            <pc:docMk/>
            <pc:sldMk cId="223629643" sldId="258"/>
            <ac:spMk id="12" creationId="{57E3D3CB-D428-4B62-93D1-8380CA02F036}"/>
          </ac:spMkLst>
        </pc:spChg>
        <pc:spChg chg="add del mod topLvl">
          <ac:chgData name="José Luis Lozano" userId="fc6f8e8cfc9d55e7" providerId="LiveId" clId="{9080DAC6-AD2A-43FF-9A16-4A9713C383B3}" dt="2021-02-05T18:33:48.691" v="967" actId="478"/>
          <ac:spMkLst>
            <pc:docMk/>
            <pc:sldMk cId="223629643" sldId="258"/>
            <ac:spMk id="15" creationId="{72E8BDC3-B9ED-453E-B613-3D5D68985B20}"/>
          </ac:spMkLst>
        </pc:spChg>
        <pc:spChg chg="add del mod">
          <ac:chgData name="José Luis Lozano" userId="fc6f8e8cfc9d55e7" providerId="LiveId" clId="{9080DAC6-AD2A-43FF-9A16-4A9713C383B3}" dt="2021-02-05T17:34:25.392" v="422" actId="478"/>
          <ac:spMkLst>
            <pc:docMk/>
            <pc:sldMk cId="223629643" sldId="258"/>
            <ac:spMk id="18" creationId="{D2A9A57B-3A9E-4FDE-8520-2C937A3E079E}"/>
          </ac:spMkLst>
        </pc:spChg>
        <pc:spChg chg="add mod">
          <ac:chgData name="José Luis Lozano" userId="fc6f8e8cfc9d55e7" providerId="LiveId" clId="{9080DAC6-AD2A-43FF-9A16-4A9713C383B3}" dt="2021-02-05T17:13:12.576" v="234" actId="113"/>
          <ac:spMkLst>
            <pc:docMk/>
            <pc:sldMk cId="223629643" sldId="258"/>
            <ac:spMk id="31" creationId="{EA9078C5-6885-4BBB-A9C4-13ABFBDA37AF}"/>
          </ac:spMkLst>
        </pc:spChg>
        <pc:spChg chg="add mod">
          <ac:chgData name="José Luis Lozano" userId="fc6f8e8cfc9d55e7" providerId="LiveId" clId="{9080DAC6-AD2A-43FF-9A16-4A9713C383B3}" dt="2021-02-05T17:14:04.602" v="239"/>
          <ac:spMkLst>
            <pc:docMk/>
            <pc:sldMk cId="223629643" sldId="258"/>
            <ac:spMk id="32" creationId="{463F344B-5A1A-4D6B-AB13-E8A47440B2DA}"/>
          </ac:spMkLst>
        </pc:spChg>
        <pc:spChg chg="add del mod">
          <ac:chgData name="José Luis Lozano" userId="fc6f8e8cfc9d55e7" providerId="LiveId" clId="{9080DAC6-AD2A-43FF-9A16-4A9713C383B3}" dt="2021-02-05T17:14:09.425" v="241"/>
          <ac:spMkLst>
            <pc:docMk/>
            <pc:sldMk cId="223629643" sldId="258"/>
            <ac:spMk id="33" creationId="{82F4D302-7B79-479C-9AB2-685EC522566E}"/>
          </ac:spMkLst>
        </pc:spChg>
        <pc:spChg chg="add del mod">
          <ac:chgData name="José Luis Lozano" userId="fc6f8e8cfc9d55e7" providerId="LiveId" clId="{9080DAC6-AD2A-43FF-9A16-4A9713C383B3}" dt="2021-02-05T17:34:28.774" v="423" actId="478"/>
          <ac:spMkLst>
            <pc:docMk/>
            <pc:sldMk cId="223629643" sldId="258"/>
            <ac:spMk id="34" creationId="{B76D9BD6-D929-436A-8C54-39CDA304A89E}"/>
          </ac:spMkLst>
        </pc:spChg>
        <pc:spChg chg="add del mod">
          <ac:chgData name="José Luis Lozano" userId="fc6f8e8cfc9d55e7" providerId="LiveId" clId="{9080DAC6-AD2A-43FF-9A16-4A9713C383B3}" dt="2021-02-05T17:34:32.394" v="424" actId="478"/>
          <ac:spMkLst>
            <pc:docMk/>
            <pc:sldMk cId="223629643" sldId="258"/>
            <ac:spMk id="35" creationId="{BD562A12-ACEE-4A06-ABC8-F861BCE8C8F1}"/>
          </ac:spMkLst>
        </pc:spChg>
        <pc:spChg chg="add del mod">
          <ac:chgData name="José Luis Lozano" userId="fc6f8e8cfc9d55e7" providerId="LiveId" clId="{9080DAC6-AD2A-43FF-9A16-4A9713C383B3}" dt="2021-02-05T17:15:39.618" v="252" actId="478"/>
          <ac:spMkLst>
            <pc:docMk/>
            <pc:sldMk cId="223629643" sldId="258"/>
            <ac:spMk id="36" creationId="{EE146433-B2DA-4E2E-8608-A23F54C30FF0}"/>
          </ac:spMkLst>
        </pc:spChg>
        <pc:spChg chg="add del mod">
          <ac:chgData name="José Luis Lozano" userId="fc6f8e8cfc9d55e7" providerId="LiveId" clId="{9080DAC6-AD2A-43FF-9A16-4A9713C383B3}" dt="2021-02-05T17:37:43.777" v="472"/>
          <ac:spMkLst>
            <pc:docMk/>
            <pc:sldMk cId="223629643" sldId="258"/>
            <ac:spMk id="37" creationId="{0F413178-6945-4204-91DA-74864D3638E9}"/>
          </ac:spMkLst>
        </pc:spChg>
        <pc:spChg chg="add del mod">
          <ac:chgData name="José Luis Lozano" userId="fc6f8e8cfc9d55e7" providerId="LiveId" clId="{9080DAC6-AD2A-43FF-9A16-4A9713C383B3}" dt="2021-02-05T17:37:55.791" v="474" actId="478"/>
          <ac:spMkLst>
            <pc:docMk/>
            <pc:sldMk cId="223629643" sldId="258"/>
            <ac:spMk id="38" creationId="{E6556CA0-56C9-43D2-896A-CD19B4E71738}"/>
          </ac:spMkLst>
        </pc:spChg>
        <pc:spChg chg="add del mod">
          <ac:chgData name="José Luis Lozano" userId="fc6f8e8cfc9d55e7" providerId="LiveId" clId="{9080DAC6-AD2A-43FF-9A16-4A9713C383B3}" dt="2021-02-05T17:37:43.777" v="470" actId="478"/>
          <ac:spMkLst>
            <pc:docMk/>
            <pc:sldMk cId="223629643" sldId="258"/>
            <ac:spMk id="39" creationId="{4499782E-DDBA-4D85-8C0A-E9B9F1C2994A}"/>
          </ac:spMkLst>
        </pc:spChg>
        <pc:spChg chg="mod topLvl">
          <ac:chgData name="José Luis Lozano" userId="fc6f8e8cfc9d55e7" providerId="LiveId" clId="{9080DAC6-AD2A-43FF-9A16-4A9713C383B3}" dt="2021-02-05T17:36:38.684" v="446" actId="164"/>
          <ac:spMkLst>
            <pc:docMk/>
            <pc:sldMk cId="223629643" sldId="258"/>
            <ac:spMk id="108" creationId="{0503E442-6152-4076-99B4-3E9110F2B914}"/>
          </ac:spMkLst>
        </pc:spChg>
        <pc:spChg chg="mod">
          <ac:chgData name="José Luis Lozano" userId="fc6f8e8cfc9d55e7" providerId="LiveId" clId="{9080DAC6-AD2A-43FF-9A16-4A9713C383B3}" dt="2021-02-05T17:40:02.046" v="498" actId="20577"/>
          <ac:spMkLst>
            <pc:docMk/>
            <pc:sldMk cId="223629643" sldId="258"/>
            <ac:spMk id="111" creationId="{105D5B49-7338-4231-AB56-04527B41C6CA}"/>
          </ac:spMkLst>
        </pc:spChg>
        <pc:spChg chg="add del mod">
          <ac:chgData name="José Luis Lozano" userId="fc6f8e8cfc9d55e7" providerId="LiveId" clId="{9080DAC6-AD2A-43FF-9A16-4A9713C383B3}" dt="2021-02-05T17:36:23.851" v="445"/>
          <ac:spMkLst>
            <pc:docMk/>
            <pc:sldMk cId="223629643" sldId="258"/>
            <ac:spMk id="113" creationId="{DEC6C5DA-F783-4BB5-B4C7-156AD95396AA}"/>
          </ac:spMkLst>
        </pc:spChg>
        <pc:spChg chg="add del mod">
          <ac:chgData name="José Luis Lozano" userId="fc6f8e8cfc9d55e7" providerId="LiveId" clId="{9080DAC6-AD2A-43FF-9A16-4A9713C383B3}" dt="2021-02-05T17:36:23.642" v="444"/>
          <ac:spMkLst>
            <pc:docMk/>
            <pc:sldMk cId="223629643" sldId="258"/>
            <ac:spMk id="115" creationId="{A8C2ED08-D912-485A-9CFD-8F23E4076BE5}"/>
          </ac:spMkLst>
        </pc:spChg>
        <pc:spChg chg="add del mod">
          <ac:chgData name="José Luis Lozano" userId="fc6f8e8cfc9d55e7" providerId="LiveId" clId="{9080DAC6-AD2A-43FF-9A16-4A9713C383B3}" dt="2021-02-05T17:36:23.220" v="443"/>
          <ac:spMkLst>
            <pc:docMk/>
            <pc:sldMk cId="223629643" sldId="258"/>
            <ac:spMk id="117" creationId="{DC4E02EF-5349-416D-AC5F-D476DFAD2DE8}"/>
          </ac:spMkLst>
        </pc:spChg>
        <pc:spChg chg="mod">
          <ac:chgData name="José Luis Lozano" userId="fc6f8e8cfc9d55e7" providerId="LiveId" clId="{9080DAC6-AD2A-43FF-9A16-4A9713C383B3}" dt="2021-02-05T17:36:44.333" v="447"/>
          <ac:spMkLst>
            <pc:docMk/>
            <pc:sldMk cId="223629643" sldId="258"/>
            <ac:spMk id="121" creationId="{8F9279EE-B45A-4919-8C87-CD41CB130FE4}"/>
          </ac:spMkLst>
        </pc:spChg>
        <pc:spChg chg="mod">
          <ac:chgData name="José Luis Lozano" userId="fc6f8e8cfc9d55e7" providerId="LiveId" clId="{9080DAC6-AD2A-43FF-9A16-4A9713C383B3}" dt="2021-02-05T17:36:44.708" v="448"/>
          <ac:spMkLst>
            <pc:docMk/>
            <pc:sldMk cId="223629643" sldId="258"/>
            <ac:spMk id="124" creationId="{84FB2534-0DE5-428A-803D-D2524911723D}"/>
          </ac:spMkLst>
        </pc:spChg>
        <pc:spChg chg="mod">
          <ac:chgData name="José Luis Lozano" userId="fc6f8e8cfc9d55e7" providerId="LiveId" clId="{9080DAC6-AD2A-43FF-9A16-4A9713C383B3}" dt="2021-02-05T17:36:44.898" v="449"/>
          <ac:spMkLst>
            <pc:docMk/>
            <pc:sldMk cId="223629643" sldId="258"/>
            <ac:spMk id="127" creationId="{480603C0-AF6B-4CD5-BA61-E98B14FD1CAE}"/>
          </ac:spMkLst>
        </pc:spChg>
        <pc:spChg chg="mod">
          <ac:chgData name="José Luis Lozano" userId="fc6f8e8cfc9d55e7" providerId="LiveId" clId="{9080DAC6-AD2A-43FF-9A16-4A9713C383B3}" dt="2021-02-05T17:36:45.093" v="450"/>
          <ac:spMkLst>
            <pc:docMk/>
            <pc:sldMk cId="223629643" sldId="258"/>
            <ac:spMk id="130" creationId="{5D0968D3-B1BB-4961-B795-75256AA0828B}"/>
          </ac:spMkLst>
        </pc:spChg>
        <pc:spChg chg="del mod topLvl">
          <ac:chgData name="José Luis Lozano" userId="fc6f8e8cfc9d55e7" providerId="LiveId" clId="{9080DAC6-AD2A-43FF-9A16-4A9713C383B3}" dt="2021-02-05T17:37:05.310" v="459" actId="478"/>
          <ac:spMkLst>
            <pc:docMk/>
            <pc:sldMk cId="223629643" sldId="258"/>
            <ac:spMk id="133" creationId="{13EAB6FE-A952-4C45-9C74-88F3D49CB05F}"/>
          </ac:spMkLst>
        </pc:spChg>
        <pc:spChg chg="mod">
          <ac:chgData name="José Luis Lozano" userId="fc6f8e8cfc9d55e7" providerId="LiveId" clId="{9080DAC6-AD2A-43FF-9A16-4A9713C383B3}" dt="2021-02-05T17:36:45.432" v="452"/>
          <ac:spMkLst>
            <pc:docMk/>
            <pc:sldMk cId="223629643" sldId="258"/>
            <ac:spMk id="136" creationId="{E0692EA1-F84A-4725-AFB0-39563C48A8B9}"/>
          </ac:spMkLst>
        </pc:spChg>
        <pc:spChg chg="mod">
          <ac:chgData name="José Luis Lozano" userId="fc6f8e8cfc9d55e7" providerId="LiveId" clId="{9080DAC6-AD2A-43FF-9A16-4A9713C383B3}" dt="2021-02-05T17:37:22.526" v="464"/>
          <ac:spMkLst>
            <pc:docMk/>
            <pc:sldMk cId="223629643" sldId="258"/>
            <ac:spMk id="139" creationId="{3D9F0C5E-2541-4DFA-930C-A79FA7FD88AB}"/>
          </ac:spMkLst>
        </pc:spChg>
        <pc:spChg chg="mod">
          <ac:chgData name="José Luis Lozano" userId="fc6f8e8cfc9d55e7" providerId="LiveId" clId="{9080DAC6-AD2A-43FF-9A16-4A9713C383B3}" dt="2021-02-05T17:37:23.332" v="465"/>
          <ac:spMkLst>
            <pc:docMk/>
            <pc:sldMk cId="223629643" sldId="258"/>
            <ac:spMk id="142" creationId="{39CFFFAB-71B6-4084-8CCF-3C93368C702A}"/>
          </ac:spMkLst>
        </pc:spChg>
        <pc:spChg chg="mod">
          <ac:chgData name="José Luis Lozano" userId="fc6f8e8cfc9d55e7" providerId="LiveId" clId="{9080DAC6-AD2A-43FF-9A16-4A9713C383B3}" dt="2021-02-05T17:37:23.876" v="466"/>
          <ac:spMkLst>
            <pc:docMk/>
            <pc:sldMk cId="223629643" sldId="258"/>
            <ac:spMk id="145" creationId="{625B86B0-1617-4E92-960E-6674CD0B94EC}"/>
          </ac:spMkLst>
        </pc:spChg>
        <pc:spChg chg="mod">
          <ac:chgData name="José Luis Lozano" userId="fc6f8e8cfc9d55e7" providerId="LiveId" clId="{9080DAC6-AD2A-43FF-9A16-4A9713C383B3}" dt="2021-02-05T17:37:59.450" v="475"/>
          <ac:spMkLst>
            <pc:docMk/>
            <pc:sldMk cId="223629643" sldId="258"/>
            <ac:spMk id="148" creationId="{065C209F-B266-41ED-B268-52076BB91AAF}"/>
          </ac:spMkLst>
        </pc:spChg>
        <pc:spChg chg="mod">
          <ac:chgData name="José Luis Lozano" userId="fc6f8e8cfc9d55e7" providerId="LiveId" clId="{9080DAC6-AD2A-43FF-9A16-4A9713C383B3}" dt="2021-02-05T17:38:40.278" v="478"/>
          <ac:spMkLst>
            <pc:docMk/>
            <pc:sldMk cId="223629643" sldId="258"/>
            <ac:spMk id="151" creationId="{9D12F18A-1C1D-4CE3-9D51-4F4319575208}"/>
          </ac:spMkLst>
        </pc:spChg>
        <pc:spChg chg="add del mod">
          <ac:chgData name="José Luis Lozano" userId="fc6f8e8cfc9d55e7" providerId="LiveId" clId="{9080DAC6-AD2A-43FF-9A16-4A9713C383B3}" dt="2021-02-05T17:40:01.577" v="497"/>
          <ac:spMkLst>
            <pc:docMk/>
            <pc:sldMk cId="223629643" sldId="258"/>
            <ac:spMk id="152" creationId="{3EEC8097-554E-422E-8181-CB226A21B0B3}"/>
          </ac:spMkLst>
        </pc:spChg>
        <pc:spChg chg="add mod ord topLvl">
          <ac:chgData name="José Luis Lozano" userId="fc6f8e8cfc9d55e7" providerId="LiveId" clId="{9080DAC6-AD2A-43FF-9A16-4A9713C383B3}" dt="2021-02-05T17:48:06.902" v="563" actId="164"/>
          <ac:spMkLst>
            <pc:docMk/>
            <pc:sldMk cId="223629643" sldId="258"/>
            <ac:spMk id="154" creationId="{25B8CD24-F842-4398-906A-3480D0321AF7}"/>
          </ac:spMkLst>
        </pc:spChg>
        <pc:spChg chg="add del mod ord topLvl">
          <ac:chgData name="José Luis Lozano" userId="fc6f8e8cfc9d55e7" providerId="LiveId" clId="{9080DAC6-AD2A-43FF-9A16-4A9713C383B3}" dt="2021-02-05T17:48:13.728" v="564" actId="164"/>
          <ac:spMkLst>
            <pc:docMk/>
            <pc:sldMk cId="223629643" sldId="258"/>
            <ac:spMk id="157" creationId="{D1260FBD-42C0-4984-BA2E-7C0D12FC6EF2}"/>
          </ac:spMkLst>
        </pc:spChg>
        <pc:spChg chg="add del">
          <ac:chgData name="José Luis Lozano" userId="fc6f8e8cfc9d55e7" providerId="LiveId" clId="{9080DAC6-AD2A-43FF-9A16-4A9713C383B3}" dt="2021-02-05T17:46:20.746" v="545" actId="22"/>
          <ac:spMkLst>
            <pc:docMk/>
            <pc:sldMk cId="223629643" sldId="258"/>
            <ac:spMk id="164" creationId="{8C7E6E21-14C0-41E0-81E5-DBD290868749}"/>
          </ac:spMkLst>
        </pc:spChg>
        <pc:spChg chg="mod">
          <ac:chgData name="José Luis Lozano" userId="fc6f8e8cfc9d55e7" providerId="LiveId" clId="{9080DAC6-AD2A-43FF-9A16-4A9713C383B3}" dt="2021-02-05T17:49:03.928" v="568"/>
          <ac:spMkLst>
            <pc:docMk/>
            <pc:sldMk cId="223629643" sldId="258"/>
            <ac:spMk id="169" creationId="{C6D911BE-7183-4569-8E7A-6F2A61EC5BBE}"/>
          </ac:spMkLst>
        </pc:spChg>
        <pc:spChg chg="mod">
          <ac:chgData name="José Luis Lozano" userId="fc6f8e8cfc9d55e7" providerId="LiveId" clId="{9080DAC6-AD2A-43FF-9A16-4A9713C383B3}" dt="2021-02-05T17:49:07.337" v="570"/>
          <ac:spMkLst>
            <pc:docMk/>
            <pc:sldMk cId="223629643" sldId="258"/>
            <ac:spMk id="172" creationId="{6F6B5FF7-EA62-44A9-B2F8-308AC635EAF6}"/>
          </ac:spMkLst>
        </pc:spChg>
        <pc:spChg chg="del mod topLvl">
          <ac:chgData name="José Luis Lozano" userId="fc6f8e8cfc9d55e7" providerId="LiveId" clId="{9080DAC6-AD2A-43FF-9A16-4A9713C383B3}" dt="2021-02-05T17:49:31.083" v="578" actId="478"/>
          <ac:spMkLst>
            <pc:docMk/>
            <pc:sldMk cId="223629643" sldId="258"/>
            <ac:spMk id="175" creationId="{7BDABFA1-8D66-411D-8F2B-04282536D8E2}"/>
          </ac:spMkLst>
        </pc:spChg>
        <pc:spChg chg="mod">
          <ac:chgData name="José Luis Lozano" userId="fc6f8e8cfc9d55e7" providerId="LiveId" clId="{9080DAC6-AD2A-43FF-9A16-4A9713C383B3}" dt="2021-02-05T17:49:18.411" v="573"/>
          <ac:spMkLst>
            <pc:docMk/>
            <pc:sldMk cId="223629643" sldId="258"/>
            <ac:spMk id="178" creationId="{427B8603-139D-4D3E-B9F8-C083D48557BD}"/>
          </ac:spMkLst>
        </pc:spChg>
        <pc:spChg chg="mod">
          <ac:chgData name="José Luis Lozano" userId="fc6f8e8cfc9d55e7" providerId="LiveId" clId="{9080DAC6-AD2A-43FF-9A16-4A9713C383B3}" dt="2021-02-05T17:49:18.922" v="574"/>
          <ac:spMkLst>
            <pc:docMk/>
            <pc:sldMk cId="223629643" sldId="258"/>
            <ac:spMk id="181" creationId="{9D46F842-E6A7-4C52-8B84-CBD199E9B8C8}"/>
          </ac:spMkLst>
        </pc:spChg>
        <pc:spChg chg="add mod">
          <ac:chgData name="José Luis Lozano" userId="fc6f8e8cfc9d55e7" providerId="LiveId" clId="{9080DAC6-AD2A-43FF-9A16-4A9713C383B3}" dt="2021-02-05T18:54:48.439" v="1131" actId="164"/>
          <ac:spMkLst>
            <pc:docMk/>
            <pc:sldMk cId="223629643" sldId="258"/>
            <ac:spMk id="385" creationId="{9367308F-1823-4FF1-8CCF-3CFAF1849878}"/>
          </ac:spMkLst>
        </pc:spChg>
        <pc:spChg chg="add mod">
          <ac:chgData name="José Luis Lozano" userId="fc6f8e8cfc9d55e7" providerId="LiveId" clId="{9080DAC6-AD2A-43FF-9A16-4A9713C383B3}" dt="2021-02-05T18:56:08.254" v="1149" actId="164"/>
          <ac:spMkLst>
            <pc:docMk/>
            <pc:sldMk cId="223629643" sldId="258"/>
            <ac:spMk id="387" creationId="{7D0C9881-BC68-4241-A265-2813C3ABC5CE}"/>
          </ac:spMkLst>
        </pc:spChg>
        <pc:spChg chg="add del mod">
          <ac:chgData name="José Luis Lozano" userId="fc6f8e8cfc9d55e7" providerId="LiveId" clId="{9080DAC6-AD2A-43FF-9A16-4A9713C383B3}" dt="2021-02-05T18:25:26.552" v="902"/>
          <ac:spMkLst>
            <pc:docMk/>
            <pc:sldMk cId="223629643" sldId="258"/>
            <ac:spMk id="392" creationId="{C0DB3D26-F53D-4524-8492-9010699AA4EA}"/>
          </ac:spMkLst>
        </pc:spChg>
        <pc:spChg chg="add mod">
          <ac:chgData name="José Luis Lozano" userId="fc6f8e8cfc9d55e7" providerId="LiveId" clId="{9080DAC6-AD2A-43FF-9A16-4A9713C383B3}" dt="2021-02-05T18:27:08.014" v="926" actId="113"/>
          <ac:spMkLst>
            <pc:docMk/>
            <pc:sldMk cId="223629643" sldId="258"/>
            <ac:spMk id="394" creationId="{0D3E6C90-73FB-42D8-9212-8A86549A2835}"/>
          </ac:spMkLst>
        </pc:spChg>
        <pc:spChg chg="mod">
          <ac:chgData name="José Luis Lozano" userId="fc6f8e8cfc9d55e7" providerId="LiveId" clId="{9080DAC6-AD2A-43FF-9A16-4A9713C383B3}" dt="2021-02-05T18:38:19.727" v="999" actId="165"/>
          <ac:spMkLst>
            <pc:docMk/>
            <pc:sldMk cId="223629643" sldId="258"/>
            <ac:spMk id="397" creationId="{01D547F6-72FC-49D2-98FA-27C7D3105716}"/>
          </ac:spMkLst>
        </pc:spChg>
        <pc:spChg chg="add mod">
          <ac:chgData name="José Luis Lozano" userId="fc6f8e8cfc9d55e7" providerId="LiveId" clId="{9080DAC6-AD2A-43FF-9A16-4A9713C383B3}" dt="2021-02-05T19:01:18.302" v="1209" actId="164"/>
          <ac:spMkLst>
            <pc:docMk/>
            <pc:sldMk cId="223629643" sldId="258"/>
            <ac:spMk id="441" creationId="{6F8AFE8C-28C9-40C0-91D3-ED778D893416}"/>
          </ac:spMkLst>
        </pc:spChg>
        <pc:spChg chg="mod">
          <ac:chgData name="José Luis Lozano" userId="fc6f8e8cfc9d55e7" providerId="LiveId" clId="{9080DAC6-AD2A-43FF-9A16-4A9713C383B3}" dt="2021-02-05T18:31:50.636" v="949" actId="165"/>
          <ac:spMkLst>
            <pc:docMk/>
            <pc:sldMk cId="223629643" sldId="258"/>
            <ac:spMk id="445" creationId="{35F3F976-F8EE-4B11-A953-A904F5CE124D}"/>
          </ac:spMkLst>
        </pc:spChg>
        <pc:spChg chg="mod topLvl">
          <ac:chgData name="José Luis Lozano" userId="fc6f8e8cfc9d55e7" providerId="LiveId" clId="{9080DAC6-AD2A-43FF-9A16-4A9713C383B3}" dt="2021-02-05T18:50:18.759" v="1098" actId="164"/>
          <ac:spMkLst>
            <pc:docMk/>
            <pc:sldMk cId="223629643" sldId="258"/>
            <ac:spMk id="489" creationId="{D3625183-EB22-4316-A807-B3D4F3FF1C61}"/>
          </ac:spMkLst>
        </pc:spChg>
        <pc:spChg chg="add mod">
          <ac:chgData name="José Luis Lozano" userId="fc6f8e8cfc9d55e7" providerId="LiveId" clId="{9080DAC6-AD2A-43FF-9A16-4A9713C383B3}" dt="2021-02-06T10:25:40.098" v="1983" actId="14100"/>
          <ac:spMkLst>
            <pc:docMk/>
            <pc:sldMk cId="223629643" sldId="258"/>
            <ac:spMk id="534" creationId="{61BD8AB4-8A15-44E2-9B3E-E8CB3C5B14CB}"/>
          </ac:spMkLst>
        </pc:spChg>
        <pc:spChg chg="mod">
          <ac:chgData name="José Luis Lozano" userId="fc6f8e8cfc9d55e7" providerId="LiveId" clId="{9080DAC6-AD2A-43FF-9A16-4A9713C383B3}" dt="2021-02-05T18:55:01.624" v="1136"/>
          <ac:spMkLst>
            <pc:docMk/>
            <pc:sldMk cId="223629643" sldId="258"/>
            <ac:spMk id="561" creationId="{DA97FF79-C4F3-4C0B-A7B7-3FF7A91B85EF}"/>
          </ac:spMkLst>
        </pc:spChg>
        <pc:spChg chg="mod">
          <ac:chgData name="José Luis Lozano" userId="fc6f8e8cfc9d55e7" providerId="LiveId" clId="{9080DAC6-AD2A-43FF-9A16-4A9713C383B3}" dt="2021-02-05T18:55:02.445" v="1137"/>
          <ac:spMkLst>
            <pc:docMk/>
            <pc:sldMk cId="223629643" sldId="258"/>
            <ac:spMk id="564" creationId="{FEB717FE-0836-4759-9019-DDF65356FFE8}"/>
          </ac:spMkLst>
        </pc:spChg>
        <pc:spChg chg="mod">
          <ac:chgData name="José Luis Lozano" userId="fc6f8e8cfc9d55e7" providerId="LiveId" clId="{9080DAC6-AD2A-43FF-9A16-4A9713C383B3}" dt="2021-02-05T18:55:03.232" v="1138"/>
          <ac:spMkLst>
            <pc:docMk/>
            <pc:sldMk cId="223629643" sldId="258"/>
            <ac:spMk id="567" creationId="{1F980062-8F91-4FC2-AF73-6FB936B8C43A}"/>
          </ac:spMkLst>
        </pc:spChg>
        <pc:spChg chg="add mod">
          <ac:chgData name="José Luis Lozano" userId="fc6f8e8cfc9d55e7" providerId="LiveId" clId="{9080DAC6-AD2A-43FF-9A16-4A9713C383B3}" dt="2021-02-06T10:26:13.911" v="1984" actId="255"/>
          <ac:spMkLst>
            <pc:docMk/>
            <pc:sldMk cId="223629643" sldId="258"/>
            <ac:spMk id="584" creationId="{B56E9EEF-8338-4CCB-8985-A0067D17C7D7}"/>
          </ac:spMkLst>
        </pc:spChg>
        <pc:spChg chg="add mod">
          <ac:chgData name="José Luis Lozano" userId="fc6f8e8cfc9d55e7" providerId="LiveId" clId="{9080DAC6-AD2A-43FF-9A16-4A9713C383B3}" dt="2021-02-06T10:26:51.750" v="2001" actId="20577"/>
          <ac:spMkLst>
            <pc:docMk/>
            <pc:sldMk cId="223629643" sldId="258"/>
            <ac:spMk id="585" creationId="{0A1AE248-83FC-4229-BDD0-B72D286FCD4C}"/>
          </ac:spMkLst>
        </pc:spChg>
        <pc:spChg chg="add mod">
          <ac:chgData name="José Luis Lozano" userId="fc6f8e8cfc9d55e7" providerId="LiveId" clId="{9080DAC6-AD2A-43FF-9A16-4A9713C383B3}" dt="2021-02-06T10:27:02.987" v="2002" actId="255"/>
          <ac:spMkLst>
            <pc:docMk/>
            <pc:sldMk cId="223629643" sldId="258"/>
            <ac:spMk id="586" creationId="{CFEE96D6-DA84-4793-B397-CB339AC48798}"/>
          </ac:spMkLst>
        </pc:spChg>
        <pc:spChg chg="mod">
          <ac:chgData name="José Luis Lozano" userId="fc6f8e8cfc9d55e7" providerId="LiveId" clId="{9080DAC6-AD2A-43FF-9A16-4A9713C383B3}" dt="2021-02-05T19:21:55.516" v="1840" actId="6549"/>
          <ac:spMkLst>
            <pc:docMk/>
            <pc:sldMk cId="223629643" sldId="258"/>
            <ac:spMk id="589" creationId="{FF0076E0-4D18-4937-938B-E459332D2560}"/>
          </ac:spMkLst>
        </pc:spChg>
        <pc:spChg chg="add del mod topLvl">
          <ac:chgData name="José Luis Lozano" userId="fc6f8e8cfc9d55e7" providerId="LiveId" clId="{9080DAC6-AD2A-43FF-9A16-4A9713C383B3}" dt="2021-02-05T17:34:16.529" v="421" actId="478"/>
          <ac:spMkLst>
            <pc:docMk/>
            <pc:sldMk cId="223629643" sldId="258"/>
            <ac:spMk id="1064" creationId="{92156EE0-5FAF-4958-A22B-B6DC310C67F1}"/>
          </ac:spMkLst>
        </pc:spChg>
        <pc:spChg chg="add mod">
          <ac:chgData name="José Luis Lozano" userId="fc6f8e8cfc9d55e7" providerId="LiveId" clId="{9080DAC6-AD2A-43FF-9A16-4A9713C383B3}" dt="2021-02-05T18:38:19.727" v="999" actId="165"/>
          <ac:spMkLst>
            <pc:docMk/>
            <pc:sldMk cId="223629643" sldId="258"/>
            <ac:spMk id="1199" creationId="{F60B4671-C8B6-4E29-8526-E65C10CE9D6D}"/>
          </ac:spMkLst>
        </pc:spChg>
        <pc:spChg chg="add mod topLvl">
          <ac:chgData name="José Luis Lozano" userId="fc6f8e8cfc9d55e7" providerId="LiveId" clId="{9080DAC6-AD2A-43FF-9A16-4A9713C383B3}" dt="2021-02-05T18:50:18.759" v="1098" actId="164"/>
          <ac:spMkLst>
            <pc:docMk/>
            <pc:sldMk cId="223629643" sldId="258"/>
            <ac:spMk id="1228" creationId="{9F6E9F03-EB72-4CFB-82CF-43EAC65E8A68}"/>
          </ac:spMkLst>
        </pc:spChg>
        <pc:spChg chg="add mod">
          <ac:chgData name="José Luis Lozano" userId="fc6f8e8cfc9d55e7" providerId="LiveId" clId="{9080DAC6-AD2A-43FF-9A16-4A9713C383B3}" dt="2021-02-05T18:44:55.977" v="1062" actId="1076"/>
          <ac:spMkLst>
            <pc:docMk/>
            <pc:sldMk cId="223629643" sldId="258"/>
            <ac:spMk id="1235" creationId="{4481A2F7-2AED-4E83-9988-FAFE857E1082}"/>
          </ac:spMkLst>
        </pc:spChg>
        <pc:grpChg chg="add del mod">
          <ac:chgData name="José Luis Lozano" userId="fc6f8e8cfc9d55e7" providerId="LiveId" clId="{9080DAC6-AD2A-43FF-9A16-4A9713C383B3}" dt="2021-02-05T16:58:42.684" v="123" actId="165"/>
          <ac:grpSpMkLst>
            <pc:docMk/>
            <pc:sldMk cId="223629643" sldId="258"/>
            <ac:grpSpMk id="13" creationId="{0EEF1421-4975-466B-9FBE-89A3E5D617AB}"/>
          </ac:grpSpMkLst>
        </pc:grpChg>
        <pc:grpChg chg="add del mod">
          <ac:chgData name="José Luis Lozano" userId="fc6f8e8cfc9d55e7" providerId="LiveId" clId="{9080DAC6-AD2A-43FF-9A16-4A9713C383B3}" dt="2021-02-05T18:25:41.332" v="909" actId="478"/>
          <ac:grpSpMkLst>
            <pc:docMk/>
            <pc:sldMk cId="223629643" sldId="258"/>
            <ac:grpSpMk id="14" creationId="{3AD4334E-93C3-47A4-A6E5-9BA5C4AE7C80}"/>
          </ac:grpSpMkLst>
        </pc:grpChg>
        <pc:grpChg chg="add del mod">
          <ac:chgData name="José Luis Lozano" userId="fc6f8e8cfc9d55e7" providerId="LiveId" clId="{9080DAC6-AD2A-43FF-9A16-4A9713C383B3}" dt="2021-02-05T18:32:59.409" v="959" actId="165"/>
          <ac:grpSpMkLst>
            <pc:docMk/>
            <pc:sldMk cId="223629643" sldId="258"/>
            <ac:grpSpMk id="16" creationId="{2C19F966-C317-4A26-B82D-2A614C517045}"/>
          </ac:grpSpMkLst>
        </pc:grpChg>
        <pc:grpChg chg="del mod">
          <ac:chgData name="José Luis Lozano" userId="fc6f8e8cfc9d55e7" providerId="LiveId" clId="{9080DAC6-AD2A-43FF-9A16-4A9713C383B3}" dt="2021-02-05T17:28:48.413" v="325"/>
          <ac:grpSpMkLst>
            <pc:docMk/>
            <pc:sldMk cId="223629643" sldId="258"/>
            <ac:grpSpMk id="49" creationId="{8B5068C1-479B-4228-80BD-7EF44728E3A3}"/>
          </ac:grpSpMkLst>
        </pc:grpChg>
        <pc:grpChg chg="del mod">
          <ac:chgData name="José Luis Lozano" userId="fc6f8e8cfc9d55e7" providerId="LiveId" clId="{9080DAC6-AD2A-43FF-9A16-4A9713C383B3}" dt="2021-02-05T17:28:50.437" v="328"/>
          <ac:grpSpMkLst>
            <pc:docMk/>
            <pc:sldMk cId="223629643" sldId="258"/>
            <ac:grpSpMk id="53" creationId="{4CF2BFF3-5D06-433F-A01D-9AC217291594}"/>
          </ac:grpSpMkLst>
        </pc:grpChg>
        <pc:grpChg chg="del mod">
          <ac:chgData name="José Luis Lozano" userId="fc6f8e8cfc9d55e7" providerId="LiveId" clId="{9080DAC6-AD2A-43FF-9A16-4A9713C383B3}" dt="2021-02-05T17:28:54.752" v="335"/>
          <ac:grpSpMkLst>
            <pc:docMk/>
            <pc:sldMk cId="223629643" sldId="258"/>
            <ac:grpSpMk id="56" creationId="{B3B723DA-9A63-49CD-A62F-39874F06A0BB}"/>
          </ac:grpSpMkLst>
        </pc:grpChg>
        <pc:grpChg chg="del mod">
          <ac:chgData name="José Luis Lozano" userId="fc6f8e8cfc9d55e7" providerId="LiveId" clId="{9080DAC6-AD2A-43FF-9A16-4A9713C383B3}" dt="2021-02-05T17:28:59.251" v="346"/>
          <ac:grpSpMkLst>
            <pc:docMk/>
            <pc:sldMk cId="223629643" sldId="258"/>
            <ac:grpSpMk id="63" creationId="{B8CE64B2-E66B-41DD-8B0E-29723B256598}"/>
          </ac:grpSpMkLst>
        </pc:grpChg>
        <pc:grpChg chg="del mod">
          <ac:chgData name="José Luis Lozano" userId="fc6f8e8cfc9d55e7" providerId="LiveId" clId="{9080DAC6-AD2A-43FF-9A16-4A9713C383B3}" dt="2021-02-05T18:13:47.567" v="621"/>
          <ac:grpSpMkLst>
            <pc:docMk/>
            <pc:sldMk cId="223629643" sldId="258"/>
            <ac:grpSpMk id="102" creationId="{3A710FB3-375E-41F0-B864-34F2D90E724A}"/>
          </ac:grpSpMkLst>
        </pc:grpChg>
        <pc:grpChg chg="add del mod">
          <ac:chgData name="José Luis Lozano" userId="fc6f8e8cfc9d55e7" providerId="LiveId" clId="{9080DAC6-AD2A-43FF-9A16-4A9713C383B3}" dt="2021-02-05T17:34:50.017" v="425" actId="165"/>
          <ac:grpSpMkLst>
            <pc:docMk/>
            <pc:sldMk cId="223629643" sldId="258"/>
            <ac:grpSpMk id="106" creationId="{FE07AF96-C857-4BF1-8A8D-CE4E346FBF7C}"/>
          </ac:grpSpMkLst>
        </pc:grpChg>
        <pc:grpChg chg="add del mod">
          <ac:chgData name="José Luis Lozano" userId="fc6f8e8cfc9d55e7" providerId="LiveId" clId="{9080DAC6-AD2A-43FF-9A16-4A9713C383B3}" dt="2021-02-05T18:16:32.493" v="669" actId="478"/>
          <ac:grpSpMkLst>
            <pc:docMk/>
            <pc:sldMk cId="223629643" sldId="258"/>
            <ac:grpSpMk id="109" creationId="{63F354D3-DA6B-4736-AA9B-F28D48E34BF7}"/>
          </ac:grpSpMkLst>
        </pc:grpChg>
        <pc:grpChg chg="add mod">
          <ac:chgData name="José Luis Lozano" userId="fc6f8e8cfc9d55e7" providerId="LiveId" clId="{9080DAC6-AD2A-43FF-9A16-4A9713C383B3}" dt="2021-02-05T17:37:19.956" v="463" actId="1076"/>
          <ac:grpSpMkLst>
            <pc:docMk/>
            <pc:sldMk cId="223629643" sldId="258"/>
            <ac:grpSpMk id="119" creationId="{16E54EA9-0898-4A0D-8DDC-54A71E3C861F}"/>
          </ac:grpSpMkLst>
        </pc:grpChg>
        <pc:grpChg chg="add mod">
          <ac:chgData name="José Luis Lozano" userId="fc6f8e8cfc9d55e7" providerId="LiveId" clId="{9080DAC6-AD2A-43FF-9A16-4A9713C383B3}" dt="2021-02-05T17:37:17.076" v="462" actId="1076"/>
          <ac:grpSpMkLst>
            <pc:docMk/>
            <pc:sldMk cId="223629643" sldId="258"/>
            <ac:grpSpMk id="122" creationId="{5082C8BF-563E-43C9-8FDA-36502A66141A}"/>
          </ac:grpSpMkLst>
        </pc:grpChg>
        <pc:grpChg chg="add mod">
          <ac:chgData name="José Luis Lozano" userId="fc6f8e8cfc9d55e7" providerId="LiveId" clId="{9080DAC6-AD2A-43FF-9A16-4A9713C383B3}" dt="2021-02-05T17:37:13.594" v="461" actId="1076"/>
          <ac:grpSpMkLst>
            <pc:docMk/>
            <pc:sldMk cId="223629643" sldId="258"/>
            <ac:grpSpMk id="125" creationId="{7DB99809-667B-45F3-A9AB-1A8FE6A7DB7C}"/>
          </ac:grpSpMkLst>
        </pc:grpChg>
        <pc:grpChg chg="add mod">
          <ac:chgData name="José Luis Lozano" userId="fc6f8e8cfc9d55e7" providerId="LiveId" clId="{9080DAC6-AD2A-43FF-9A16-4A9713C383B3}" dt="2021-02-05T17:36:55.770" v="455" actId="1076"/>
          <ac:grpSpMkLst>
            <pc:docMk/>
            <pc:sldMk cId="223629643" sldId="258"/>
            <ac:grpSpMk id="128" creationId="{C83A563C-1A81-47FF-B3C0-2D0A77024BE7}"/>
          </ac:grpSpMkLst>
        </pc:grpChg>
        <pc:grpChg chg="add del mod">
          <ac:chgData name="José Luis Lozano" userId="fc6f8e8cfc9d55e7" providerId="LiveId" clId="{9080DAC6-AD2A-43FF-9A16-4A9713C383B3}" dt="2021-02-05T17:37:05.310" v="459" actId="478"/>
          <ac:grpSpMkLst>
            <pc:docMk/>
            <pc:sldMk cId="223629643" sldId="258"/>
            <ac:grpSpMk id="131" creationId="{B1BAD644-A4F3-4D43-A9C7-66926B079B82}"/>
          </ac:grpSpMkLst>
        </pc:grpChg>
        <pc:grpChg chg="add mod">
          <ac:chgData name="José Luis Lozano" userId="fc6f8e8cfc9d55e7" providerId="LiveId" clId="{9080DAC6-AD2A-43FF-9A16-4A9713C383B3}" dt="2021-02-05T17:36:58.648" v="456" actId="1076"/>
          <ac:grpSpMkLst>
            <pc:docMk/>
            <pc:sldMk cId="223629643" sldId="258"/>
            <ac:grpSpMk id="134" creationId="{ED0B6438-932C-4DA4-A31F-756B4EBF0D3C}"/>
          </ac:grpSpMkLst>
        </pc:grpChg>
        <pc:grpChg chg="add mod">
          <ac:chgData name="José Luis Lozano" userId="fc6f8e8cfc9d55e7" providerId="LiveId" clId="{9080DAC6-AD2A-43FF-9A16-4A9713C383B3}" dt="2021-02-05T17:37:29.708" v="468" actId="1076"/>
          <ac:grpSpMkLst>
            <pc:docMk/>
            <pc:sldMk cId="223629643" sldId="258"/>
            <ac:grpSpMk id="137" creationId="{7489CDFF-62B6-4F57-B6D9-6C56D30D9E1E}"/>
          </ac:grpSpMkLst>
        </pc:grpChg>
        <pc:grpChg chg="add mod">
          <ac:chgData name="José Luis Lozano" userId="fc6f8e8cfc9d55e7" providerId="LiveId" clId="{9080DAC6-AD2A-43FF-9A16-4A9713C383B3}" dt="2021-02-05T17:37:51.499" v="473" actId="1076"/>
          <ac:grpSpMkLst>
            <pc:docMk/>
            <pc:sldMk cId="223629643" sldId="258"/>
            <ac:grpSpMk id="140" creationId="{FC086E23-4F9B-4349-BB6D-8ADE62073004}"/>
          </ac:grpSpMkLst>
        </pc:grpChg>
        <pc:grpChg chg="add mod">
          <ac:chgData name="José Luis Lozano" userId="fc6f8e8cfc9d55e7" providerId="LiveId" clId="{9080DAC6-AD2A-43FF-9A16-4A9713C383B3}" dt="2021-02-05T17:37:26.251" v="467" actId="1076"/>
          <ac:grpSpMkLst>
            <pc:docMk/>
            <pc:sldMk cId="223629643" sldId="258"/>
            <ac:grpSpMk id="143" creationId="{8E3920DF-A342-4870-ADF8-663A4964B3A8}"/>
          </ac:grpSpMkLst>
        </pc:grpChg>
        <pc:grpChg chg="add del mod">
          <ac:chgData name="José Luis Lozano" userId="fc6f8e8cfc9d55e7" providerId="LiveId" clId="{9080DAC6-AD2A-43FF-9A16-4A9713C383B3}" dt="2021-02-05T17:40:03.980" v="500"/>
          <ac:grpSpMkLst>
            <pc:docMk/>
            <pc:sldMk cId="223629643" sldId="258"/>
            <ac:grpSpMk id="146" creationId="{65672DF6-4CA1-495B-A96B-01EB51342833}"/>
          </ac:grpSpMkLst>
        </pc:grpChg>
        <pc:grpChg chg="add del mod">
          <ac:chgData name="José Luis Lozano" userId="fc6f8e8cfc9d55e7" providerId="LiveId" clId="{9080DAC6-AD2A-43FF-9A16-4A9713C383B3}" dt="2021-02-05T17:38:46.366" v="479"/>
          <ac:grpSpMkLst>
            <pc:docMk/>
            <pc:sldMk cId="223629643" sldId="258"/>
            <ac:grpSpMk id="149" creationId="{34A4936E-02CA-43DD-8558-3EC2B7F50CB0}"/>
          </ac:grpSpMkLst>
        </pc:grpChg>
        <pc:grpChg chg="add del mod">
          <ac:chgData name="José Luis Lozano" userId="fc6f8e8cfc9d55e7" providerId="LiveId" clId="{9080DAC6-AD2A-43FF-9A16-4A9713C383B3}" dt="2021-02-05T17:40:45.249" v="505" actId="165"/>
          <ac:grpSpMkLst>
            <pc:docMk/>
            <pc:sldMk cId="223629643" sldId="258"/>
            <ac:grpSpMk id="155" creationId="{EB2B30AE-BB41-4FFD-94A9-C15028515A5F}"/>
          </ac:grpSpMkLst>
        </pc:grpChg>
        <pc:grpChg chg="mod">
          <ac:chgData name="José Luis Lozano" userId="fc6f8e8cfc9d55e7" providerId="LiveId" clId="{9080DAC6-AD2A-43FF-9A16-4A9713C383B3}" dt="2021-02-05T18:13:47.567" v="621"/>
          <ac:grpSpMkLst>
            <pc:docMk/>
            <pc:sldMk cId="223629643" sldId="258"/>
            <ac:grpSpMk id="159" creationId="{1C66A24B-7E93-49C2-85EC-D4FE206C4200}"/>
          </ac:grpSpMkLst>
        </pc:grpChg>
        <pc:grpChg chg="mod">
          <ac:chgData name="José Luis Lozano" userId="fc6f8e8cfc9d55e7" providerId="LiveId" clId="{9080DAC6-AD2A-43FF-9A16-4A9713C383B3}" dt="2021-02-05T18:14:25.555" v="624"/>
          <ac:grpSpMkLst>
            <pc:docMk/>
            <pc:sldMk cId="223629643" sldId="258"/>
            <ac:grpSpMk id="162" creationId="{FB41CFAB-F28D-47EC-B295-4131FF5602BE}"/>
          </ac:grpSpMkLst>
        </pc:grpChg>
        <pc:grpChg chg="add mod">
          <ac:chgData name="José Luis Lozano" userId="fc6f8e8cfc9d55e7" providerId="LiveId" clId="{9080DAC6-AD2A-43FF-9A16-4A9713C383B3}" dt="2021-02-05T17:49:06.303" v="569" actId="1076"/>
          <ac:grpSpMkLst>
            <pc:docMk/>
            <pc:sldMk cId="223629643" sldId="258"/>
            <ac:grpSpMk id="167" creationId="{0217676D-9C00-490C-9296-9EE065DAD354}"/>
          </ac:grpSpMkLst>
        </pc:grpChg>
        <pc:grpChg chg="add mod">
          <ac:chgData name="José Luis Lozano" userId="fc6f8e8cfc9d55e7" providerId="LiveId" clId="{9080DAC6-AD2A-43FF-9A16-4A9713C383B3}" dt="2021-02-05T17:49:11.301" v="571" actId="1076"/>
          <ac:grpSpMkLst>
            <pc:docMk/>
            <pc:sldMk cId="223629643" sldId="258"/>
            <ac:grpSpMk id="170" creationId="{CD2B25BD-6E3C-4BF6-9758-7B71FFD37300}"/>
          </ac:grpSpMkLst>
        </pc:grpChg>
        <pc:grpChg chg="add del mod">
          <ac:chgData name="José Luis Lozano" userId="fc6f8e8cfc9d55e7" providerId="LiveId" clId="{9080DAC6-AD2A-43FF-9A16-4A9713C383B3}" dt="2021-02-05T17:49:31.083" v="578" actId="478"/>
          <ac:grpSpMkLst>
            <pc:docMk/>
            <pc:sldMk cId="223629643" sldId="258"/>
            <ac:grpSpMk id="173" creationId="{3CF11B80-AC3E-46A8-9AAD-0372E5F9D693}"/>
          </ac:grpSpMkLst>
        </pc:grpChg>
        <pc:grpChg chg="add mod">
          <ac:chgData name="José Luis Lozano" userId="fc6f8e8cfc9d55e7" providerId="LiveId" clId="{9080DAC6-AD2A-43FF-9A16-4A9713C383B3}" dt="2021-02-05T17:49:26.172" v="576" actId="1076"/>
          <ac:grpSpMkLst>
            <pc:docMk/>
            <pc:sldMk cId="223629643" sldId="258"/>
            <ac:grpSpMk id="176" creationId="{23C78E87-4BA6-411B-B5DB-BDC6EF61EFA1}"/>
          </ac:grpSpMkLst>
        </pc:grpChg>
        <pc:grpChg chg="add mod">
          <ac:chgData name="José Luis Lozano" userId="fc6f8e8cfc9d55e7" providerId="LiveId" clId="{9080DAC6-AD2A-43FF-9A16-4A9713C383B3}" dt="2021-02-05T17:49:21.868" v="575" actId="1076"/>
          <ac:grpSpMkLst>
            <pc:docMk/>
            <pc:sldMk cId="223629643" sldId="258"/>
            <ac:grpSpMk id="179" creationId="{E85ED400-DC45-446A-99E1-F36F410F8D5D}"/>
          </ac:grpSpMkLst>
        </pc:grpChg>
        <pc:grpChg chg="del mod">
          <ac:chgData name="José Luis Lozano" userId="fc6f8e8cfc9d55e7" providerId="LiveId" clId="{9080DAC6-AD2A-43FF-9A16-4A9713C383B3}" dt="2021-02-05T18:14:58.806" v="634"/>
          <ac:grpSpMkLst>
            <pc:docMk/>
            <pc:sldMk cId="223629643" sldId="258"/>
            <ac:grpSpMk id="183" creationId="{9F3D59C7-192F-4B60-B710-D133697BF22C}"/>
          </ac:grpSpMkLst>
        </pc:grpChg>
        <pc:grpChg chg="del mod">
          <ac:chgData name="José Luis Lozano" userId="fc6f8e8cfc9d55e7" providerId="LiveId" clId="{9080DAC6-AD2A-43FF-9A16-4A9713C383B3}" dt="2021-02-05T18:15:41.896" v="658"/>
          <ac:grpSpMkLst>
            <pc:docMk/>
            <pc:sldMk cId="223629643" sldId="258"/>
            <ac:grpSpMk id="187" creationId="{7176EA83-CA5C-4C5E-BF64-C2CD980BD5A8}"/>
          </ac:grpSpMkLst>
        </pc:grpChg>
        <pc:grpChg chg="add del mod">
          <ac:chgData name="José Luis Lozano" userId="fc6f8e8cfc9d55e7" providerId="LiveId" clId="{9080DAC6-AD2A-43FF-9A16-4A9713C383B3}" dt="2021-02-05T18:15:22.939" v="646"/>
          <ac:grpSpMkLst>
            <pc:docMk/>
            <pc:sldMk cId="223629643" sldId="258"/>
            <ac:grpSpMk id="191" creationId="{8148C589-867C-49EA-8780-437EABE52A89}"/>
          </ac:grpSpMkLst>
        </pc:grpChg>
        <pc:grpChg chg="del mod">
          <ac:chgData name="José Luis Lozano" userId="fc6f8e8cfc9d55e7" providerId="LiveId" clId="{9080DAC6-AD2A-43FF-9A16-4A9713C383B3}" dt="2021-02-05T18:23:28.329" v="842"/>
          <ac:grpSpMkLst>
            <pc:docMk/>
            <pc:sldMk cId="223629643" sldId="258"/>
            <ac:grpSpMk id="320" creationId="{DE850107-267C-4A14-89E7-FB1E2D1DBC33}"/>
          </ac:grpSpMkLst>
        </pc:grpChg>
        <pc:grpChg chg="del mod">
          <ac:chgData name="José Luis Lozano" userId="fc6f8e8cfc9d55e7" providerId="LiveId" clId="{9080DAC6-AD2A-43FF-9A16-4A9713C383B3}" dt="2021-02-05T18:23:30.909" v="846"/>
          <ac:grpSpMkLst>
            <pc:docMk/>
            <pc:sldMk cId="223629643" sldId="258"/>
            <ac:grpSpMk id="327" creationId="{5952FD90-77C4-4291-B7B1-05125294BB2A}"/>
          </ac:grpSpMkLst>
        </pc:grpChg>
        <pc:grpChg chg="mod">
          <ac:chgData name="José Luis Lozano" userId="fc6f8e8cfc9d55e7" providerId="LiveId" clId="{9080DAC6-AD2A-43FF-9A16-4A9713C383B3}" dt="2021-02-05T18:38:19.727" v="999" actId="165"/>
          <ac:grpSpMkLst>
            <pc:docMk/>
            <pc:sldMk cId="223629643" sldId="258"/>
            <ac:grpSpMk id="331" creationId="{70220502-4944-4C56-AC6A-6075C7717C0A}"/>
          </ac:grpSpMkLst>
        </pc:grpChg>
        <pc:grpChg chg="del mod">
          <ac:chgData name="José Luis Lozano" userId="fc6f8e8cfc9d55e7" providerId="LiveId" clId="{9080DAC6-AD2A-43FF-9A16-4A9713C383B3}" dt="2021-02-05T18:23:42.391" v="860"/>
          <ac:grpSpMkLst>
            <pc:docMk/>
            <pc:sldMk cId="223629643" sldId="258"/>
            <ac:grpSpMk id="334" creationId="{1CF82A84-D567-4E08-AED9-8D8BD661F20D}"/>
          </ac:grpSpMkLst>
        </pc:grpChg>
        <pc:grpChg chg="del mod">
          <ac:chgData name="José Luis Lozano" userId="fc6f8e8cfc9d55e7" providerId="LiveId" clId="{9080DAC6-AD2A-43FF-9A16-4A9713C383B3}" dt="2021-02-05T18:23:47.268" v="863"/>
          <ac:grpSpMkLst>
            <pc:docMk/>
            <pc:sldMk cId="223629643" sldId="258"/>
            <ac:grpSpMk id="348" creationId="{19E85593-2F91-4569-B895-0D9783C66728}"/>
          </ac:grpSpMkLst>
        </pc:grpChg>
        <pc:grpChg chg="del mod">
          <ac:chgData name="José Luis Lozano" userId="fc6f8e8cfc9d55e7" providerId="LiveId" clId="{9080DAC6-AD2A-43FF-9A16-4A9713C383B3}" dt="2021-02-05T18:23:53.739" v="868"/>
          <ac:grpSpMkLst>
            <pc:docMk/>
            <pc:sldMk cId="223629643" sldId="258"/>
            <ac:grpSpMk id="351" creationId="{AD50DFB8-518C-4D61-A4F8-CDAE80DB39E6}"/>
          </ac:grpSpMkLst>
        </pc:grpChg>
        <pc:grpChg chg="add mod">
          <ac:chgData name="José Luis Lozano" userId="fc6f8e8cfc9d55e7" providerId="LiveId" clId="{9080DAC6-AD2A-43FF-9A16-4A9713C383B3}" dt="2021-02-05T19:01:18.302" v="1209" actId="164"/>
          <ac:grpSpMkLst>
            <pc:docMk/>
            <pc:sldMk cId="223629643" sldId="258"/>
            <ac:grpSpMk id="386" creationId="{3A154BAF-1CF8-422E-B632-53BEBF07CE87}"/>
          </ac:grpSpMkLst>
        </pc:grpChg>
        <pc:grpChg chg="add mod ord">
          <ac:chgData name="José Luis Lozano" userId="fc6f8e8cfc9d55e7" providerId="LiveId" clId="{9080DAC6-AD2A-43FF-9A16-4A9713C383B3}" dt="2021-02-05T19:01:18.302" v="1209" actId="164"/>
          <ac:grpSpMkLst>
            <pc:docMk/>
            <pc:sldMk cId="223629643" sldId="258"/>
            <ac:grpSpMk id="388" creationId="{BD36A563-0C27-4155-A9FB-09018977AB6C}"/>
          </ac:grpSpMkLst>
        </pc:grpChg>
        <pc:grpChg chg="add del mod topLvl">
          <ac:chgData name="José Luis Lozano" userId="fc6f8e8cfc9d55e7" providerId="LiveId" clId="{9080DAC6-AD2A-43FF-9A16-4A9713C383B3}" dt="2021-02-05T18:38:22.698" v="1000" actId="478"/>
          <ac:grpSpMkLst>
            <pc:docMk/>
            <pc:sldMk cId="223629643" sldId="258"/>
            <ac:grpSpMk id="396" creationId="{AD48C021-0678-449D-A18E-6D291D83E3BA}"/>
          </ac:grpSpMkLst>
        </pc:grpChg>
        <pc:grpChg chg="mod">
          <ac:chgData name="José Luis Lozano" userId="fc6f8e8cfc9d55e7" providerId="LiveId" clId="{9080DAC6-AD2A-43FF-9A16-4A9713C383B3}" dt="2021-02-05T18:38:19.727" v="999" actId="165"/>
          <ac:grpSpMkLst>
            <pc:docMk/>
            <pc:sldMk cId="223629643" sldId="258"/>
            <ac:grpSpMk id="404" creationId="{8BA7AB30-1135-472B-BC4F-42A1BF0FC5E4}"/>
          </ac:grpSpMkLst>
        </pc:grpChg>
        <pc:grpChg chg="mod">
          <ac:chgData name="José Luis Lozano" userId="fc6f8e8cfc9d55e7" providerId="LiveId" clId="{9080DAC6-AD2A-43FF-9A16-4A9713C383B3}" dt="2021-02-05T18:38:19.727" v="999" actId="165"/>
          <ac:grpSpMkLst>
            <pc:docMk/>
            <pc:sldMk cId="223629643" sldId="258"/>
            <ac:grpSpMk id="405" creationId="{D9979C60-AB60-40F9-B15F-85644E8DC7CD}"/>
          </ac:grpSpMkLst>
        </pc:grpChg>
        <pc:grpChg chg="add del mod">
          <ac:chgData name="José Luis Lozano" userId="fc6f8e8cfc9d55e7" providerId="LiveId" clId="{9080DAC6-AD2A-43FF-9A16-4A9713C383B3}" dt="2021-02-05T18:31:50.636" v="949" actId="165"/>
          <ac:grpSpMkLst>
            <pc:docMk/>
            <pc:sldMk cId="223629643" sldId="258"/>
            <ac:grpSpMk id="442" creationId="{D4EB82B5-020C-4ECB-B1A0-527372674B0C}"/>
          </ac:grpSpMkLst>
        </pc:grpChg>
        <pc:grpChg chg="del mod topLvl">
          <ac:chgData name="José Luis Lozano" userId="fc6f8e8cfc9d55e7" providerId="LiveId" clId="{9080DAC6-AD2A-43FF-9A16-4A9713C383B3}" dt="2021-02-05T18:32:07.183" v="952" actId="165"/>
          <ac:grpSpMkLst>
            <pc:docMk/>
            <pc:sldMk cId="223629643" sldId="258"/>
            <ac:grpSpMk id="443" creationId="{1E033C73-B0A8-44C5-BCF9-5FB0D1B7444F}"/>
          </ac:grpSpMkLst>
        </pc:grpChg>
        <pc:grpChg chg="del mod topLvl">
          <ac:chgData name="José Luis Lozano" userId="fc6f8e8cfc9d55e7" providerId="LiveId" clId="{9080DAC6-AD2A-43FF-9A16-4A9713C383B3}" dt="2021-02-05T18:31:58.764" v="951" actId="478"/>
          <ac:grpSpMkLst>
            <pc:docMk/>
            <pc:sldMk cId="223629643" sldId="258"/>
            <ac:grpSpMk id="444" creationId="{51CE7B2C-9247-4EED-AE31-779869D4610A}"/>
          </ac:grpSpMkLst>
        </pc:grpChg>
        <pc:grpChg chg="mod">
          <ac:chgData name="José Luis Lozano" userId="fc6f8e8cfc9d55e7" providerId="LiveId" clId="{9080DAC6-AD2A-43FF-9A16-4A9713C383B3}" dt="2021-02-05T18:31:50.636" v="949" actId="165"/>
          <ac:grpSpMkLst>
            <pc:docMk/>
            <pc:sldMk cId="223629643" sldId="258"/>
            <ac:grpSpMk id="452" creationId="{4FDEA629-BF55-47AB-9E6C-B14217677645}"/>
          </ac:grpSpMkLst>
        </pc:grpChg>
        <pc:grpChg chg="mod">
          <ac:chgData name="José Luis Lozano" userId="fc6f8e8cfc9d55e7" providerId="LiveId" clId="{9080DAC6-AD2A-43FF-9A16-4A9713C383B3}" dt="2021-02-05T18:31:50.636" v="949" actId="165"/>
          <ac:grpSpMkLst>
            <pc:docMk/>
            <pc:sldMk cId="223629643" sldId="258"/>
            <ac:grpSpMk id="453" creationId="{67C23EF0-6794-4953-9911-E6D535105B10}"/>
          </ac:grpSpMkLst>
        </pc:grpChg>
        <pc:grpChg chg="del mod topLvl">
          <ac:chgData name="José Luis Lozano" userId="fc6f8e8cfc9d55e7" providerId="LiveId" clId="{9080DAC6-AD2A-43FF-9A16-4A9713C383B3}" dt="2021-02-05T18:32:11.101" v="953" actId="478"/>
          <ac:grpSpMkLst>
            <pc:docMk/>
            <pc:sldMk cId="223629643" sldId="258"/>
            <ac:grpSpMk id="496" creationId="{20DAC254-DFA5-444E-9ADC-400C715E10FC}"/>
          </ac:grpSpMkLst>
        </pc:grpChg>
        <pc:grpChg chg="del mod topLvl">
          <ac:chgData name="José Luis Lozano" userId="fc6f8e8cfc9d55e7" providerId="LiveId" clId="{9080DAC6-AD2A-43FF-9A16-4A9713C383B3}" dt="2021-02-05T18:32:11.101" v="953" actId="478"/>
          <ac:grpSpMkLst>
            <pc:docMk/>
            <pc:sldMk cId="223629643" sldId="258"/>
            <ac:grpSpMk id="497" creationId="{3E40F7B5-D393-4AA8-8FF7-4265B141ABD4}"/>
          </ac:grpSpMkLst>
        </pc:grpChg>
        <pc:grpChg chg="add mod">
          <ac:chgData name="José Luis Lozano" userId="fc6f8e8cfc9d55e7" providerId="LiveId" clId="{9080DAC6-AD2A-43FF-9A16-4A9713C383B3}" dt="2021-02-05T19:04:26.890" v="1235" actId="1076"/>
          <ac:grpSpMkLst>
            <pc:docMk/>
            <pc:sldMk cId="223629643" sldId="258"/>
            <ac:grpSpMk id="533" creationId="{05818D37-D988-4A5E-ADB8-F22898755DE7}"/>
          </ac:grpSpMkLst>
        </pc:grpChg>
        <pc:grpChg chg="add mod">
          <ac:chgData name="José Luis Lozano" userId="fc6f8e8cfc9d55e7" providerId="LiveId" clId="{9080DAC6-AD2A-43FF-9A16-4A9713C383B3}" dt="2021-02-05T19:01:18.302" v="1209" actId="164"/>
          <ac:grpSpMkLst>
            <pc:docMk/>
            <pc:sldMk cId="223629643" sldId="258"/>
            <ac:grpSpMk id="559" creationId="{69DE3847-3445-416C-B340-BEF43EAB8B6E}"/>
          </ac:grpSpMkLst>
        </pc:grpChg>
        <pc:grpChg chg="add mod">
          <ac:chgData name="José Luis Lozano" userId="fc6f8e8cfc9d55e7" providerId="LiveId" clId="{9080DAC6-AD2A-43FF-9A16-4A9713C383B3}" dt="2021-02-05T19:01:18.302" v="1209" actId="164"/>
          <ac:grpSpMkLst>
            <pc:docMk/>
            <pc:sldMk cId="223629643" sldId="258"/>
            <ac:grpSpMk id="562" creationId="{E534708C-3461-4C43-887B-FE6A81BDBA8B}"/>
          </ac:grpSpMkLst>
        </pc:grpChg>
        <pc:grpChg chg="add mod">
          <ac:chgData name="José Luis Lozano" userId="fc6f8e8cfc9d55e7" providerId="LiveId" clId="{9080DAC6-AD2A-43FF-9A16-4A9713C383B3}" dt="2021-02-05T19:01:18.302" v="1209" actId="164"/>
          <ac:grpSpMkLst>
            <pc:docMk/>
            <pc:sldMk cId="223629643" sldId="258"/>
            <ac:grpSpMk id="565" creationId="{18D69709-CF9B-4E9B-A84B-4AD54C03C3B4}"/>
          </ac:grpSpMkLst>
        </pc:grpChg>
        <pc:grpChg chg="add del mod">
          <ac:chgData name="José Luis Lozano" userId="fc6f8e8cfc9d55e7" providerId="LiveId" clId="{9080DAC6-AD2A-43FF-9A16-4A9713C383B3}" dt="2021-02-05T19:24:46.812" v="1844" actId="478"/>
          <ac:grpSpMkLst>
            <pc:docMk/>
            <pc:sldMk cId="223629643" sldId="258"/>
            <ac:grpSpMk id="587" creationId="{23980791-3B59-477B-BC6E-0FA8AC6F7AEF}"/>
          </ac:grpSpMkLst>
        </pc:grpChg>
        <pc:grpChg chg="del mod">
          <ac:chgData name="José Luis Lozano" userId="fc6f8e8cfc9d55e7" providerId="LiveId" clId="{9080DAC6-AD2A-43FF-9A16-4A9713C383B3}" dt="2021-02-05T17:29:09.486" v="358"/>
          <ac:grpSpMkLst>
            <pc:docMk/>
            <pc:sldMk cId="223629643" sldId="258"/>
            <ac:grpSpMk id="1036" creationId="{DD179B62-3DC3-421D-9D19-2EA190C61EF7}"/>
          </ac:grpSpMkLst>
        </pc:grpChg>
        <pc:grpChg chg="del mod">
          <ac:chgData name="José Luis Lozano" userId="fc6f8e8cfc9d55e7" providerId="LiveId" clId="{9080DAC6-AD2A-43FF-9A16-4A9713C383B3}" dt="2021-02-05T17:29:03.765" v="352"/>
          <ac:grpSpMkLst>
            <pc:docMk/>
            <pc:sldMk cId="223629643" sldId="258"/>
            <ac:grpSpMk id="1040" creationId="{44909A9C-080F-4272-AE29-83C1231B24DF}"/>
          </ac:grpSpMkLst>
        </pc:grpChg>
        <pc:grpChg chg="del mod">
          <ac:chgData name="José Luis Lozano" userId="fc6f8e8cfc9d55e7" providerId="LiveId" clId="{9080DAC6-AD2A-43FF-9A16-4A9713C383B3}" dt="2021-02-05T17:29:09.486" v="358"/>
          <ac:grpSpMkLst>
            <pc:docMk/>
            <pc:sldMk cId="223629643" sldId="258"/>
            <ac:grpSpMk id="1042" creationId="{B62FE5CE-B452-42D0-99E8-B1899BB0FEEB}"/>
          </ac:grpSpMkLst>
        </pc:grpChg>
        <pc:grpChg chg="del mod">
          <ac:chgData name="José Luis Lozano" userId="fc6f8e8cfc9d55e7" providerId="LiveId" clId="{9080DAC6-AD2A-43FF-9A16-4A9713C383B3}" dt="2021-02-05T17:29:10.620" v="360"/>
          <ac:grpSpMkLst>
            <pc:docMk/>
            <pc:sldMk cId="223629643" sldId="258"/>
            <ac:grpSpMk id="1048" creationId="{E9404895-A5A1-42FD-9F78-8CBB5281E741}"/>
          </ac:grpSpMkLst>
        </pc:grpChg>
        <pc:grpChg chg="del mod">
          <ac:chgData name="José Luis Lozano" userId="fc6f8e8cfc9d55e7" providerId="LiveId" clId="{9080DAC6-AD2A-43FF-9A16-4A9713C383B3}" dt="2021-02-05T17:29:18.887" v="371"/>
          <ac:grpSpMkLst>
            <pc:docMk/>
            <pc:sldMk cId="223629643" sldId="258"/>
            <ac:grpSpMk id="1050" creationId="{1FC5B89A-AA2C-4B4F-A7AE-04D2C598BF0F}"/>
          </ac:grpSpMkLst>
        </pc:grpChg>
        <pc:grpChg chg="mod">
          <ac:chgData name="José Luis Lozano" userId="fc6f8e8cfc9d55e7" providerId="LiveId" clId="{9080DAC6-AD2A-43FF-9A16-4A9713C383B3}" dt="2021-02-05T17:29:43.119" v="372" actId="164"/>
          <ac:grpSpMkLst>
            <pc:docMk/>
            <pc:sldMk cId="223629643" sldId="258"/>
            <ac:grpSpMk id="1061" creationId="{CE88DE1C-4A10-40D3-B9A9-45D60D2288B4}"/>
          </ac:grpSpMkLst>
        </pc:grpChg>
        <pc:grpChg chg="add mod">
          <ac:chgData name="José Luis Lozano" userId="fc6f8e8cfc9d55e7" providerId="LiveId" clId="{9080DAC6-AD2A-43FF-9A16-4A9713C383B3}" dt="2021-02-05T17:29:43.119" v="372" actId="164"/>
          <ac:grpSpMkLst>
            <pc:docMk/>
            <pc:sldMk cId="223629643" sldId="258"/>
            <ac:grpSpMk id="1062" creationId="{B4A25481-C18B-4513-AFDE-CFD3156E783B}"/>
          </ac:grpSpMkLst>
        </pc:grpChg>
        <pc:grpChg chg="add del mod">
          <ac:chgData name="José Luis Lozano" userId="fc6f8e8cfc9d55e7" providerId="LiveId" clId="{9080DAC6-AD2A-43FF-9A16-4A9713C383B3}" dt="2021-02-05T17:34:12.295" v="420" actId="478"/>
          <ac:grpSpMkLst>
            <pc:docMk/>
            <pc:sldMk cId="223629643" sldId="258"/>
            <ac:grpSpMk id="1065" creationId="{ADA4708A-AEBA-4D21-944F-AACC5FC7E807}"/>
          </ac:grpSpMkLst>
        </pc:grpChg>
        <pc:grpChg chg="add mod">
          <ac:chgData name="José Luis Lozano" userId="fc6f8e8cfc9d55e7" providerId="LiveId" clId="{9080DAC6-AD2A-43FF-9A16-4A9713C383B3}" dt="2021-02-05T17:36:51.615" v="454" actId="1076"/>
          <ac:grpSpMkLst>
            <pc:docMk/>
            <pc:sldMk cId="223629643" sldId="258"/>
            <ac:grpSpMk id="1066" creationId="{196F2662-E768-4033-BD93-5495E7D44A5D}"/>
          </ac:grpSpMkLst>
        </pc:grpChg>
        <pc:grpChg chg="add del mod">
          <ac:chgData name="José Luis Lozano" userId="fc6f8e8cfc9d55e7" providerId="LiveId" clId="{9080DAC6-AD2A-43FF-9A16-4A9713C383B3}" dt="2021-02-05T17:42:54.775" v="517" actId="165"/>
          <ac:grpSpMkLst>
            <pc:docMk/>
            <pc:sldMk cId="223629643" sldId="258"/>
            <ac:grpSpMk id="1068" creationId="{BD8F7773-2B84-4A5E-A873-8AE2DEA2DBCF}"/>
          </ac:grpSpMkLst>
        </pc:grpChg>
        <pc:grpChg chg="add del mod">
          <ac:chgData name="José Luis Lozano" userId="fc6f8e8cfc9d55e7" providerId="LiveId" clId="{9080DAC6-AD2A-43FF-9A16-4A9713C383B3}" dt="2021-02-05T17:44:23.317" v="531" actId="165"/>
          <ac:grpSpMkLst>
            <pc:docMk/>
            <pc:sldMk cId="223629643" sldId="258"/>
            <ac:grpSpMk id="1069" creationId="{2036A46A-FA0D-4F12-8FEC-7A941CE7D056}"/>
          </ac:grpSpMkLst>
        </pc:grpChg>
        <pc:grpChg chg="add del mod">
          <ac:chgData name="José Luis Lozano" userId="fc6f8e8cfc9d55e7" providerId="LiveId" clId="{9080DAC6-AD2A-43FF-9A16-4A9713C383B3}" dt="2021-02-05T17:47:47.968" v="560" actId="165"/>
          <ac:grpSpMkLst>
            <pc:docMk/>
            <pc:sldMk cId="223629643" sldId="258"/>
            <ac:grpSpMk id="1070" creationId="{7D393A0E-2628-401D-A846-6F5CCFAAE726}"/>
          </ac:grpSpMkLst>
        </pc:grpChg>
        <pc:grpChg chg="add mod">
          <ac:chgData name="José Luis Lozano" userId="fc6f8e8cfc9d55e7" providerId="LiveId" clId="{9080DAC6-AD2A-43FF-9A16-4A9713C383B3}" dt="2021-02-05T17:48:59.645" v="567" actId="1076"/>
          <ac:grpSpMkLst>
            <pc:docMk/>
            <pc:sldMk cId="223629643" sldId="258"/>
            <ac:grpSpMk id="1073" creationId="{7F6670F5-B69D-49A3-AEDD-11F608B6B55B}"/>
          </ac:grpSpMkLst>
        </pc:grpChg>
        <pc:grpChg chg="add mod">
          <ac:chgData name="José Luis Lozano" userId="fc6f8e8cfc9d55e7" providerId="LiveId" clId="{9080DAC6-AD2A-43FF-9A16-4A9713C383B3}" dt="2021-02-05T17:49:42.527" v="580" actId="1076"/>
          <ac:grpSpMkLst>
            <pc:docMk/>
            <pc:sldMk cId="223629643" sldId="258"/>
            <ac:grpSpMk id="1074" creationId="{CA21A952-4ECE-45F1-B3A8-5D568878B0E5}"/>
          </ac:grpSpMkLst>
        </pc:grpChg>
        <pc:grpChg chg="add del mod">
          <ac:chgData name="José Luis Lozano" userId="fc6f8e8cfc9d55e7" providerId="LiveId" clId="{9080DAC6-AD2A-43FF-9A16-4A9713C383B3}" dt="2021-02-05T17:50:59.652" v="597"/>
          <ac:grpSpMkLst>
            <pc:docMk/>
            <pc:sldMk cId="223629643" sldId="258"/>
            <ac:grpSpMk id="1077" creationId="{FB849B7D-894A-4B46-959E-A77629F9E53A}"/>
          </ac:grpSpMkLst>
        </pc:grpChg>
        <pc:grpChg chg="add del mod">
          <ac:chgData name="José Luis Lozano" userId="fc6f8e8cfc9d55e7" providerId="LiveId" clId="{9080DAC6-AD2A-43FF-9A16-4A9713C383B3}" dt="2021-02-05T17:50:58.723" v="595"/>
          <ac:grpSpMkLst>
            <pc:docMk/>
            <pc:sldMk cId="223629643" sldId="258"/>
            <ac:grpSpMk id="1079" creationId="{D00FBA34-1BB2-4A01-A9AA-EB018C562627}"/>
          </ac:grpSpMkLst>
        </pc:grpChg>
        <pc:grpChg chg="mod">
          <ac:chgData name="José Luis Lozano" userId="fc6f8e8cfc9d55e7" providerId="LiveId" clId="{9080DAC6-AD2A-43FF-9A16-4A9713C383B3}" dt="2021-02-05T17:50:55.987" v="591"/>
          <ac:grpSpMkLst>
            <pc:docMk/>
            <pc:sldMk cId="223629643" sldId="258"/>
            <ac:grpSpMk id="1083" creationId="{67CC38BE-7B24-4AFB-8D65-F07A9C80BC3F}"/>
          </ac:grpSpMkLst>
        </pc:grpChg>
        <pc:grpChg chg="mod">
          <ac:chgData name="José Luis Lozano" userId="fc6f8e8cfc9d55e7" providerId="LiveId" clId="{9080DAC6-AD2A-43FF-9A16-4A9713C383B3}" dt="2021-02-05T18:12:47.311" v="605"/>
          <ac:grpSpMkLst>
            <pc:docMk/>
            <pc:sldMk cId="223629643" sldId="258"/>
            <ac:grpSpMk id="1086" creationId="{BF00CEF2-C2F9-4BAD-9EAD-2009484F2749}"/>
          </ac:grpSpMkLst>
        </pc:grpChg>
        <pc:grpChg chg="mod">
          <ac:chgData name="José Luis Lozano" userId="fc6f8e8cfc9d55e7" providerId="LiveId" clId="{9080DAC6-AD2A-43FF-9A16-4A9713C383B3}" dt="2021-02-05T18:15:18.931" v="644"/>
          <ac:grpSpMkLst>
            <pc:docMk/>
            <pc:sldMk cId="223629643" sldId="258"/>
            <ac:grpSpMk id="1089" creationId="{7C7746F3-9658-40BA-8634-4980CE8D6445}"/>
          </ac:grpSpMkLst>
        </pc:grpChg>
        <pc:grpChg chg="del mod">
          <ac:chgData name="José Luis Lozano" userId="fc6f8e8cfc9d55e7" providerId="LiveId" clId="{9080DAC6-AD2A-43FF-9A16-4A9713C383B3}" dt="2021-02-05T18:15:29.080" v="650"/>
          <ac:grpSpMkLst>
            <pc:docMk/>
            <pc:sldMk cId="223629643" sldId="258"/>
            <ac:grpSpMk id="1091" creationId="{226F7730-638F-4DFA-906A-D2FDC92ADE48}"/>
          </ac:grpSpMkLst>
        </pc:grpChg>
        <pc:grpChg chg="del mod">
          <ac:chgData name="José Luis Lozano" userId="fc6f8e8cfc9d55e7" providerId="LiveId" clId="{9080DAC6-AD2A-43FF-9A16-4A9713C383B3}" dt="2021-02-05T18:15:37.684" v="655"/>
          <ac:grpSpMkLst>
            <pc:docMk/>
            <pc:sldMk cId="223629643" sldId="258"/>
            <ac:grpSpMk id="1095" creationId="{80499DE5-4A2B-45F3-9BC6-02BA87AE287A}"/>
          </ac:grpSpMkLst>
        </pc:grpChg>
        <pc:grpChg chg="mod">
          <ac:chgData name="José Luis Lozano" userId="fc6f8e8cfc9d55e7" providerId="LiveId" clId="{9080DAC6-AD2A-43FF-9A16-4A9713C383B3}" dt="2021-02-05T18:15:37.684" v="655"/>
          <ac:grpSpMkLst>
            <pc:docMk/>
            <pc:sldMk cId="223629643" sldId="258"/>
            <ac:grpSpMk id="1100" creationId="{7B7FC063-05AC-412F-A942-C781861134E5}"/>
          </ac:grpSpMkLst>
        </pc:grpChg>
        <pc:grpChg chg="mod">
          <ac:chgData name="José Luis Lozano" userId="fc6f8e8cfc9d55e7" providerId="LiveId" clId="{9080DAC6-AD2A-43FF-9A16-4A9713C383B3}" dt="2021-02-05T18:16:10.247" v="667"/>
          <ac:grpSpMkLst>
            <pc:docMk/>
            <pc:sldMk cId="223629643" sldId="258"/>
            <ac:grpSpMk id="1107" creationId="{FED365BB-4674-4B98-AAFD-3AB0367ADEA3}"/>
          </ac:grpSpMkLst>
        </pc:grpChg>
        <pc:grpChg chg="del mod">
          <ac:chgData name="José Luis Lozano" userId="fc6f8e8cfc9d55e7" providerId="LiveId" clId="{9080DAC6-AD2A-43FF-9A16-4A9713C383B3}" dt="2021-02-05T18:17:22.921" v="679"/>
          <ac:grpSpMkLst>
            <pc:docMk/>
            <pc:sldMk cId="223629643" sldId="258"/>
            <ac:grpSpMk id="1110" creationId="{9C00CCE5-B68F-48F9-BE0C-C42CDE2CFEAB}"/>
          </ac:grpSpMkLst>
        </pc:grpChg>
        <pc:grpChg chg="del mod">
          <ac:chgData name="José Luis Lozano" userId="fc6f8e8cfc9d55e7" providerId="LiveId" clId="{9080DAC6-AD2A-43FF-9A16-4A9713C383B3}" dt="2021-02-05T18:17:35.803" v="705"/>
          <ac:grpSpMkLst>
            <pc:docMk/>
            <pc:sldMk cId="223629643" sldId="258"/>
            <ac:grpSpMk id="1117" creationId="{9DD74974-4F52-4981-9FBF-54AE13ED881D}"/>
          </ac:grpSpMkLst>
        </pc:grpChg>
        <pc:grpChg chg="del mod">
          <ac:chgData name="José Luis Lozano" userId="fc6f8e8cfc9d55e7" providerId="LiveId" clId="{9080DAC6-AD2A-43FF-9A16-4A9713C383B3}" dt="2021-02-05T18:17:37.624" v="709"/>
          <ac:grpSpMkLst>
            <pc:docMk/>
            <pc:sldMk cId="223629643" sldId="258"/>
            <ac:grpSpMk id="1143" creationId="{E803DFF8-D162-4F4E-AD3F-F24339445188}"/>
          </ac:grpSpMkLst>
        </pc:grpChg>
        <pc:grpChg chg="del mod">
          <ac:chgData name="José Luis Lozano" userId="fc6f8e8cfc9d55e7" providerId="LiveId" clId="{9080DAC6-AD2A-43FF-9A16-4A9713C383B3}" dt="2021-02-05T18:17:40.177" v="713"/>
          <ac:grpSpMkLst>
            <pc:docMk/>
            <pc:sldMk cId="223629643" sldId="258"/>
            <ac:grpSpMk id="1147" creationId="{51C82796-1088-47DB-A15D-58BA200D9A6C}"/>
          </ac:grpSpMkLst>
        </pc:grpChg>
        <pc:grpChg chg="del mod">
          <ac:chgData name="José Luis Lozano" userId="fc6f8e8cfc9d55e7" providerId="LiveId" clId="{9080DAC6-AD2A-43FF-9A16-4A9713C383B3}" dt="2021-02-05T18:17:41.134" v="715"/>
          <ac:grpSpMkLst>
            <pc:docMk/>
            <pc:sldMk cId="223629643" sldId="258"/>
            <ac:grpSpMk id="1151" creationId="{4E1A44D6-ED53-4CC8-BF5B-BAD9383BD766}"/>
          </ac:grpSpMkLst>
        </pc:grpChg>
        <pc:grpChg chg="del mod">
          <ac:chgData name="José Luis Lozano" userId="fc6f8e8cfc9d55e7" providerId="LiveId" clId="{9080DAC6-AD2A-43FF-9A16-4A9713C383B3}" dt="2021-02-05T18:17:45.112" v="721"/>
          <ac:grpSpMkLst>
            <pc:docMk/>
            <pc:sldMk cId="223629643" sldId="258"/>
            <ac:grpSpMk id="1153" creationId="{076A63F5-5A3A-4E1F-9AC3-E2A0182185C9}"/>
          </ac:grpSpMkLst>
        </pc:grpChg>
        <pc:grpChg chg="del mod">
          <ac:chgData name="José Luis Lozano" userId="fc6f8e8cfc9d55e7" providerId="LiveId" clId="{9080DAC6-AD2A-43FF-9A16-4A9713C383B3}" dt="2021-02-05T18:17:55.949" v="746"/>
          <ac:grpSpMkLst>
            <pc:docMk/>
            <pc:sldMk cId="223629643" sldId="258"/>
            <ac:grpSpMk id="1159" creationId="{0B30EFC2-CE62-4BB8-A4C7-038BDDDC4675}"/>
          </ac:grpSpMkLst>
        </pc:grpChg>
        <pc:grpChg chg="del mod">
          <ac:chgData name="José Luis Lozano" userId="fc6f8e8cfc9d55e7" providerId="LiveId" clId="{9080DAC6-AD2A-43FF-9A16-4A9713C383B3}" dt="2021-02-05T18:18:01.673" v="760"/>
          <ac:grpSpMkLst>
            <pc:docMk/>
            <pc:sldMk cId="223629643" sldId="258"/>
            <ac:grpSpMk id="1184" creationId="{92ABF5CB-A032-466F-B937-725AC0393093}"/>
          </ac:grpSpMkLst>
        </pc:grpChg>
        <pc:grpChg chg="mod">
          <ac:chgData name="José Luis Lozano" userId="fc6f8e8cfc9d55e7" providerId="LiveId" clId="{9080DAC6-AD2A-43FF-9A16-4A9713C383B3}" dt="2021-02-05T18:18:01.673" v="760"/>
          <ac:grpSpMkLst>
            <pc:docMk/>
            <pc:sldMk cId="223629643" sldId="258"/>
            <ac:grpSpMk id="1198" creationId="{C16167D2-45BD-4DAC-B97D-C0A583432CB9}"/>
          </ac:grpSpMkLst>
        </pc:grpChg>
        <pc:grpChg chg="del mod">
          <ac:chgData name="José Luis Lozano" userId="fc6f8e8cfc9d55e7" providerId="LiveId" clId="{9080DAC6-AD2A-43FF-9A16-4A9713C383B3}" dt="2021-02-05T18:23:55.544" v="871"/>
          <ac:grpSpMkLst>
            <pc:docMk/>
            <pc:sldMk cId="223629643" sldId="258"/>
            <ac:grpSpMk id="1220" creationId="{9D7BC2DB-5A77-4B82-AFDC-4047BB732F7D}"/>
          </ac:grpSpMkLst>
        </pc:grpChg>
        <pc:grpChg chg="mod">
          <ac:chgData name="José Luis Lozano" userId="fc6f8e8cfc9d55e7" providerId="LiveId" clId="{9080DAC6-AD2A-43FF-9A16-4A9713C383B3}" dt="2021-02-05T18:38:19.727" v="999" actId="165"/>
          <ac:grpSpMkLst>
            <pc:docMk/>
            <pc:sldMk cId="223629643" sldId="258"/>
            <ac:grpSpMk id="1223" creationId="{B1DF26F0-B4BD-43CD-A993-69255E295824}"/>
          </ac:grpSpMkLst>
        </pc:grpChg>
        <pc:grpChg chg="add mod topLvl">
          <ac:chgData name="José Luis Lozano" userId="fc6f8e8cfc9d55e7" providerId="LiveId" clId="{9080DAC6-AD2A-43FF-9A16-4A9713C383B3}" dt="2021-02-05T18:38:19.727" v="999" actId="165"/>
          <ac:grpSpMkLst>
            <pc:docMk/>
            <pc:sldMk cId="223629643" sldId="258"/>
            <ac:grpSpMk id="1225" creationId="{7951B499-893C-43F5-99E6-1043AC941AAA}"/>
          </ac:grpSpMkLst>
        </pc:grpChg>
        <pc:grpChg chg="add del mod">
          <ac:chgData name="José Luis Lozano" userId="fc6f8e8cfc9d55e7" providerId="LiveId" clId="{9080DAC6-AD2A-43FF-9A16-4A9713C383B3}" dt="2021-02-05T18:38:19.727" v="999" actId="165"/>
          <ac:grpSpMkLst>
            <pc:docMk/>
            <pc:sldMk cId="223629643" sldId="258"/>
            <ac:grpSpMk id="1226" creationId="{96A95D7A-6D22-4ACA-933A-A2BE0BA9570B}"/>
          </ac:grpSpMkLst>
        </pc:grpChg>
        <pc:grpChg chg="add del mod">
          <ac:chgData name="José Luis Lozano" userId="fc6f8e8cfc9d55e7" providerId="LiveId" clId="{9080DAC6-AD2A-43FF-9A16-4A9713C383B3}" dt="2021-02-05T18:35:28.702" v="979" actId="165"/>
          <ac:grpSpMkLst>
            <pc:docMk/>
            <pc:sldMk cId="223629643" sldId="258"/>
            <ac:grpSpMk id="1229" creationId="{889420B0-DA9D-41F0-838F-1EE3BA19DE50}"/>
          </ac:grpSpMkLst>
        </pc:grpChg>
        <pc:grpChg chg="add del mod">
          <ac:chgData name="José Luis Lozano" userId="fc6f8e8cfc9d55e7" providerId="LiveId" clId="{9080DAC6-AD2A-43FF-9A16-4A9713C383B3}" dt="2021-02-05T18:46:39.232" v="1070" actId="165"/>
          <ac:grpSpMkLst>
            <pc:docMk/>
            <pc:sldMk cId="223629643" sldId="258"/>
            <ac:grpSpMk id="1234" creationId="{9D85E957-0B45-4C7B-AEF6-C4D7C925B003}"/>
          </ac:grpSpMkLst>
        </pc:grpChg>
        <pc:grpChg chg="add mod ord">
          <ac:chgData name="José Luis Lozano" userId="fc6f8e8cfc9d55e7" providerId="LiveId" clId="{9080DAC6-AD2A-43FF-9A16-4A9713C383B3}" dt="2021-02-05T19:01:18.302" v="1209" actId="164"/>
          <ac:grpSpMkLst>
            <pc:docMk/>
            <pc:sldMk cId="223629643" sldId="258"/>
            <ac:grpSpMk id="1246" creationId="{48211B89-8C30-4D0B-9630-BDA0B2C670B0}"/>
          </ac:grpSpMkLst>
        </pc:grpChg>
        <pc:graphicFrameChg chg="mod">
          <ac:chgData name="José Luis Lozano" userId="fc6f8e8cfc9d55e7" providerId="LiveId" clId="{9080DAC6-AD2A-43FF-9A16-4A9713C383B3}" dt="2021-02-05T17:49:03.928" v="568"/>
          <ac:graphicFrameMkLst>
            <pc:docMk/>
            <pc:sldMk cId="223629643" sldId="258"/>
            <ac:graphicFrameMk id="168" creationId="{75D2CA33-2ED1-4CE2-9CB6-B7D75DDC70DD}"/>
          </ac:graphicFrameMkLst>
        </pc:graphicFrameChg>
        <pc:graphicFrameChg chg="mod">
          <ac:chgData name="José Luis Lozano" userId="fc6f8e8cfc9d55e7" providerId="LiveId" clId="{9080DAC6-AD2A-43FF-9A16-4A9713C383B3}" dt="2021-02-05T17:49:07.337" v="570"/>
          <ac:graphicFrameMkLst>
            <pc:docMk/>
            <pc:sldMk cId="223629643" sldId="258"/>
            <ac:graphicFrameMk id="171" creationId="{4BAD2392-170A-4ED4-AD33-B70449CEC93E}"/>
          </ac:graphicFrameMkLst>
        </pc:graphicFrameChg>
        <pc:graphicFrameChg chg="del mod topLvl">
          <ac:chgData name="José Luis Lozano" userId="fc6f8e8cfc9d55e7" providerId="LiveId" clId="{9080DAC6-AD2A-43FF-9A16-4A9713C383B3}" dt="2021-02-05T17:49:33.857" v="579" actId="478"/>
          <ac:graphicFrameMkLst>
            <pc:docMk/>
            <pc:sldMk cId="223629643" sldId="258"/>
            <ac:graphicFrameMk id="174" creationId="{5DF7581B-0DB9-4063-95A5-040D73AA51DF}"/>
          </ac:graphicFrameMkLst>
        </pc:graphicFrameChg>
        <pc:graphicFrameChg chg="mod">
          <ac:chgData name="José Luis Lozano" userId="fc6f8e8cfc9d55e7" providerId="LiveId" clId="{9080DAC6-AD2A-43FF-9A16-4A9713C383B3}" dt="2021-02-05T17:49:18.411" v="573"/>
          <ac:graphicFrameMkLst>
            <pc:docMk/>
            <pc:sldMk cId="223629643" sldId="258"/>
            <ac:graphicFrameMk id="177" creationId="{A63078D8-2350-4688-A623-6A421A89999E}"/>
          </ac:graphicFrameMkLst>
        </pc:graphicFrameChg>
        <pc:graphicFrameChg chg="mod">
          <ac:chgData name="José Luis Lozano" userId="fc6f8e8cfc9d55e7" providerId="LiveId" clId="{9080DAC6-AD2A-43FF-9A16-4A9713C383B3}" dt="2021-02-05T17:49:18.922" v="574"/>
          <ac:graphicFrameMkLst>
            <pc:docMk/>
            <pc:sldMk cId="223629643" sldId="258"/>
            <ac:graphicFrameMk id="180" creationId="{819A8C83-7394-4BA9-A463-00B40685DD67}"/>
          </ac:graphicFrameMkLst>
        </pc:graphicFrameChg>
        <pc:graphicFrameChg chg="add mod topLvl">
          <ac:chgData name="José Luis Lozano" userId="fc6f8e8cfc9d55e7" providerId="LiveId" clId="{9080DAC6-AD2A-43FF-9A16-4A9713C383B3}" dt="2021-02-05T17:48:06.902" v="563" actId="164"/>
          <ac:graphicFrameMkLst>
            <pc:docMk/>
            <pc:sldMk cId="223629643" sldId="258"/>
            <ac:graphicFrameMk id="1067" creationId="{145B43B8-7B30-415A-A9B7-78B8B204E096}"/>
          </ac:graphicFrameMkLst>
        </pc:graphicFrameChg>
        <pc:graphicFrameChg chg="add mod">
          <ac:chgData name="José Luis Lozano" userId="fc6f8e8cfc9d55e7" providerId="LiveId" clId="{9080DAC6-AD2A-43FF-9A16-4A9713C383B3}" dt="2021-02-05T17:48:13.728" v="564" actId="164"/>
          <ac:graphicFrameMkLst>
            <pc:docMk/>
            <pc:sldMk cId="223629643" sldId="258"/>
            <ac:graphicFrameMk id="1071" creationId="{EBF0BAAF-08F0-4BDA-91FE-C459B0D8FB37}"/>
          </ac:graphicFrameMkLst>
        </pc:graphicFrameChg>
        <pc:picChg chg="add del mod">
          <ac:chgData name="José Luis Lozano" userId="fc6f8e8cfc9d55e7" providerId="LiveId" clId="{9080DAC6-AD2A-43FF-9A16-4A9713C383B3}" dt="2021-02-05T16:53:18.228" v="79" actId="478"/>
          <ac:picMkLst>
            <pc:docMk/>
            <pc:sldMk cId="223629643" sldId="258"/>
            <ac:picMk id="2" creationId="{A30AF7CB-9757-42A3-B3DB-E6311C38CCCD}"/>
          </ac:picMkLst>
        </pc:picChg>
        <pc:picChg chg="add mod">
          <ac:chgData name="José Luis Lozano" userId="fc6f8e8cfc9d55e7" providerId="LiveId" clId="{9080DAC6-AD2A-43FF-9A16-4A9713C383B3}" dt="2021-02-05T19:36:03.664" v="1974" actId="1076"/>
          <ac:picMkLst>
            <pc:docMk/>
            <pc:sldMk cId="223629643" sldId="258"/>
            <ac:picMk id="3" creationId="{740A546C-2857-4A3B-9F05-52625BBB4C1B}"/>
          </ac:picMkLst>
        </pc:picChg>
        <pc:picChg chg="add del mod">
          <ac:chgData name="José Luis Lozano" userId="fc6f8e8cfc9d55e7" providerId="LiveId" clId="{9080DAC6-AD2A-43FF-9A16-4A9713C383B3}" dt="2021-02-05T16:54:09.264" v="85" actId="478"/>
          <ac:picMkLst>
            <pc:docMk/>
            <pc:sldMk cId="223629643" sldId="258"/>
            <ac:picMk id="3" creationId="{9C4F021F-0A51-437C-A507-524F76B66F69}"/>
          </ac:picMkLst>
        </pc:picChg>
        <pc:picChg chg="mod">
          <ac:chgData name="José Luis Lozano" userId="fc6f8e8cfc9d55e7" providerId="LiveId" clId="{9080DAC6-AD2A-43FF-9A16-4A9713C383B3}" dt="2021-02-05T19:30:00.976" v="1927" actId="1076"/>
          <ac:picMkLst>
            <pc:docMk/>
            <pc:sldMk cId="223629643" sldId="258"/>
            <ac:picMk id="5" creationId="{20632C16-1E90-4426-8B52-829D365AF79E}"/>
          </ac:picMkLst>
        </pc:picChg>
        <pc:picChg chg="add mod">
          <ac:chgData name="José Luis Lozano" userId="fc6f8e8cfc9d55e7" providerId="LiveId" clId="{9080DAC6-AD2A-43FF-9A16-4A9713C383B3}" dt="2021-02-05T19:36:03.947" v="1975" actId="1076"/>
          <ac:picMkLst>
            <pc:docMk/>
            <pc:sldMk cId="223629643" sldId="258"/>
            <ac:picMk id="6" creationId="{00FA7567-5DAC-47C5-845D-617E04692FF8}"/>
          </ac:picMkLst>
        </pc:picChg>
        <pc:picChg chg="add del mod">
          <ac:chgData name="José Luis Lozano" userId="fc6f8e8cfc9d55e7" providerId="LiveId" clId="{9080DAC6-AD2A-43FF-9A16-4A9713C383B3}" dt="2021-02-05T16:56:00.444" v="98"/>
          <ac:picMkLst>
            <pc:docMk/>
            <pc:sldMk cId="223629643" sldId="258"/>
            <ac:picMk id="6" creationId="{2198C352-B285-41B4-BC76-0E06DDFB43C9}"/>
          </ac:picMkLst>
        </pc:picChg>
        <pc:picChg chg="mod">
          <ac:chgData name="José Luis Lozano" userId="fc6f8e8cfc9d55e7" providerId="LiveId" clId="{9080DAC6-AD2A-43FF-9A16-4A9713C383B3}" dt="2021-02-05T17:32:43.748" v="385" actId="1076"/>
          <ac:picMkLst>
            <pc:docMk/>
            <pc:sldMk cId="223629643" sldId="258"/>
            <ac:picMk id="7" creationId="{7BC5393E-C276-46C0-A5C6-797B36495B39}"/>
          </ac:picMkLst>
        </pc:picChg>
        <pc:picChg chg="add mod topLvl">
          <ac:chgData name="José Luis Lozano" userId="fc6f8e8cfc9d55e7" providerId="LiveId" clId="{9080DAC6-AD2A-43FF-9A16-4A9713C383B3}" dt="2021-02-05T17:02:08.233" v="161" actId="164"/>
          <ac:picMkLst>
            <pc:docMk/>
            <pc:sldMk cId="223629643" sldId="258"/>
            <ac:picMk id="8" creationId="{72E7200A-8ED9-47E4-8345-3BA561506902}"/>
          </ac:picMkLst>
        </pc:picChg>
        <pc:picChg chg="mod">
          <ac:chgData name="José Luis Lozano" userId="fc6f8e8cfc9d55e7" providerId="LiveId" clId="{9080DAC6-AD2A-43FF-9A16-4A9713C383B3}" dt="2021-02-05T18:58:13.486" v="1179" actId="1076"/>
          <ac:picMkLst>
            <pc:docMk/>
            <pc:sldMk cId="223629643" sldId="258"/>
            <ac:picMk id="9" creationId="{66B07C4C-E3A9-4026-90D3-84DB1484FBC0}"/>
          </ac:picMkLst>
        </pc:picChg>
        <pc:picChg chg="add mod">
          <ac:chgData name="José Luis Lozano" userId="fc6f8e8cfc9d55e7" providerId="LiveId" clId="{9080DAC6-AD2A-43FF-9A16-4A9713C383B3}" dt="2021-02-05T19:36:02.969" v="1973" actId="1076"/>
          <ac:picMkLst>
            <pc:docMk/>
            <pc:sldMk cId="223629643" sldId="258"/>
            <ac:picMk id="11" creationId="{E75E5CC3-D449-4B34-A6EE-08F4345093CD}"/>
          </ac:picMkLst>
        </pc:picChg>
        <pc:picChg chg="add del mod">
          <ac:chgData name="José Luis Lozano" userId="fc6f8e8cfc9d55e7" providerId="LiveId" clId="{9080DAC6-AD2A-43FF-9A16-4A9713C383B3}" dt="2021-02-05T19:35:37.851" v="1969" actId="478"/>
          <ac:picMkLst>
            <pc:docMk/>
            <pc:sldMk cId="223629643" sldId="258"/>
            <ac:picMk id="13" creationId="{6A19230A-5C3D-49FA-BE46-849CA8D7EF3D}"/>
          </ac:picMkLst>
        </pc:picChg>
        <pc:picChg chg="add mod ord modCrop">
          <ac:chgData name="José Luis Lozano" userId="fc6f8e8cfc9d55e7" providerId="LiveId" clId="{9080DAC6-AD2A-43FF-9A16-4A9713C383B3}" dt="2021-02-05T18:38:19.727" v="999" actId="165"/>
          <ac:picMkLst>
            <pc:docMk/>
            <pc:sldMk cId="223629643" sldId="258"/>
            <ac:picMk id="17" creationId="{25516406-23E5-4003-A714-C67DC7373B38}"/>
          </ac:picMkLst>
        </pc:picChg>
        <pc:picChg chg="add mod modCrop">
          <ac:chgData name="José Luis Lozano" userId="fc6f8e8cfc9d55e7" providerId="LiveId" clId="{9080DAC6-AD2A-43FF-9A16-4A9713C383B3}" dt="2021-02-05T17:09:16.715" v="189" actId="732"/>
          <ac:picMkLst>
            <pc:docMk/>
            <pc:sldMk cId="223629643" sldId="258"/>
            <ac:picMk id="19" creationId="{F5A0067F-94D2-4D8A-B111-D82CB62C7207}"/>
          </ac:picMkLst>
        </pc:picChg>
        <pc:picChg chg="add mod">
          <ac:chgData name="José Luis Lozano" userId="fc6f8e8cfc9d55e7" providerId="LiveId" clId="{9080DAC6-AD2A-43FF-9A16-4A9713C383B3}" dt="2021-02-05T17:29:43.119" v="372" actId="164"/>
          <ac:picMkLst>
            <pc:docMk/>
            <pc:sldMk cId="223629643" sldId="258"/>
            <ac:picMk id="41" creationId="{7E91B3C7-D1B4-4D41-B907-7E7256917A57}"/>
          </ac:picMkLst>
        </pc:picChg>
        <pc:picChg chg="add del mod">
          <ac:chgData name="José Luis Lozano" userId="fc6f8e8cfc9d55e7" providerId="LiveId" clId="{9080DAC6-AD2A-43FF-9A16-4A9713C383B3}" dt="2021-02-05T17:20:02.712" v="286" actId="21"/>
          <ac:picMkLst>
            <pc:docMk/>
            <pc:sldMk cId="223629643" sldId="258"/>
            <ac:picMk id="42" creationId="{FC91AB1E-8383-4018-A542-79424D026904}"/>
          </ac:picMkLst>
        </pc:picChg>
        <pc:picChg chg="add mod">
          <ac:chgData name="José Luis Lozano" userId="fc6f8e8cfc9d55e7" providerId="LiveId" clId="{9080DAC6-AD2A-43FF-9A16-4A9713C383B3}" dt="2021-02-05T17:29:43.119" v="372" actId="164"/>
          <ac:picMkLst>
            <pc:docMk/>
            <pc:sldMk cId="223629643" sldId="258"/>
            <ac:picMk id="43" creationId="{64F7845A-3C4A-46A9-962C-01EC60958DDC}"/>
          </ac:picMkLst>
        </pc:picChg>
        <pc:picChg chg="add del mod">
          <ac:chgData name="José Luis Lozano" userId="fc6f8e8cfc9d55e7" providerId="LiveId" clId="{9080DAC6-AD2A-43FF-9A16-4A9713C383B3}" dt="2021-02-05T17:26:45.188" v="310" actId="21"/>
          <ac:picMkLst>
            <pc:docMk/>
            <pc:sldMk cId="223629643" sldId="258"/>
            <ac:picMk id="44" creationId="{84561662-D7E1-4201-A395-A6F742D517BF}"/>
          </ac:picMkLst>
        </pc:picChg>
        <pc:picChg chg="mod topLvl">
          <ac:chgData name="José Luis Lozano" userId="fc6f8e8cfc9d55e7" providerId="LiveId" clId="{9080DAC6-AD2A-43FF-9A16-4A9713C383B3}" dt="2021-02-05T17:36:38.684" v="446" actId="164"/>
          <ac:picMkLst>
            <pc:docMk/>
            <pc:sldMk cId="223629643" sldId="258"/>
            <ac:picMk id="107" creationId="{7694E345-109A-4BAA-8782-900B24D01C39}"/>
          </ac:picMkLst>
        </pc:picChg>
        <pc:picChg chg="mod">
          <ac:chgData name="José Luis Lozano" userId="fc6f8e8cfc9d55e7" providerId="LiveId" clId="{9080DAC6-AD2A-43FF-9A16-4A9713C383B3}" dt="2021-02-05T17:39:46.854" v="492" actId="1076"/>
          <ac:picMkLst>
            <pc:docMk/>
            <pc:sldMk cId="223629643" sldId="258"/>
            <ac:picMk id="110" creationId="{8BA286E4-29E7-4CDB-8DF1-20C633A0CA5C}"/>
          </ac:picMkLst>
        </pc:picChg>
        <pc:picChg chg="add del mod">
          <ac:chgData name="José Luis Lozano" userId="fc6f8e8cfc9d55e7" providerId="LiveId" clId="{9080DAC6-AD2A-43FF-9A16-4A9713C383B3}" dt="2021-02-05T17:36:23.851" v="445"/>
          <ac:picMkLst>
            <pc:docMk/>
            <pc:sldMk cId="223629643" sldId="258"/>
            <ac:picMk id="112" creationId="{A8B77C33-2965-4A4B-B30D-83DBF96FF45A}"/>
          </ac:picMkLst>
        </pc:picChg>
        <pc:picChg chg="add del mod">
          <ac:chgData name="José Luis Lozano" userId="fc6f8e8cfc9d55e7" providerId="LiveId" clId="{9080DAC6-AD2A-43FF-9A16-4A9713C383B3}" dt="2021-02-05T17:36:23.642" v="444"/>
          <ac:picMkLst>
            <pc:docMk/>
            <pc:sldMk cId="223629643" sldId="258"/>
            <ac:picMk id="114" creationId="{84814259-3600-490D-84E1-431BF2BF726F}"/>
          </ac:picMkLst>
        </pc:picChg>
        <pc:picChg chg="add del mod">
          <ac:chgData name="José Luis Lozano" userId="fc6f8e8cfc9d55e7" providerId="LiveId" clId="{9080DAC6-AD2A-43FF-9A16-4A9713C383B3}" dt="2021-02-05T17:36:23.220" v="443"/>
          <ac:picMkLst>
            <pc:docMk/>
            <pc:sldMk cId="223629643" sldId="258"/>
            <ac:picMk id="116" creationId="{F1C4300F-D0F0-498F-BD89-A83017E1B32C}"/>
          </ac:picMkLst>
        </pc:picChg>
        <pc:picChg chg="mod">
          <ac:chgData name="José Luis Lozano" userId="fc6f8e8cfc9d55e7" providerId="LiveId" clId="{9080DAC6-AD2A-43FF-9A16-4A9713C383B3}" dt="2021-02-05T17:36:44.333" v="447"/>
          <ac:picMkLst>
            <pc:docMk/>
            <pc:sldMk cId="223629643" sldId="258"/>
            <ac:picMk id="120" creationId="{9AA78BE0-67F4-4A29-87A8-0F09BD17776D}"/>
          </ac:picMkLst>
        </pc:picChg>
        <pc:picChg chg="mod">
          <ac:chgData name="José Luis Lozano" userId="fc6f8e8cfc9d55e7" providerId="LiveId" clId="{9080DAC6-AD2A-43FF-9A16-4A9713C383B3}" dt="2021-02-05T17:36:44.708" v="448"/>
          <ac:picMkLst>
            <pc:docMk/>
            <pc:sldMk cId="223629643" sldId="258"/>
            <ac:picMk id="123" creationId="{3631ECE7-F991-4CD5-86E2-D52F500934B9}"/>
          </ac:picMkLst>
        </pc:picChg>
        <pc:picChg chg="mod">
          <ac:chgData name="José Luis Lozano" userId="fc6f8e8cfc9d55e7" providerId="LiveId" clId="{9080DAC6-AD2A-43FF-9A16-4A9713C383B3}" dt="2021-02-05T17:36:44.898" v="449"/>
          <ac:picMkLst>
            <pc:docMk/>
            <pc:sldMk cId="223629643" sldId="258"/>
            <ac:picMk id="126" creationId="{BC53103E-41FD-4409-9027-B8D05C417643}"/>
          </ac:picMkLst>
        </pc:picChg>
        <pc:picChg chg="mod">
          <ac:chgData name="José Luis Lozano" userId="fc6f8e8cfc9d55e7" providerId="LiveId" clId="{9080DAC6-AD2A-43FF-9A16-4A9713C383B3}" dt="2021-02-05T17:36:45.093" v="450"/>
          <ac:picMkLst>
            <pc:docMk/>
            <pc:sldMk cId="223629643" sldId="258"/>
            <ac:picMk id="129" creationId="{83BE809B-2A31-4C5E-BC6A-A59A96EEC4F6}"/>
          </ac:picMkLst>
        </pc:picChg>
        <pc:picChg chg="del mod topLvl">
          <ac:chgData name="José Luis Lozano" userId="fc6f8e8cfc9d55e7" providerId="LiveId" clId="{9080DAC6-AD2A-43FF-9A16-4A9713C383B3}" dt="2021-02-05T17:37:09.111" v="460" actId="478"/>
          <ac:picMkLst>
            <pc:docMk/>
            <pc:sldMk cId="223629643" sldId="258"/>
            <ac:picMk id="132" creationId="{F4132D7D-9B75-4855-9F3B-F1BBF3E3520B}"/>
          </ac:picMkLst>
        </pc:picChg>
        <pc:picChg chg="mod">
          <ac:chgData name="José Luis Lozano" userId="fc6f8e8cfc9d55e7" providerId="LiveId" clId="{9080DAC6-AD2A-43FF-9A16-4A9713C383B3}" dt="2021-02-05T17:36:45.432" v="452"/>
          <ac:picMkLst>
            <pc:docMk/>
            <pc:sldMk cId="223629643" sldId="258"/>
            <ac:picMk id="135" creationId="{B09B972B-18A7-42A4-86E7-40BA6B934125}"/>
          </ac:picMkLst>
        </pc:picChg>
        <pc:picChg chg="mod">
          <ac:chgData name="José Luis Lozano" userId="fc6f8e8cfc9d55e7" providerId="LiveId" clId="{9080DAC6-AD2A-43FF-9A16-4A9713C383B3}" dt="2021-02-05T17:37:22.526" v="464"/>
          <ac:picMkLst>
            <pc:docMk/>
            <pc:sldMk cId="223629643" sldId="258"/>
            <ac:picMk id="138" creationId="{CC7CBB68-0882-4A61-AB6E-6F6E1C1A35E2}"/>
          </ac:picMkLst>
        </pc:picChg>
        <pc:picChg chg="mod">
          <ac:chgData name="José Luis Lozano" userId="fc6f8e8cfc9d55e7" providerId="LiveId" clId="{9080DAC6-AD2A-43FF-9A16-4A9713C383B3}" dt="2021-02-05T17:37:23.332" v="465"/>
          <ac:picMkLst>
            <pc:docMk/>
            <pc:sldMk cId="223629643" sldId="258"/>
            <ac:picMk id="141" creationId="{754E5A47-AE26-436A-95C6-57BAE476F934}"/>
          </ac:picMkLst>
        </pc:picChg>
        <pc:picChg chg="mod">
          <ac:chgData name="José Luis Lozano" userId="fc6f8e8cfc9d55e7" providerId="LiveId" clId="{9080DAC6-AD2A-43FF-9A16-4A9713C383B3}" dt="2021-02-05T17:37:23.876" v="466"/>
          <ac:picMkLst>
            <pc:docMk/>
            <pc:sldMk cId="223629643" sldId="258"/>
            <ac:picMk id="144" creationId="{1BA2AE9C-6DDA-4190-9316-238204060AD0}"/>
          </ac:picMkLst>
        </pc:picChg>
        <pc:picChg chg="mod">
          <ac:chgData name="José Luis Lozano" userId="fc6f8e8cfc9d55e7" providerId="LiveId" clId="{9080DAC6-AD2A-43FF-9A16-4A9713C383B3}" dt="2021-02-05T17:37:59.450" v="475"/>
          <ac:picMkLst>
            <pc:docMk/>
            <pc:sldMk cId="223629643" sldId="258"/>
            <ac:picMk id="147" creationId="{4561277F-819C-478F-AFD2-EF15ECE04D4C}"/>
          </ac:picMkLst>
        </pc:picChg>
        <pc:picChg chg="mod">
          <ac:chgData name="José Luis Lozano" userId="fc6f8e8cfc9d55e7" providerId="LiveId" clId="{9080DAC6-AD2A-43FF-9A16-4A9713C383B3}" dt="2021-02-05T17:38:40.278" v="478"/>
          <ac:picMkLst>
            <pc:docMk/>
            <pc:sldMk cId="223629643" sldId="258"/>
            <ac:picMk id="150" creationId="{90C97783-0D8E-4F44-A230-3B03CD217FB4}"/>
          </ac:picMkLst>
        </pc:picChg>
        <pc:picChg chg="add del mod ord">
          <ac:chgData name="José Luis Lozano" userId="fc6f8e8cfc9d55e7" providerId="LiveId" clId="{9080DAC6-AD2A-43FF-9A16-4A9713C383B3}" dt="2021-02-05T17:39:46.196" v="491"/>
          <ac:picMkLst>
            <pc:docMk/>
            <pc:sldMk cId="223629643" sldId="258"/>
            <ac:picMk id="153" creationId="{9B56AE74-5F66-4C8D-9D34-FF07E5145CD5}"/>
          </ac:picMkLst>
        </pc:picChg>
        <pc:picChg chg="del mod topLvl">
          <ac:chgData name="José Luis Lozano" userId="fc6f8e8cfc9d55e7" providerId="LiveId" clId="{9080DAC6-AD2A-43FF-9A16-4A9713C383B3}" dt="2021-02-05T18:16:28.447" v="668" actId="478"/>
          <ac:picMkLst>
            <pc:docMk/>
            <pc:sldMk cId="223629643" sldId="258"/>
            <ac:picMk id="156" creationId="{28A0DDA3-6A9E-43BA-A86C-43A7D6445484}"/>
          </ac:picMkLst>
        </pc:picChg>
        <pc:picChg chg="add del mod">
          <ac:chgData name="José Luis Lozano" userId="fc6f8e8cfc9d55e7" providerId="LiveId" clId="{9080DAC6-AD2A-43FF-9A16-4A9713C383B3}" dt="2021-02-05T19:35:11.862" v="1961"/>
          <ac:picMkLst>
            <pc:docMk/>
            <pc:sldMk cId="223629643" sldId="258"/>
            <ac:picMk id="313" creationId="{6A1489D8-95B0-40DF-94D4-B9FC6D2C8E7E}"/>
          </ac:picMkLst>
        </pc:picChg>
        <pc:picChg chg="add del mod">
          <ac:chgData name="José Luis Lozano" userId="fc6f8e8cfc9d55e7" providerId="LiveId" clId="{9080DAC6-AD2A-43FF-9A16-4A9713C383B3}" dt="2021-02-05T19:35:18.732" v="1963"/>
          <ac:picMkLst>
            <pc:docMk/>
            <pc:sldMk cId="223629643" sldId="258"/>
            <ac:picMk id="314" creationId="{D2CE2226-F6E3-4022-B4A0-32E9497EE22B}"/>
          </ac:picMkLst>
        </pc:picChg>
        <pc:picChg chg="mod">
          <ac:chgData name="José Luis Lozano" userId="fc6f8e8cfc9d55e7" providerId="LiveId" clId="{9080DAC6-AD2A-43FF-9A16-4A9713C383B3}" dt="2021-02-05T18:38:19.727" v="999" actId="165"/>
          <ac:picMkLst>
            <pc:docMk/>
            <pc:sldMk cId="223629643" sldId="258"/>
            <ac:picMk id="402" creationId="{BF3FDAA9-2F8A-4031-8CB4-C2747A4C02EA}"/>
          </ac:picMkLst>
        </pc:picChg>
        <pc:picChg chg="del mod">
          <ac:chgData name="José Luis Lozano" userId="fc6f8e8cfc9d55e7" providerId="LiveId" clId="{9080DAC6-AD2A-43FF-9A16-4A9713C383B3}" dt="2021-02-05T18:31:32.358" v="945" actId="478"/>
          <ac:picMkLst>
            <pc:docMk/>
            <pc:sldMk cId="223629643" sldId="258"/>
            <ac:picMk id="450" creationId="{90B6E0CB-1EA9-47D0-8173-C424146A75E0}"/>
          </ac:picMkLst>
        </pc:picChg>
        <pc:picChg chg="del mod topLvl">
          <ac:chgData name="José Luis Lozano" userId="fc6f8e8cfc9d55e7" providerId="LiveId" clId="{9080DAC6-AD2A-43FF-9A16-4A9713C383B3}" dt="2021-02-05T18:32:11.101" v="953" actId="478"/>
          <ac:picMkLst>
            <pc:docMk/>
            <pc:sldMk cId="223629643" sldId="258"/>
            <ac:picMk id="494" creationId="{69E1376E-11EA-4F0E-9A0E-0D0282B95489}"/>
          </ac:picMkLst>
        </pc:picChg>
        <pc:picChg chg="add del mod">
          <ac:chgData name="José Luis Lozano" userId="fc6f8e8cfc9d55e7" providerId="LiveId" clId="{9080DAC6-AD2A-43FF-9A16-4A9713C383B3}" dt="2021-02-05T19:25:37.443" v="1849" actId="478"/>
          <ac:picMkLst>
            <pc:docMk/>
            <pc:sldMk cId="223629643" sldId="258"/>
            <ac:picMk id="536" creationId="{D9E5B5B3-35A5-490F-9329-22AD09F99C5A}"/>
          </ac:picMkLst>
        </pc:picChg>
        <pc:picChg chg="add del mod">
          <ac:chgData name="José Luis Lozano" userId="fc6f8e8cfc9d55e7" providerId="LiveId" clId="{9080DAC6-AD2A-43FF-9A16-4A9713C383B3}" dt="2021-02-05T19:25:33.379" v="1848" actId="478"/>
          <ac:picMkLst>
            <pc:docMk/>
            <pc:sldMk cId="223629643" sldId="258"/>
            <ac:picMk id="538" creationId="{B16700AF-3412-4EE0-964D-E19C5545405E}"/>
          </ac:picMkLst>
        </pc:picChg>
        <pc:picChg chg="add mod">
          <ac:chgData name="José Luis Lozano" userId="fc6f8e8cfc9d55e7" providerId="LiveId" clId="{9080DAC6-AD2A-43FF-9A16-4A9713C383B3}" dt="2021-02-05T19:25:55.652" v="1856" actId="14100"/>
          <ac:picMkLst>
            <pc:docMk/>
            <pc:sldMk cId="223629643" sldId="258"/>
            <ac:picMk id="540" creationId="{B99D228D-A1C2-441F-B67A-A663A56A7B08}"/>
          </ac:picMkLst>
        </pc:picChg>
        <pc:picChg chg="add mod modCrop">
          <ac:chgData name="José Luis Lozano" userId="fc6f8e8cfc9d55e7" providerId="LiveId" clId="{9080DAC6-AD2A-43FF-9A16-4A9713C383B3}" dt="2021-02-05T18:54:48.439" v="1131" actId="164"/>
          <ac:picMkLst>
            <pc:docMk/>
            <pc:sldMk cId="223629643" sldId="258"/>
            <ac:picMk id="548" creationId="{C5E80545-D5B7-4F25-9705-ADD1ACFFF5B8}"/>
          </ac:picMkLst>
        </pc:picChg>
        <pc:picChg chg="add mod ord modCrop">
          <ac:chgData name="José Luis Lozano" userId="fc6f8e8cfc9d55e7" providerId="LiveId" clId="{9080DAC6-AD2A-43FF-9A16-4A9713C383B3}" dt="2021-02-05T18:57:57.207" v="1173"/>
          <ac:picMkLst>
            <pc:docMk/>
            <pc:sldMk cId="223629643" sldId="258"/>
            <ac:picMk id="556" creationId="{37E91D68-07D4-404A-BDA7-2535C121DB66}"/>
          </ac:picMkLst>
        </pc:picChg>
        <pc:picChg chg="mod">
          <ac:chgData name="José Luis Lozano" userId="fc6f8e8cfc9d55e7" providerId="LiveId" clId="{9080DAC6-AD2A-43FF-9A16-4A9713C383B3}" dt="2021-02-05T18:55:01.624" v="1136"/>
          <ac:picMkLst>
            <pc:docMk/>
            <pc:sldMk cId="223629643" sldId="258"/>
            <ac:picMk id="560" creationId="{6E33B3FA-2A22-483E-B21C-45D8819043EA}"/>
          </ac:picMkLst>
        </pc:picChg>
        <pc:picChg chg="mod">
          <ac:chgData name="José Luis Lozano" userId="fc6f8e8cfc9d55e7" providerId="LiveId" clId="{9080DAC6-AD2A-43FF-9A16-4A9713C383B3}" dt="2021-02-05T18:55:02.445" v="1137"/>
          <ac:picMkLst>
            <pc:docMk/>
            <pc:sldMk cId="223629643" sldId="258"/>
            <ac:picMk id="563" creationId="{71FD4205-989F-4307-A563-25F09257F883}"/>
          </ac:picMkLst>
        </pc:picChg>
        <pc:picChg chg="mod">
          <ac:chgData name="José Luis Lozano" userId="fc6f8e8cfc9d55e7" providerId="LiveId" clId="{9080DAC6-AD2A-43FF-9A16-4A9713C383B3}" dt="2021-02-05T18:55:03.232" v="1138"/>
          <ac:picMkLst>
            <pc:docMk/>
            <pc:sldMk cId="223629643" sldId="258"/>
            <ac:picMk id="566" creationId="{DC00D4F7-A8A6-41DF-99CE-CDC668CE8F00}"/>
          </ac:picMkLst>
        </pc:picChg>
        <pc:picChg chg="mod">
          <ac:chgData name="José Luis Lozano" userId="fc6f8e8cfc9d55e7" providerId="LiveId" clId="{9080DAC6-AD2A-43FF-9A16-4A9713C383B3}" dt="2021-02-05T19:21:45.992" v="1839" actId="207"/>
          <ac:picMkLst>
            <pc:docMk/>
            <pc:sldMk cId="223629643" sldId="258"/>
            <ac:picMk id="588" creationId="{A7635314-8C3A-4670-A37C-F93D1AE759A9}"/>
          </ac:picMkLst>
        </pc:picChg>
        <pc:picChg chg="add mod">
          <ac:chgData name="José Luis Lozano" userId="fc6f8e8cfc9d55e7" providerId="LiveId" clId="{9080DAC6-AD2A-43FF-9A16-4A9713C383B3}" dt="2021-02-05T19:26:01.218" v="1858" actId="1076"/>
          <ac:picMkLst>
            <pc:docMk/>
            <pc:sldMk cId="223629643" sldId="258"/>
            <ac:picMk id="596" creationId="{FE849F2E-76DE-496F-B36A-671CEF776DCE}"/>
          </ac:picMkLst>
        </pc:picChg>
        <pc:picChg chg="add mod">
          <ac:chgData name="José Luis Lozano" userId="fc6f8e8cfc9d55e7" providerId="LiveId" clId="{9080DAC6-AD2A-43FF-9A16-4A9713C383B3}" dt="2021-02-05T19:26:13.859" v="1862" actId="1076"/>
          <ac:picMkLst>
            <pc:docMk/>
            <pc:sldMk cId="223629643" sldId="258"/>
            <ac:picMk id="597" creationId="{69766E3B-DCEA-4590-A2CB-280C00C21EE1}"/>
          </ac:picMkLst>
        </pc:picChg>
        <pc:picChg chg="add mod">
          <ac:chgData name="José Luis Lozano" userId="fc6f8e8cfc9d55e7" providerId="LiveId" clId="{9080DAC6-AD2A-43FF-9A16-4A9713C383B3}" dt="2021-02-05T19:26:17.551" v="1863" actId="1076"/>
          <ac:picMkLst>
            <pc:docMk/>
            <pc:sldMk cId="223629643" sldId="258"/>
            <ac:picMk id="598" creationId="{9EB0D5F6-ABF4-459E-8446-B4DBB8AFFA73}"/>
          </ac:picMkLst>
        </pc:picChg>
        <pc:picChg chg="add mod">
          <ac:chgData name="José Luis Lozano" userId="fc6f8e8cfc9d55e7" providerId="LiveId" clId="{9080DAC6-AD2A-43FF-9A16-4A9713C383B3}" dt="2021-02-05T19:26:28.271" v="1865" actId="1076"/>
          <ac:picMkLst>
            <pc:docMk/>
            <pc:sldMk cId="223629643" sldId="258"/>
            <ac:picMk id="599" creationId="{C9F409D6-21FF-48FA-9D3F-21823FAD9405}"/>
          </ac:picMkLst>
        </pc:picChg>
        <pc:picChg chg="add mod">
          <ac:chgData name="José Luis Lozano" userId="fc6f8e8cfc9d55e7" providerId="LiveId" clId="{9080DAC6-AD2A-43FF-9A16-4A9713C383B3}" dt="2021-02-05T19:26:33.678" v="1867" actId="1076"/>
          <ac:picMkLst>
            <pc:docMk/>
            <pc:sldMk cId="223629643" sldId="258"/>
            <ac:picMk id="600" creationId="{645315BE-C0D1-4DAD-ABAD-AB8A2EB60D76}"/>
          </ac:picMkLst>
        </pc:picChg>
        <pc:picChg chg="add mod">
          <ac:chgData name="José Luis Lozano" userId="fc6f8e8cfc9d55e7" providerId="LiveId" clId="{9080DAC6-AD2A-43FF-9A16-4A9713C383B3}" dt="2021-02-06T10:26:39.750" v="1994" actId="1036"/>
          <ac:picMkLst>
            <pc:docMk/>
            <pc:sldMk cId="223629643" sldId="258"/>
            <ac:picMk id="601" creationId="{CDEE4A55-0108-4848-8923-1C44786D99B7}"/>
          </ac:picMkLst>
        </pc:picChg>
        <pc:picChg chg="add del mod topLvl">
          <ac:chgData name="José Luis Lozano" userId="fc6f8e8cfc9d55e7" providerId="LiveId" clId="{9080DAC6-AD2A-43FF-9A16-4A9713C383B3}" dt="2021-02-05T18:33:42.019" v="965" actId="21"/>
          <ac:picMkLst>
            <pc:docMk/>
            <pc:sldMk cId="223629643" sldId="258"/>
            <ac:picMk id="1026" creationId="{DB319E69-252D-4B88-9250-AEF3F5497732}"/>
          </ac:picMkLst>
        </pc:picChg>
        <pc:picChg chg="add del mod">
          <ac:chgData name="José Luis Lozano" userId="fc6f8e8cfc9d55e7" providerId="LiveId" clId="{9080DAC6-AD2A-43FF-9A16-4A9713C383B3}" dt="2021-02-05T16:56:38.239" v="101" actId="478"/>
          <ac:picMkLst>
            <pc:docMk/>
            <pc:sldMk cId="223629643" sldId="258"/>
            <ac:picMk id="1028" creationId="{437FF64F-0E47-4E59-B815-713D4FBDEA81}"/>
          </ac:picMkLst>
        </pc:picChg>
        <pc:picChg chg="add del mod topLvl">
          <ac:chgData name="José Luis Lozano" userId="fc6f8e8cfc9d55e7" providerId="LiveId" clId="{9080DAC6-AD2A-43FF-9A16-4A9713C383B3}" dt="2021-02-05T17:34:12.295" v="420" actId="478"/>
          <ac:picMkLst>
            <pc:docMk/>
            <pc:sldMk cId="223629643" sldId="258"/>
            <ac:picMk id="1063" creationId="{C07A510D-B249-4920-97BF-994E9D168E2E}"/>
          </ac:picMkLst>
        </pc:picChg>
        <pc:picChg chg="add del mod topLvl">
          <ac:chgData name="José Luis Lozano" userId="fc6f8e8cfc9d55e7" providerId="LiveId" clId="{9080DAC6-AD2A-43FF-9A16-4A9713C383B3}" dt="2021-02-05T18:48:50.611" v="1088" actId="478"/>
          <ac:picMkLst>
            <pc:docMk/>
            <pc:sldMk cId="223629643" sldId="258"/>
            <ac:picMk id="1227" creationId="{EB1BDD68-D065-4B58-9DA5-166EAB653D93}"/>
          </ac:picMkLst>
        </pc:picChg>
        <pc:picChg chg="add del mod">
          <ac:chgData name="José Luis Lozano" userId="fc6f8e8cfc9d55e7" providerId="LiveId" clId="{9080DAC6-AD2A-43FF-9A16-4A9713C383B3}" dt="2021-02-05T18:47:32.604" v="1078" actId="478"/>
          <ac:picMkLst>
            <pc:docMk/>
            <pc:sldMk cId="223629643" sldId="258"/>
            <ac:picMk id="1240" creationId="{2B5D94D1-2930-45DF-B677-CB519AA460B9}"/>
          </ac:picMkLst>
        </pc:picChg>
        <pc:picChg chg="add mod modCrop">
          <ac:chgData name="José Luis Lozano" userId="fc6f8e8cfc9d55e7" providerId="LiveId" clId="{9080DAC6-AD2A-43FF-9A16-4A9713C383B3}" dt="2021-02-05T18:50:18.759" v="1098" actId="164"/>
          <ac:picMkLst>
            <pc:docMk/>
            <pc:sldMk cId="223629643" sldId="258"/>
            <ac:picMk id="1241" creationId="{F9E3DD54-B5F5-41F1-9726-9AAFA0614FFC}"/>
          </ac:picMkLst>
        </pc:pic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45" creationId="{9BF2DAAA-B7D9-4CD7-B009-AD6A62A06B3E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46" creationId="{89C29758-2444-407B-A457-6D833581FE41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47" creationId="{D6578751-789A-47ED-848E-4B86A5307F4D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48" creationId="{65336851-E70E-4E70-AEDD-649485112F6A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50" creationId="{955D5EA0-69F7-4739-88EB-B22BD4E7B175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51" creationId="{27DCA666-65F7-450E-8180-F995314455BF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52" creationId="{2501DDF9-63D4-419C-AECE-6416C69D8CB6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54" creationId="{0919DB2A-17B2-4A34-9FD4-2F187C427BA9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55" creationId="{D3C97C83-F2FE-4E36-9EE1-C2276ACBBD9A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57" creationId="{62226A7D-92F6-4BF2-938F-71405FCE71A7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58" creationId="{B50A43EE-6C53-43C6-BB83-DE1B3AA421CD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59" creationId="{39861B52-2290-4368-8F36-530CB74D6A07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60" creationId="{77FD4E89-8328-4B7F-9E66-D02DF2BDCAF7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61" creationId="{02AB6F6A-DCEB-49C2-98F8-19FB17552B8D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62" creationId="{0777BD5D-85F4-4223-AC32-C0E2C9CB18EA}"/>
          </ac:inkMkLst>
        </pc:inkChg>
        <pc:inkChg chg="add del">
          <ac:chgData name="José Luis Lozano" userId="fc6f8e8cfc9d55e7" providerId="LiveId" clId="{9080DAC6-AD2A-43FF-9A16-4A9713C383B3}" dt="2021-02-05T18:13:00.019" v="610" actId="9405"/>
          <ac:inkMkLst>
            <pc:docMk/>
            <pc:sldMk cId="223629643" sldId="258"/>
            <ac:inkMk id="96" creationId="{8D607468-E285-4268-9983-12E4DB461F15}"/>
          </ac:inkMkLst>
        </pc:inkChg>
        <pc:inkChg chg="add del">
          <ac:chgData name="José Luis Lozano" userId="fc6f8e8cfc9d55e7" providerId="LiveId" clId="{9080DAC6-AD2A-43FF-9A16-4A9713C383B3}" dt="2021-02-05T18:12:59.344" v="609" actId="9405"/>
          <ac:inkMkLst>
            <pc:docMk/>
            <pc:sldMk cId="223629643" sldId="258"/>
            <ac:inkMk id="97" creationId="{9297F590-B372-4A58-9475-6A460230DD78}"/>
          </ac:inkMkLst>
        </pc:inkChg>
        <pc:inkChg chg="add mod">
          <ac:chgData name="José Luis Lozano" userId="fc6f8e8cfc9d55e7" providerId="LiveId" clId="{9080DAC6-AD2A-43FF-9A16-4A9713C383B3}" dt="2021-02-05T18:13:47.567" v="621"/>
          <ac:inkMkLst>
            <pc:docMk/>
            <pc:sldMk cId="223629643" sldId="258"/>
            <ac:inkMk id="98" creationId="{C766CF50-531B-4098-B165-1A53CC598646}"/>
          </ac:inkMkLst>
        </pc:inkChg>
        <pc:inkChg chg="add mod">
          <ac:chgData name="José Luis Lozano" userId="fc6f8e8cfc9d55e7" providerId="LiveId" clId="{9080DAC6-AD2A-43FF-9A16-4A9713C383B3}" dt="2021-02-05T18:13:47.567" v="621"/>
          <ac:inkMkLst>
            <pc:docMk/>
            <pc:sldMk cId="223629643" sldId="258"/>
            <ac:inkMk id="99" creationId="{432A73C2-C9ED-48E2-8FA1-3DE97A30774B}"/>
          </ac:inkMkLst>
        </pc:inkChg>
        <pc:inkChg chg="add mod">
          <ac:chgData name="José Luis Lozano" userId="fc6f8e8cfc9d55e7" providerId="LiveId" clId="{9080DAC6-AD2A-43FF-9A16-4A9713C383B3}" dt="2021-02-05T18:13:47.567" v="621"/>
          <ac:inkMkLst>
            <pc:docMk/>
            <pc:sldMk cId="223629643" sldId="258"/>
            <ac:inkMk id="100" creationId="{B0282928-07FC-48D8-BAF4-79F6CCFF6B0B}"/>
          </ac:inkMkLst>
        </pc:inkChg>
        <pc:inkChg chg="add mod">
          <ac:chgData name="José Luis Lozano" userId="fc6f8e8cfc9d55e7" providerId="LiveId" clId="{9080DAC6-AD2A-43FF-9A16-4A9713C383B3}" dt="2021-02-05T18:13:47.567" v="621"/>
          <ac:inkMkLst>
            <pc:docMk/>
            <pc:sldMk cId="223629643" sldId="258"/>
            <ac:inkMk id="101" creationId="{5929E8F1-53DD-43B7-8BE7-2C40970BAAF3}"/>
          </ac:inkMkLst>
        </pc:inkChg>
        <pc:inkChg chg="add">
          <ac:chgData name="José Luis Lozano" userId="fc6f8e8cfc9d55e7" providerId="LiveId" clId="{9080DAC6-AD2A-43FF-9A16-4A9713C383B3}" dt="2021-02-05T18:13:26.472" v="616" actId="9405"/>
          <ac:inkMkLst>
            <pc:docMk/>
            <pc:sldMk cId="223629643" sldId="258"/>
            <ac:inkMk id="103" creationId="{E4E2F896-36E9-431F-8518-D373D31C6967}"/>
          </ac:inkMkLst>
        </pc:inkChg>
        <pc:inkChg chg="add">
          <ac:chgData name="José Luis Lozano" userId="fc6f8e8cfc9d55e7" providerId="LiveId" clId="{9080DAC6-AD2A-43FF-9A16-4A9713C383B3}" dt="2021-02-05T18:13:32.023" v="617" actId="9405"/>
          <ac:inkMkLst>
            <pc:docMk/>
            <pc:sldMk cId="223629643" sldId="258"/>
            <ac:inkMk id="104" creationId="{55F341AD-DB5E-4B3D-A356-503C3402C0E8}"/>
          </ac:inkMkLst>
        </pc:inkChg>
        <pc:inkChg chg="add">
          <ac:chgData name="José Luis Lozano" userId="fc6f8e8cfc9d55e7" providerId="LiveId" clId="{9080DAC6-AD2A-43FF-9A16-4A9713C383B3}" dt="2021-02-05T18:13:36.904" v="618" actId="9405"/>
          <ac:inkMkLst>
            <pc:docMk/>
            <pc:sldMk cId="223629643" sldId="258"/>
            <ac:inkMk id="105" creationId="{C00B4718-3E75-4072-AB7A-B29F7FC503FF}"/>
          </ac:inkMkLst>
        </pc:inkChg>
        <pc:inkChg chg="add">
          <ac:chgData name="José Luis Lozano" userId="fc6f8e8cfc9d55e7" providerId="LiveId" clId="{9080DAC6-AD2A-43FF-9A16-4A9713C383B3}" dt="2021-02-05T18:13:41.487" v="619" actId="9405"/>
          <ac:inkMkLst>
            <pc:docMk/>
            <pc:sldMk cId="223629643" sldId="258"/>
            <ac:inkMk id="118" creationId="{8F8471C6-53B9-44ED-BCCC-D7D534098255}"/>
          </ac:inkMkLst>
        </pc:inkChg>
        <pc:inkChg chg="add mod">
          <ac:chgData name="José Luis Lozano" userId="fc6f8e8cfc9d55e7" providerId="LiveId" clId="{9080DAC6-AD2A-43FF-9A16-4A9713C383B3}" dt="2021-02-05T18:13:47.567" v="621"/>
          <ac:inkMkLst>
            <pc:docMk/>
            <pc:sldMk cId="223629643" sldId="258"/>
            <ac:inkMk id="158" creationId="{5CD065FD-53CB-4338-AD2D-A5B6F32B84A1}"/>
          </ac:inkMkLst>
        </pc:inkChg>
        <pc:inkChg chg="add mod">
          <ac:chgData name="José Luis Lozano" userId="fc6f8e8cfc9d55e7" providerId="LiveId" clId="{9080DAC6-AD2A-43FF-9A16-4A9713C383B3}" dt="2021-02-05T18:14:25.555" v="624"/>
          <ac:inkMkLst>
            <pc:docMk/>
            <pc:sldMk cId="223629643" sldId="258"/>
            <ac:inkMk id="160" creationId="{D260E609-2BA5-43F1-AA58-5D0AAC00448D}"/>
          </ac:inkMkLst>
        </pc:inkChg>
        <pc:inkChg chg="add mod">
          <ac:chgData name="José Luis Lozano" userId="fc6f8e8cfc9d55e7" providerId="LiveId" clId="{9080DAC6-AD2A-43FF-9A16-4A9713C383B3}" dt="2021-02-05T18:14:25.555" v="624"/>
          <ac:inkMkLst>
            <pc:docMk/>
            <pc:sldMk cId="223629643" sldId="258"/>
            <ac:inkMk id="161" creationId="{20C72758-4AC8-4767-925F-3F7A1667540E}"/>
          </ac:inkMkLst>
        </pc:inkChg>
        <pc:inkChg chg="add del">
          <ac:chgData name="José Luis Lozano" userId="fc6f8e8cfc9d55e7" providerId="LiveId" clId="{9080DAC6-AD2A-43FF-9A16-4A9713C383B3}" dt="2021-02-05T18:14:39.893" v="626" actId="9405"/>
          <ac:inkMkLst>
            <pc:docMk/>
            <pc:sldMk cId="223629643" sldId="258"/>
            <ac:inkMk id="163" creationId="{CA59007F-DB5C-40B4-B3FC-CEFBCE64F038}"/>
          </ac:inkMkLst>
        </pc:inkChg>
        <pc:inkChg chg="add del mod">
          <ac:chgData name="José Luis Lozano" userId="fc6f8e8cfc9d55e7" providerId="LiveId" clId="{9080DAC6-AD2A-43FF-9A16-4A9713C383B3}" dt="2021-02-05T18:15:40.845" v="656"/>
          <ac:inkMkLst>
            <pc:docMk/>
            <pc:sldMk cId="223629643" sldId="258"/>
            <ac:inkMk id="165" creationId="{188AB426-67E4-4A15-A82E-16AEFEC357E2}"/>
          </ac:inkMkLst>
        </pc:inkChg>
        <pc:inkChg chg="add del mod">
          <ac:chgData name="José Luis Lozano" userId="fc6f8e8cfc9d55e7" providerId="LiveId" clId="{9080DAC6-AD2A-43FF-9A16-4A9713C383B3}" dt="2021-02-05T18:15:41.896" v="659"/>
          <ac:inkMkLst>
            <pc:docMk/>
            <pc:sldMk cId="223629643" sldId="258"/>
            <ac:inkMk id="166" creationId="{E43BE1A8-A1A8-4AB5-808B-86BEEB78B9BC}"/>
          </ac:inkMkLst>
        </pc:inkChg>
        <pc:inkChg chg="add del mod">
          <ac:chgData name="José Luis Lozano" userId="fc6f8e8cfc9d55e7" providerId="LiveId" clId="{9080DAC6-AD2A-43FF-9A16-4A9713C383B3}" dt="2021-02-05T18:15:41.896" v="658"/>
          <ac:inkMkLst>
            <pc:docMk/>
            <pc:sldMk cId="223629643" sldId="258"/>
            <ac:inkMk id="182" creationId="{90295587-3418-4882-93A7-4431957B2C82}"/>
          </ac:inkMkLst>
        </pc:inkChg>
        <pc:inkChg chg="add del">
          <ac:chgData name="José Luis Lozano" userId="fc6f8e8cfc9d55e7" providerId="LiveId" clId="{9080DAC6-AD2A-43FF-9A16-4A9713C383B3}" dt="2021-02-05T18:15:12.436" v="639"/>
          <ac:inkMkLst>
            <pc:docMk/>
            <pc:sldMk cId="223629643" sldId="258"/>
            <ac:inkMk id="184" creationId="{848F7723-79A7-4D0F-8D9E-53AD7848A3FF}"/>
          </ac:inkMkLst>
        </pc:inkChg>
        <pc:inkChg chg="add del">
          <ac:chgData name="José Luis Lozano" userId="fc6f8e8cfc9d55e7" providerId="LiveId" clId="{9080DAC6-AD2A-43FF-9A16-4A9713C383B3}" dt="2021-02-05T18:15:12.436" v="640"/>
          <ac:inkMkLst>
            <pc:docMk/>
            <pc:sldMk cId="223629643" sldId="258"/>
            <ac:inkMk id="185" creationId="{44DBDEA0-ED23-45BA-B491-434ED83FD976}"/>
          </ac:inkMkLst>
        </pc:inkChg>
        <pc:inkChg chg="add del mod">
          <ac:chgData name="José Luis Lozano" userId="fc6f8e8cfc9d55e7" providerId="LiveId" clId="{9080DAC6-AD2A-43FF-9A16-4A9713C383B3}" dt="2021-02-05T18:15:41.896" v="657"/>
          <ac:inkMkLst>
            <pc:docMk/>
            <pc:sldMk cId="223629643" sldId="258"/>
            <ac:inkMk id="186" creationId="{E21F0FC1-9356-4896-8795-E3192505563A}"/>
          </ac:inkMkLst>
        </pc:inkChg>
        <pc:inkChg chg="add mod">
          <ac:chgData name="José Luis Lozano" userId="fc6f8e8cfc9d55e7" providerId="LiveId" clId="{9080DAC6-AD2A-43FF-9A16-4A9713C383B3}" dt="2021-02-05T18:15:37.684" v="655"/>
          <ac:inkMkLst>
            <pc:docMk/>
            <pc:sldMk cId="223629643" sldId="258"/>
            <ac:inkMk id="188" creationId="{4086AEAA-EB39-47CF-B605-421932B006FE}"/>
          </ac:inkMkLst>
        </pc:inkChg>
        <pc:inkChg chg="add mod">
          <ac:chgData name="José Luis Lozano" userId="fc6f8e8cfc9d55e7" providerId="LiveId" clId="{9080DAC6-AD2A-43FF-9A16-4A9713C383B3}" dt="2021-02-05T18:15:37.684" v="655"/>
          <ac:inkMkLst>
            <pc:docMk/>
            <pc:sldMk cId="223629643" sldId="258"/>
            <ac:inkMk id="189" creationId="{7BEA1E43-0418-4C42-B934-CED50F8637B6}"/>
          </ac:inkMkLst>
        </pc:inkChg>
        <pc:inkChg chg="add mod">
          <ac:chgData name="José Luis Lozano" userId="fc6f8e8cfc9d55e7" providerId="LiveId" clId="{9080DAC6-AD2A-43FF-9A16-4A9713C383B3}" dt="2021-02-05T18:15:37.684" v="655"/>
          <ac:inkMkLst>
            <pc:docMk/>
            <pc:sldMk cId="223629643" sldId="258"/>
            <ac:inkMk id="190" creationId="{3D063197-61F9-4E8A-BE8B-608AA72891A4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21" creationId="{FA76593B-9773-4CD7-9989-01864E01FD3D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22" creationId="{B40C8686-E246-4F3A-A1B2-7EA681A3CC3E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23" creationId="{9C0E7584-F963-4C28-8D83-862A72570DB8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24" creationId="{4F0B5088-9096-4F11-8C64-ADAEC2AAFA32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25" creationId="{811A5A6C-0212-46A9-A563-08A21DD91DF0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26" creationId="{19171335-5FC2-4AC4-BBED-8C5D6CE62EC9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28" creationId="{9694AAB1-39D5-464D-BDA2-6969EE1C122B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29" creationId="{6A33AD1A-0006-4C33-A2CF-79636D06EFAB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30" creationId="{BA788BC5-CA00-48E4-B03F-F0BFAE4F13F3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32" creationId="{7CFC8C55-D07C-4F36-86C9-900FC9C7C5B3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33" creationId="{1682DBFC-0376-471B-AA82-4ECB43638237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35" creationId="{A5C57145-FE4E-47E8-97EB-9BFF4F5F8BE9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36" creationId="{F95CA967-331E-4178-90EF-3DB02D7138AF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37" creationId="{4A40FA90-11E5-4F14-90CF-984F2B223290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38" creationId="{206F5887-67FD-4074-AF57-DAD788AFEA32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39" creationId="{8D131CC5-848F-4606-8A0E-CAE3568F6191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41" creationId="{C3422E43-3EDB-46B6-AE4B-73F949880BB5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44" creationId="{8E6B43C7-5A60-4C21-B7E9-C9D77C62BB9A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45" creationId="{A483377B-0001-41C5-8518-BF334753BEC0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46" creationId="{57ED694C-1EA4-495A-AEF4-13ECAF1A3FC7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47" creationId="{7158FC70-CA07-4F35-A0CE-7C3754180F05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49" creationId="{946CB306-3A66-4B84-8FDE-6BB56399225C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350" creationId="{5B938B48-E27E-4BB2-AF3E-F9A9F6810C3B}"/>
          </ac:inkMkLst>
        </pc:inkChg>
        <pc:inkChg chg="add del">
          <ac:chgData name="José Luis Lozano" userId="fc6f8e8cfc9d55e7" providerId="LiveId" clId="{9080DAC6-AD2A-43FF-9A16-4A9713C383B3}" dt="2021-02-05T18:53:33.400" v="1124" actId="478"/>
          <ac:inkMkLst>
            <pc:docMk/>
            <pc:sldMk cId="223629643" sldId="258"/>
            <ac:inkMk id="384" creationId="{058D3D98-ED96-474A-89C6-95FAFED635F3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03" creationId="{521D0A24-4D9F-441C-BE98-199CF5D9AF7C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06" creationId="{CEF39400-0531-4258-8EC6-029C9E414807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07" creationId="{AFACEDAA-71B3-4869-AEEC-201E151A16A8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08" creationId="{D86A1CEA-C76D-4F37-B274-1FD73E408CF8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09" creationId="{F8906E58-5CF6-43FA-8B3E-6E1BEF5A1093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10" creationId="{9D33FC4F-6608-4AAE-BAD0-CF1B1B77268C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11" creationId="{BE905676-5D37-4598-A4BB-426D829890A6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12" creationId="{3EEAF668-B0D5-4706-B4A0-B4614453828D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13" creationId="{FBCD5814-3CE8-42EF-8B10-D544E06789D1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14" creationId="{8A8070A9-7A91-4855-AD8C-6486B8C5CABC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15" creationId="{C26492F7-70E2-4C8E-A8E2-6112F9559B98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16" creationId="{A225E8EE-0A83-4C12-BC0B-0543261FD003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17" creationId="{72F5430A-E704-4D33-AFCA-3A62D9F1949A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18" creationId="{6CA7EA21-5951-4F89-AF44-1FFE73303F9B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19" creationId="{13B2FE9A-C63D-4579-B426-E2AA2087D25F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20" creationId="{2998E466-5700-4ED8-8729-5539044937C3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21" creationId="{4D226FBE-DFA5-41BB-BB0D-BDEEDD789BAB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22" creationId="{3891705F-FB6B-4D18-9396-4A79150E251B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23" creationId="{B7191CC0-BE73-4716-A509-E55DC7787FAE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24" creationId="{58060F70-0931-498D-9257-75EC000F1FF9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25" creationId="{0A3481E0-70CD-496F-8725-A55FCAF70CEA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26" creationId="{99CC5912-1117-4E94-A89B-93EFA845A3DD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27" creationId="{DFFDBC1D-C13F-46F9-8646-B19FD967F9AC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28" creationId="{6400AF47-5A40-4BF8-BA19-AFADFABFC314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29" creationId="{9B151013-1692-45C4-9DAE-26019C650EAB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30" creationId="{699DFD99-4AFE-4AD4-B381-9865CDFDC345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31" creationId="{DC6CDE3C-4289-4200-B662-1C8C6E2561A4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32" creationId="{325ED486-C5F5-4366-B9E2-2DCBA70BBBFB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33" creationId="{4CAE1AAA-7D54-432A-A6DA-6834C683BECE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34" creationId="{042CBEBE-691D-4FC5-9B6E-029A8B97CE4F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35" creationId="{A4A5666D-D1A5-4B9F-BB75-3EB6A4B1EFB7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36" creationId="{DE248634-0D8E-4195-B664-85B891FCE29E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37" creationId="{E5A8FB41-083F-489B-B7D4-E4F18CD5ABE0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38" creationId="{F75F221C-3B1D-491B-BADF-A3EF36AC9C92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39" creationId="{DA02D06D-3905-4832-B727-E72D4BDABBD6}"/>
          </ac:inkMkLst>
        </pc:inkChg>
        <pc:inkChg chg="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440" creationId="{5DD099B8-8421-4137-9D64-344F97A9DCD1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51" creationId="{4183A34B-F093-4CC3-AA8A-990574D12AB4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54" creationId="{3DEAAFBB-B7FD-4D10-99A7-626BB50E872B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55" creationId="{B55F33D4-7F63-438D-9998-52B085F88B8B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56" creationId="{274F1749-FE5F-426F-BE8F-87FB0F0C1AEC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57" creationId="{D672776E-9572-4C9A-8DC8-DD7DFEE50811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58" creationId="{AC7F41CA-5C49-48F5-9EA8-D30146C8640B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59" creationId="{D45F383D-06ED-460B-B292-13F6C3CE4C35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60" creationId="{935AAA9F-40CE-40EC-A265-C4E140C6713E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61" creationId="{069E632F-C22D-4A04-A9C3-BD6E8CB9B3F3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62" creationId="{E77281DE-F307-4FB2-A95D-52A8C38C8702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63" creationId="{62E8823B-7911-40C0-8E56-CED147C89B4C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64" creationId="{8DEA2056-1958-4BE7-81D5-5F8857CC3B53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65" creationId="{52118965-321E-487A-9281-458275531C9B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66" creationId="{FA5F4C2F-7E64-4A24-A54B-50D8FF651CA1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67" creationId="{B9D83FFB-BC9C-4DF2-A202-97F1BED1C0F1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68" creationId="{B031F252-58CB-4643-AC9F-E297737E0EE8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69" creationId="{85760E43-F572-4C5D-AA1A-048FC0B10FA8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70" creationId="{83C6B7BA-2872-46CE-87E6-A69AEA7EE270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71" creationId="{41E45F56-72CC-4E20-96EA-9868F8EE62A5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72" creationId="{9652ADBB-EB85-4BB7-AF7E-18D92DB49600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73" creationId="{8F418A5B-4FF2-4310-933C-D3D46E6B7BAC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74" creationId="{C737658B-1903-4819-B3C6-5E8C5C6F15E4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75" creationId="{E80EF30B-E865-4167-97D4-12FF6EFE3D60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76" creationId="{2AAD84EC-E655-4E88-99D7-EC2D31EA7F62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77" creationId="{A60EA0A2-16FA-4EB6-B1AD-38F0786B6A2E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78" creationId="{6BEC6BF4-1830-4814-A60C-E4C93B28E49D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79" creationId="{93CFDFDE-16C7-4FF5-8F99-CDBD9A5A4A71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80" creationId="{EF16936D-49B1-4388-BA35-C5609976A508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81" creationId="{07569D0A-B1BB-474B-A94F-996BEC75223C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82" creationId="{29FA6B1C-5866-4BCD-A3BE-5C71436F847B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83" creationId="{D246F3CE-62EB-4FAC-BA44-BE9BD5C8C567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84" creationId="{E58F7AB2-6B0A-4193-9A09-9D1D0A3EA14A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85" creationId="{3A01B1B9-BD09-4559-A266-C03AADBBDD9C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86" creationId="{B14F39CA-B497-412C-9566-8C8D50AB5F3B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87" creationId="{587806F7-B2FA-432B-8CD2-FAEDE64156B7}"/>
          </ac:inkMkLst>
        </pc:inkChg>
        <pc:inkChg chg="mod">
          <ac:chgData name="José Luis Lozano" userId="fc6f8e8cfc9d55e7" providerId="LiveId" clId="{9080DAC6-AD2A-43FF-9A16-4A9713C383B3}" dt="2021-02-05T18:31:50.636" v="949" actId="165"/>
          <ac:inkMkLst>
            <pc:docMk/>
            <pc:sldMk cId="223629643" sldId="258"/>
            <ac:inkMk id="488" creationId="{183EAFD2-97B0-4138-B3D5-D2CA7EE740F2}"/>
          </ac:inkMkLst>
        </pc:inkChg>
        <pc:inkChg chg="del mod topLvl">
          <ac:chgData name="José Luis Lozano" userId="fc6f8e8cfc9d55e7" providerId="LiveId" clId="{9080DAC6-AD2A-43FF-9A16-4A9713C383B3}" dt="2021-02-05T18:32:11.101" v="953" actId="478"/>
          <ac:inkMkLst>
            <pc:docMk/>
            <pc:sldMk cId="223629643" sldId="258"/>
            <ac:inkMk id="495" creationId="{9167D926-7075-492D-899B-A25D6E8051DE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498" creationId="{B250C8FE-24D4-4472-BD6B-E00CD45525F3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499" creationId="{908E208C-7402-4793-B37B-983DD182D189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00" creationId="{D55FDBCB-34E1-4FB0-996A-7AFF97E4C374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01" creationId="{CB469706-5307-4F69-ADFB-B6C17B1C348D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02" creationId="{17AAE690-94B1-45FE-A682-7D62FB7E6255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03" creationId="{8ABDCB0E-4117-41F1-A17B-763E79B6D2DF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04" creationId="{26B4D59F-8F47-47A9-8449-2D4AAA44F6A9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05" creationId="{C293EB3B-9059-4C99-B9BE-C92E9362AAA7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06" creationId="{BF1D1914-996F-4010-BC63-0A44F7213B93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07" creationId="{A51726EA-FF15-4E62-A9FB-1210362C5DA9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08" creationId="{091C8D64-9012-42B5-A2B7-441A0172B86C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09" creationId="{07C3BB40-E236-47F0-B1F8-9DD0B6C45C3B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10" creationId="{F299D195-13F1-4322-B305-85239D418363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11" creationId="{D8AB72A3-2110-4FE1-A702-134FBAD034C4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12" creationId="{5AD39815-07D9-4386-B81B-3AE0868C81E9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13" creationId="{F0D74870-2351-4ED1-ACE3-0D0A9D8940BE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14" creationId="{28CED4C6-A051-42F6-B305-E4F157F72C3A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15" creationId="{11D2FC3A-36E1-4E23-9CA9-1BABCF6989B1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16" creationId="{6C6F17A3-5968-43D5-8FB7-77988549A90F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17" creationId="{382A6444-F539-4565-BA88-0E05235C9331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18" creationId="{6C7E98D9-34C7-4260-ABB6-5F1A3736B056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19" creationId="{D87F6A4E-5DF0-45E6-A69D-D53DD5D0922F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20" creationId="{32461B87-8AD5-4170-BD34-E24E7D606C2C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21" creationId="{6E6ED709-9681-4C90-8DAA-4B73117B5887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22" creationId="{0AF3F5ED-7D58-4335-9E21-CF68FF5361D6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23" creationId="{19C27B05-B756-4531-AE6F-F0570CEA30B1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24" creationId="{9BD99F24-2545-44E3-BF55-C26E75DCA4BB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25" creationId="{1F1F1271-8EA9-48BA-9344-04C3E5589E6D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26" creationId="{53040E59-73A4-40A7-927E-A6579AFA047C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27" creationId="{6E2C36DB-8466-4EA8-881B-8D11BCD21B8C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28" creationId="{542D5D92-EEE9-41BA-9BF6-87DD705F2582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29" creationId="{90B47893-C603-4E8B-B590-50248D041373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30" creationId="{EF55FAF3-3CF4-4439-96DB-4D3847335CA1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31" creationId="{CB1F02ED-0098-474F-A095-C1E25C897458}"/>
          </ac:inkMkLst>
        </pc:inkChg>
        <pc:inkChg chg="mod">
          <ac:chgData name="José Luis Lozano" userId="fc6f8e8cfc9d55e7" providerId="LiveId" clId="{9080DAC6-AD2A-43FF-9A16-4A9713C383B3}" dt="2021-02-05T18:32:07.183" v="952" actId="165"/>
          <ac:inkMkLst>
            <pc:docMk/>
            <pc:sldMk cId="223629643" sldId="258"/>
            <ac:inkMk id="532" creationId="{14FF0BEA-BD55-498F-993D-713AB5DA396C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24" creationId="{A6657FAA-4B46-4621-9244-204EF436E645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25" creationId="{230B634D-D101-4181-BAAC-EC6F8E144BD1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27" creationId="{51DD108E-B6EF-4622-BA9D-53A8EE30356D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29" creationId="{E8AD0275-1D0A-4135-AE45-5DD812F98A99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30" creationId="{8573EC9D-157C-43B4-999C-60A1466F9B0F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31" creationId="{31770B22-9F95-4224-947A-46FCE8EAB65F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32" creationId="{780F2D3F-7331-49C6-8B56-A158F2020FB7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33" creationId="{3AE77D58-88A8-4C79-8964-50FC9E846891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34" creationId="{245ABF9E-C116-41EF-9EE7-F310CDA3F4DF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35" creationId="{5C2262DF-8108-433A-8E54-30554DFE3B92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37" creationId="{81084D3D-661E-46F0-AC9B-DABC3B2561F0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38" creationId="{34510E1B-6DB7-455C-A891-9744711ECAAB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39" creationId="{BC7C4FEC-F601-4609-A53A-06DD927AB87C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41" creationId="{0C41E0EF-451F-48CC-A4C4-4DC567712330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43" creationId="{5355D89A-D48B-4B9A-B9AD-7801EF2D2CFD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44" creationId="{08C8CA77-4C32-46D4-94FD-2155F4D1E807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45" creationId="{D0449E7C-723F-4A09-AE3A-F45F05678A38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46" creationId="{098CB58F-E2A6-4942-A75D-11C1E13B548E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47" creationId="{009DC66B-A394-4067-A900-E99A92A515F5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49" creationId="{9134EB3D-9B14-4BA4-B481-651471C45466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51" creationId="{AFF914D9-CA31-4A93-B6FA-37FC39CFC817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52" creationId="{1BB61B8E-6B98-4512-B330-96A6702E0C45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53" creationId="{29CC0C04-B26C-4EA9-A63C-FC3122B654B8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54" creationId="{F22E71CC-2BC9-47DC-944F-871A806C87F4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55" creationId="{711AFD2F-2769-4DE2-AE0D-69DB4E1DEC0B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56" creationId="{68FD0485-A846-452D-AA7D-43EF921D96DD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57" creationId="{B9BA9589-C289-44CF-A337-927DC77225AB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58" creationId="{BEFBBC07-63E9-4451-AE55-93AE40E3B8C1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59" creationId="{75E5A487-D639-4149-92AE-E9EF8942F8D7}"/>
          </ac:inkMkLst>
        </pc:inkChg>
        <pc:inkChg chg="add mod">
          <ac:chgData name="José Luis Lozano" userId="fc6f8e8cfc9d55e7" providerId="LiveId" clId="{9080DAC6-AD2A-43FF-9A16-4A9713C383B3}" dt="2021-02-05T17:29:18.887" v="371"/>
          <ac:inkMkLst>
            <pc:docMk/>
            <pc:sldMk cId="223629643" sldId="258"/>
            <ac:inkMk id="1060" creationId="{73976D33-C9D2-4686-B400-4000984A57A1}"/>
          </ac:inkMkLst>
        </pc:inkChg>
        <pc:inkChg chg="add del mod">
          <ac:chgData name="José Luis Lozano" userId="fc6f8e8cfc9d55e7" providerId="LiveId" clId="{9080DAC6-AD2A-43FF-9A16-4A9713C383B3}" dt="2021-02-05T17:51:00.527" v="598" actId="9405"/>
          <ac:inkMkLst>
            <pc:docMk/>
            <pc:sldMk cId="223629643" sldId="258"/>
            <ac:inkMk id="1075" creationId="{C2673AF0-2CCB-4077-9979-DB6F0255CC94}"/>
          </ac:inkMkLst>
        </pc:inkChg>
        <pc:inkChg chg="add del mod">
          <ac:chgData name="José Luis Lozano" userId="fc6f8e8cfc9d55e7" providerId="LiveId" clId="{9080DAC6-AD2A-43FF-9A16-4A9713C383B3}" dt="2021-02-05T17:50:59.652" v="597"/>
          <ac:inkMkLst>
            <pc:docMk/>
            <pc:sldMk cId="223629643" sldId="258"/>
            <ac:inkMk id="1076" creationId="{A8219CB9-F3BD-49FB-81C6-EECE2605BFF3}"/>
          </ac:inkMkLst>
        </pc:inkChg>
        <pc:inkChg chg="add del mod">
          <ac:chgData name="José Luis Lozano" userId="fc6f8e8cfc9d55e7" providerId="LiveId" clId="{9080DAC6-AD2A-43FF-9A16-4A9713C383B3}" dt="2021-02-05T17:50:58.723" v="595"/>
          <ac:inkMkLst>
            <pc:docMk/>
            <pc:sldMk cId="223629643" sldId="258"/>
            <ac:inkMk id="1078" creationId="{3A27AFBB-C677-4E8C-94B0-DD92AF0FD182}"/>
          </ac:inkMkLst>
        </pc:inkChg>
        <pc:inkChg chg="add del mod">
          <ac:chgData name="José Luis Lozano" userId="fc6f8e8cfc9d55e7" providerId="LiveId" clId="{9080DAC6-AD2A-43FF-9A16-4A9713C383B3}" dt="2021-02-05T17:50:57.728" v="593" actId="9405"/>
          <ac:inkMkLst>
            <pc:docMk/>
            <pc:sldMk cId="223629643" sldId="258"/>
            <ac:inkMk id="1080" creationId="{B8B1E62C-7CA6-4039-BF13-141007C73BD6}"/>
          </ac:inkMkLst>
        </pc:inkChg>
        <pc:inkChg chg="add del mod">
          <ac:chgData name="José Luis Lozano" userId="fc6f8e8cfc9d55e7" providerId="LiveId" clId="{9080DAC6-AD2A-43FF-9A16-4A9713C383B3}" dt="2021-02-05T17:50:56.550" v="592" actId="9405"/>
          <ac:inkMkLst>
            <pc:docMk/>
            <pc:sldMk cId="223629643" sldId="258"/>
            <ac:inkMk id="1081" creationId="{49C8E144-FF70-4BF3-876D-8519DD176DAB}"/>
          </ac:inkMkLst>
        </pc:inkChg>
        <pc:inkChg chg="add del mod">
          <ac:chgData name="José Luis Lozano" userId="fc6f8e8cfc9d55e7" providerId="LiveId" clId="{9080DAC6-AD2A-43FF-9A16-4A9713C383B3}" dt="2021-02-05T17:50:55.987" v="591"/>
          <ac:inkMkLst>
            <pc:docMk/>
            <pc:sldMk cId="223629643" sldId="258"/>
            <ac:inkMk id="1082" creationId="{A6564303-8305-4170-AA02-B5A14EA60058}"/>
          </ac:inkMkLst>
        </pc:inkChg>
        <pc:inkChg chg="add del mod">
          <ac:chgData name="José Luis Lozano" userId="fc6f8e8cfc9d55e7" providerId="LiveId" clId="{9080DAC6-AD2A-43FF-9A16-4A9713C383B3}" dt="2021-02-05T18:12:47.821" v="606" actId="9405"/>
          <ac:inkMkLst>
            <pc:docMk/>
            <pc:sldMk cId="223629643" sldId="258"/>
            <ac:inkMk id="1084" creationId="{8D62C943-20AB-4DF2-9BC3-3F23F8CEBE98}"/>
          </ac:inkMkLst>
        </pc:inkChg>
        <pc:inkChg chg="add del mod">
          <ac:chgData name="José Luis Lozano" userId="fc6f8e8cfc9d55e7" providerId="LiveId" clId="{9080DAC6-AD2A-43FF-9A16-4A9713C383B3}" dt="2021-02-05T18:12:47.311" v="605"/>
          <ac:inkMkLst>
            <pc:docMk/>
            <pc:sldMk cId="223629643" sldId="258"/>
            <ac:inkMk id="1085" creationId="{37CFD79D-E8B1-4972-A63E-05AF77B548FD}"/>
          </ac:inkMkLst>
        </pc:inkChg>
        <pc:inkChg chg="add del">
          <ac:chgData name="José Luis Lozano" userId="fc6f8e8cfc9d55e7" providerId="LiveId" clId="{9080DAC6-AD2A-43FF-9A16-4A9713C383B3}" dt="2021-02-05T18:12:46.504" v="603" actId="9405"/>
          <ac:inkMkLst>
            <pc:docMk/>
            <pc:sldMk cId="223629643" sldId="258"/>
            <ac:inkMk id="1087" creationId="{A1CB2B8D-38BD-4AC4-A3D1-52658B2A64FF}"/>
          </ac:inkMkLst>
        </pc:inkChg>
        <pc:inkChg chg="add del mod">
          <ac:chgData name="José Luis Lozano" userId="fc6f8e8cfc9d55e7" providerId="LiveId" clId="{9080DAC6-AD2A-43FF-9A16-4A9713C383B3}" dt="2021-02-05T18:15:18.931" v="644"/>
          <ac:inkMkLst>
            <pc:docMk/>
            <pc:sldMk cId="223629643" sldId="258"/>
            <ac:inkMk id="1088" creationId="{03B4C66A-9554-475A-AEEE-57160AF21255}"/>
          </ac:inkMkLst>
        </pc:inkChg>
        <pc:inkChg chg="add mod">
          <ac:chgData name="José Luis Lozano" userId="fc6f8e8cfc9d55e7" providerId="LiveId" clId="{9080DAC6-AD2A-43FF-9A16-4A9713C383B3}" dt="2021-02-05T18:15:29.080" v="650"/>
          <ac:inkMkLst>
            <pc:docMk/>
            <pc:sldMk cId="223629643" sldId="258"/>
            <ac:inkMk id="1090" creationId="{006CED16-563E-43BF-A661-634293683672}"/>
          </ac:inkMkLst>
        </pc:inkChg>
        <pc:inkChg chg="add">
          <ac:chgData name="José Luis Lozano" userId="fc6f8e8cfc9d55e7" providerId="LiveId" clId="{9080DAC6-AD2A-43FF-9A16-4A9713C383B3}" dt="2021-02-05T18:15:25.957" v="647" actId="9405"/>
          <ac:inkMkLst>
            <pc:docMk/>
            <pc:sldMk cId="223629643" sldId="258"/>
            <ac:inkMk id="1092" creationId="{4BD19B93-4454-4CFA-A4A1-03E11C23641A}"/>
          </ac:inkMkLst>
        </pc:inkChg>
        <pc:inkChg chg="add mod">
          <ac:chgData name="José Luis Lozano" userId="fc6f8e8cfc9d55e7" providerId="LiveId" clId="{9080DAC6-AD2A-43FF-9A16-4A9713C383B3}" dt="2021-02-05T18:15:37.684" v="655"/>
          <ac:inkMkLst>
            <pc:docMk/>
            <pc:sldMk cId="223629643" sldId="258"/>
            <ac:inkMk id="1093" creationId="{0B8F9AE5-E003-45BE-B9FE-95F39A2C2B59}"/>
          </ac:inkMkLst>
        </pc:inkChg>
        <pc:inkChg chg="add mod">
          <ac:chgData name="José Luis Lozano" userId="fc6f8e8cfc9d55e7" providerId="LiveId" clId="{9080DAC6-AD2A-43FF-9A16-4A9713C383B3}" dt="2021-02-05T18:15:37.684" v="655"/>
          <ac:inkMkLst>
            <pc:docMk/>
            <pc:sldMk cId="223629643" sldId="258"/>
            <ac:inkMk id="1094" creationId="{F2EF16B7-2F85-463E-BD95-18D03B4F155B}"/>
          </ac:inkMkLst>
        </pc:inkChg>
        <pc:inkChg chg="add mod">
          <ac:chgData name="José Luis Lozano" userId="fc6f8e8cfc9d55e7" providerId="LiveId" clId="{9080DAC6-AD2A-43FF-9A16-4A9713C383B3}" dt="2021-02-05T18:15:37.684" v="655"/>
          <ac:inkMkLst>
            <pc:docMk/>
            <pc:sldMk cId="223629643" sldId="258"/>
            <ac:inkMk id="1096" creationId="{475DDA25-53CF-48FC-86FB-AE43FECD7F1F}"/>
          </ac:inkMkLst>
        </pc:inkChg>
        <pc:inkChg chg="add mod">
          <ac:chgData name="José Luis Lozano" userId="fc6f8e8cfc9d55e7" providerId="LiveId" clId="{9080DAC6-AD2A-43FF-9A16-4A9713C383B3}" dt="2021-02-05T18:15:37.684" v="655"/>
          <ac:inkMkLst>
            <pc:docMk/>
            <pc:sldMk cId="223629643" sldId="258"/>
            <ac:inkMk id="1097" creationId="{D712069B-7942-4259-AD00-FA9FBAC2521B}"/>
          </ac:inkMkLst>
        </pc:inkChg>
        <pc:inkChg chg="add mod">
          <ac:chgData name="José Luis Lozano" userId="fc6f8e8cfc9d55e7" providerId="LiveId" clId="{9080DAC6-AD2A-43FF-9A16-4A9713C383B3}" dt="2021-02-05T18:15:37.684" v="655"/>
          <ac:inkMkLst>
            <pc:docMk/>
            <pc:sldMk cId="223629643" sldId="258"/>
            <ac:inkMk id="1098" creationId="{EFED8F9F-5D4F-4CAE-A7C8-8E31E156C81F}"/>
          </ac:inkMkLst>
        </pc:inkChg>
        <pc:inkChg chg="add mod">
          <ac:chgData name="José Luis Lozano" userId="fc6f8e8cfc9d55e7" providerId="LiveId" clId="{9080DAC6-AD2A-43FF-9A16-4A9713C383B3}" dt="2021-02-05T18:15:37.684" v="655"/>
          <ac:inkMkLst>
            <pc:docMk/>
            <pc:sldMk cId="223629643" sldId="258"/>
            <ac:inkMk id="1099" creationId="{98A994A3-EEFC-4B47-9A23-AB13173919A7}"/>
          </ac:inkMkLst>
        </pc:inkChg>
        <pc:inkChg chg="add del">
          <ac:chgData name="José Luis Lozano" userId="fc6f8e8cfc9d55e7" providerId="LiveId" clId="{9080DAC6-AD2A-43FF-9A16-4A9713C383B3}" dt="2021-02-05T18:15:50.211" v="661" actId="9405"/>
          <ac:inkMkLst>
            <pc:docMk/>
            <pc:sldMk cId="223629643" sldId="258"/>
            <ac:inkMk id="1101" creationId="{ABA9975E-04E3-491A-B6C0-7DFC4A1DAEB0}"/>
          </ac:inkMkLst>
        </pc:inkChg>
        <pc:inkChg chg="add">
          <ac:chgData name="José Luis Lozano" userId="fc6f8e8cfc9d55e7" providerId="LiveId" clId="{9080DAC6-AD2A-43FF-9A16-4A9713C383B3}" dt="2021-02-05T18:15:59.286" v="662" actId="9405"/>
          <ac:inkMkLst>
            <pc:docMk/>
            <pc:sldMk cId="223629643" sldId="258"/>
            <ac:inkMk id="1102" creationId="{82DE4ED5-AFB9-4BEF-84B6-B6C67EF1E48C}"/>
          </ac:inkMkLst>
        </pc:inkChg>
        <pc:inkChg chg="add">
          <ac:chgData name="José Luis Lozano" userId="fc6f8e8cfc9d55e7" providerId="LiveId" clId="{9080DAC6-AD2A-43FF-9A16-4A9713C383B3}" dt="2021-02-05T18:16:03.419" v="663" actId="9405"/>
          <ac:inkMkLst>
            <pc:docMk/>
            <pc:sldMk cId="223629643" sldId="258"/>
            <ac:inkMk id="1103" creationId="{34E9BEE0-E56B-42B5-B27F-6D86015C938E}"/>
          </ac:inkMkLst>
        </pc:inkChg>
        <pc:inkChg chg="add mod">
          <ac:chgData name="José Luis Lozano" userId="fc6f8e8cfc9d55e7" providerId="LiveId" clId="{9080DAC6-AD2A-43FF-9A16-4A9713C383B3}" dt="2021-02-05T18:16:10.247" v="667"/>
          <ac:inkMkLst>
            <pc:docMk/>
            <pc:sldMk cId="223629643" sldId="258"/>
            <ac:inkMk id="1104" creationId="{F353C094-C4D2-43C0-A8F5-44006232FEBC}"/>
          </ac:inkMkLst>
        </pc:inkChg>
        <pc:inkChg chg="add mod">
          <ac:chgData name="José Luis Lozano" userId="fc6f8e8cfc9d55e7" providerId="LiveId" clId="{9080DAC6-AD2A-43FF-9A16-4A9713C383B3}" dt="2021-02-05T18:16:10.247" v="667"/>
          <ac:inkMkLst>
            <pc:docMk/>
            <pc:sldMk cId="223629643" sldId="258"/>
            <ac:inkMk id="1105" creationId="{B112C1B8-D89D-4317-9EA0-56113057FDAF}"/>
          </ac:inkMkLst>
        </pc:inkChg>
        <pc:inkChg chg="add mod">
          <ac:chgData name="José Luis Lozano" userId="fc6f8e8cfc9d55e7" providerId="LiveId" clId="{9080DAC6-AD2A-43FF-9A16-4A9713C383B3}" dt="2021-02-05T18:16:10.247" v="667"/>
          <ac:inkMkLst>
            <pc:docMk/>
            <pc:sldMk cId="223629643" sldId="258"/>
            <ac:inkMk id="1106" creationId="{C7323BE0-2132-4A49-9A3F-E539D3D47AAD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08" creationId="{19F4D989-E206-400C-BDAE-2BF3E7374380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09" creationId="{1BA3742C-9F4A-4A47-BD40-2589D470BEA3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11" creationId="{D735FFDA-86C1-441A-B819-E511A731587A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12" creationId="{DB331C3D-739B-436C-8ACA-27D249FE40DB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13" creationId="{FBA05E9E-2B98-49E4-BA0E-15066E705584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14" creationId="{CA565BAC-9D53-4B06-B683-3CD17D02E23C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15" creationId="{9187F394-51EC-4E48-A9B0-B2793B7D1511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16" creationId="{D5DA25B4-36B4-474F-AD4A-AFE86A6BC444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18" creationId="{6A99B63E-A1BF-481B-AF5A-95FB208770CF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19" creationId="{00113A3A-D8B8-43C8-94B2-08D36F1634B3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20" creationId="{5702A64D-E319-4356-B106-C83111C1B5A6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21" creationId="{2402F188-B3B1-4B12-A6BA-02F7FF64EF7D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22" creationId="{BA0243EC-A69B-4926-8D0B-824050393BDD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23" creationId="{33F1C5EC-CA32-4785-971C-59CB0B6AC53C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24" creationId="{6AEDDC91-F997-4C50-82C5-093C7729DDE6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25" creationId="{D5C418BB-0875-41BC-8451-79D2D4F62978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26" creationId="{8D7E2F90-B7CD-4D6F-BEAB-A46D38461F80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27" creationId="{88403AB8-4606-4BAD-BFD2-C3DBDEBA0CAD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28" creationId="{C3A6A5DF-81BC-4D4A-9F79-3B4AA9232EEF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29" creationId="{965B4D49-B2A5-4927-8115-942E47E77C0E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30" creationId="{FBDDEE01-1948-4994-8BD3-AD9714B1A575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31" creationId="{C760728E-D502-4849-85B4-75F3FC64983A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32" creationId="{3184FE7B-8098-4DA3-A135-ED2D76FF39C5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33" creationId="{BB32DDA4-5B02-4959-BFE0-373E9B109439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34" creationId="{D98A1233-D9CA-464A-8B87-4BF8D88CC660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35" creationId="{3E9C37A1-3798-4450-BC0E-9867151676DE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36" creationId="{A51E6F7C-D1A3-4194-83E0-0A3ACA5CF97E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37" creationId="{21121BB8-65C8-48A8-8C7A-2CA23965B239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38" creationId="{089EB0BE-1004-4757-BC80-427C46EE68EA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39" creationId="{9104C186-F1B4-4126-A537-56687D365711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40" creationId="{8E3B4F20-2DA8-409F-B1E8-422E83DA3D72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41" creationId="{F00A9228-96C3-4BA5-9DB3-7CC1BEBEF713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42" creationId="{88B2B421-A71B-4E99-9C36-6C009C657F26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44" creationId="{77D00B27-1D17-4F7A-AFD5-6E1D54389893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45" creationId="{FE608D0A-D5F7-467B-A97C-E0EB6BD81F4D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46" creationId="{EA454E7C-B77F-4B5F-9217-7F76A8AF4538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48" creationId="{CB097217-A6AD-41C8-AB44-D6921071FAC0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49" creationId="{EDCA8A3D-BB51-489F-97F3-1014DFD53D7A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50" creationId="{CBEC3DF2-2B8F-460B-A690-DFAB67D5B5B5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52" creationId="{66B64304-231F-4130-876B-F17200E0C746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54" creationId="{389DF569-8E14-4F53-8EDF-BEE4D3554EDA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55" creationId="{E47DB634-53C5-416B-8848-DDE953453BD5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56" creationId="{47386F49-CF42-4391-B484-E63C76D7CE9C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57" creationId="{C12C608A-A0FD-4452-B0A9-3D739C923946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58" creationId="{3500FE55-6902-44B6-BDCE-22F66D9DB254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60" creationId="{8E6E5982-2FBB-403A-B8F2-4D125695E110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61" creationId="{4E6225EB-32B3-402A-B93A-44516EC79C0F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62" creationId="{3853B585-50DD-4AC8-BEE4-5DD949CA7868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63" creationId="{BBA24300-EBA6-4F2D-B6D3-AE2D87FCB23E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64" creationId="{ED1BFDDA-CD06-4937-92A6-ACAAB439F283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65" creationId="{1A960C06-0CAE-4F9E-BAC7-957B5BC59283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66" creationId="{01BAC19E-CB96-4CAB-AF57-83CBCD78D37E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67" creationId="{E7E75C29-818E-4ABE-9B1E-FDB4DB579814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68" creationId="{4B00F6E1-BE17-4FBD-A250-6C71601E8C7C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69" creationId="{C5C0677C-F315-42A5-A5F0-1ED3EF2F81E0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70" creationId="{885B1E01-1EBE-4B37-A129-2F70F6344231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71" creationId="{62C7F758-7C9E-40B5-929C-243E440C47E7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72" creationId="{CFA2A9B3-00DC-4FBA-BD83-08595D162D80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73" creationId="{22676113-DF77-448F-9DB1-F1D9FB4EE0E3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74" creationId="{9F49B85B-E914-4F25-8F40-47C6CA761418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75" creationId="{9ADC3D4C-D058-4F51-AE74-2A2C3C955C80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76" creationId="{F45FE7E9-ACA2-43F3-BFF4-CD78B1490331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77" creationId="{F3188D55-67A3-41F1-BEE8-68775CF5B8F5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78" creationId="{29BF12A0-B421-4C62-990A-96B0B9F1A93D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79" creationId="{C1370F46-0D9E-4455-80FA-699AC0611126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80" creationId="{11710A91-8F88-48E2-80A6-DE4896FB03CB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81" creationId="{5DFFD98B-528D-47B3-8ECB-0021316FDD53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82" creationId="{AFEC67E3-BB85-4109-8A91-4B83CA2E6318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83" creationId="{5E22F8BF-69E7-4D56-9EF5-081A871A5182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85" creationId="{16B58B2F-95C3-4068-B2AF-AEC40C1BF56A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86" creationId="{1154E2B4-EE61-4FBF-86A1-026F8173EBEA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87" creationId="{8F295F60-0C37-426E-9A80-47FFA81DBEB4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88" creationId="{1070DE14-991E-4C50-8178-585F7CC4728E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89" creationId="{6EFBB281-ADA1-4AC9-8723-568214EA05DF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90" creationId="{031FBA8D-9A94-4B35-A857-18114827B167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91" creationId="{4D91B469-9ED8-40FB-B984-24D45686E7F9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92" creationId="{FBCDF796-3E9F-4EA0-91CD-B7AB20827A11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93" creationId="{F79BC1AC-8107-4100-B754-EBBA968FE77F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94" creationId="{426DA1F8-EBB6-413A-B3C7-91268CDC721D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95" creationId="{86B249CA-0A8F-4A03-8B1E-C396BBDDF616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96" creationId="{4F41F04E-FEA7-4B01-9FB1-8D38F181ABF7}"/>
          </ac:inkMkLst>
        </pc:inkChg>
        <pc:inkChg chg="add mod">
          <ac:chgData name="José Luis Lozano" userId="fc6f8e8cfc9d55e7" providerId="LiveId" clId="{9080DAC6-AD2A-43FF-9A16-4A9713C383B3}" dt="2021-02-05T18:18:01.673" v="760"/>
          <ac:inkMkLst>
            <pc:docMk/>
            <pc:sldMk cId="223629643" sldId="258"/>
            <ac:inkMk id="1197" creationId="{04E7079B-6611-40F2-B589-C5FD7601BF64}"/>
          </ac:inkMkLst>
        </pc:inkChg>
        <pc:inkChg chg="add del">
          <ac:chgData name="José Luis Lozano" userId="fc6f8e8cfc9d55e7" providerId="LiveId" clId="{9080DAC6-AD2A-43FF-9A16-4A9713C383B3}" dt="2021-02-05T18:23:08.207" v="827" actId="9405"/>
          <ac:inkMkLst>
            <pc:docMk/>
            <pc:sldMk cId="223629643" sldId="258"/>
            <ac:inkMk id="1208" creationId="{5CB6DB83-5B9D-4B86-8E3E-3F6B02C28D67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09" creationId="{DA123910-A41E-4CC7-910C-ADAAD74CCCEC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10" creationId="{EDFAFA11-E4D1-4BAD-879E-3AE327557DC6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11" creationId="{CCA7E19B-20A4-4533-A7E1-B202F48B669A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12" creationId="{0E59915E-2ABD-4178-B04D-B865CAB1C825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13" creationId="{0E35820C-70EA-4957-91EB-00798AA1DCCE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14" creationId="{CC5DDF14-CD7C-46EC-92C9-5D2DAE5B4836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15" creationId="{4565AFF1-3343-47E7-AE8A-08EBA4B595F8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16" creationId="{6A9F49E8-6192-415D-9515-89E9F5DB9469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17" creationId="{0D461894-787A-4AE8-8712-EBCEFB431AC3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18" creationId="{303CD1AF-9B00-4E22-9075-4FAC9598ECFE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19" creationId="{313B5C60-F946-4C02-B6D0-787CF16E59D5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21" creationId="{393B5DB1-EA70-4DB4-A702-408D1EBF5406}"/>
          </ac:inkMkLst>
        </pc:inkChg>
        <pc:inkChg chg="add mod">
          <ac:chgData name="José Luis Lozano" userId="fc6f8e8cfc9d55e7" providerId="LiveId" clId="{9080DAC6-AD2A-43FF-9A16-4A9713C383B3}" dt="2021-02-05T18:38:19.727" v="999" actId="165"/>
          <ac:inkMkLst>
            <pc:docMk/>
            <pc:sldMk cId="223629643" sldId="258"/>
            <ac:inkMk id="1222" creationId="{1EECB86A-441E-4D8C-B38A-30159194A5F1}"/>
          </ac:inkMkLst>
        </pc:inkChg>
        <pc:inkChg chg="add del">
          <ac:chgData name="José Luis Lozano" userId="fc6f8e8cfc9d55e7" providerId="LiveId" clId="{9080DAC6-AD2A-43FF-9A16-4A9713C383B3}" dt="2021-02-05T18:53:53.966" v="1126" actId="478"/>
          <ac:inkMkLst>
            <pc:docMk/>
            <pc:sldMk cId="223629643" sldId="258"/>
            <ac:inkMk id="1247" creationId="{2B2E64F7-178A-4F7E-84A7-EAAC4777F301}"/>
          </ac:inkMkLst>
        </pc:inkChg>
        <pc:cxnChg chg="add del">
          <ac:chgData name="José Luis Lozano" userId="fc6f8e8cfc9d55e7" providerId="LiveId" clId="{9080DAC6-AD2A-43FF-9A16-4A9713C383B3}" dt="2021-02-05T17:10:06.880" v="192" actId="478"/>
          <ac:cxnSpMkLst>
            <pc:docMk/>
            <pc:sldMk cId="223629643" sldId="258"/>
            <ac:cxnSpMk id="21" creationId="{A56499E6-5519-4056-AB4E-D1B8C71693CE}"/>
          </ac:cxnSpMkLst>
        </pc:cxnChg>
        <pc:cxnChg chg="add mod">
          <ac:chgData name="José Luis Lozano" userId="fc6f8e8cfc9d55e7" providerId="LiveId" clId="{9080DAC6-AD2A-43FF-9A16-4A9713C383B3}" dt="2021-02-05T17:10:46.392" v="196" actId="1076"/>
          <ac:cxnSpMkLst>
            <pc:docMk/>
            <pc:sldMk cId="223629643" sldId="258"/>
            <ac:cxnSpMk id="23" creationId="{7D00AAFB-046A-4A3E-A08D-67DC7514BC8F}"/>
          </ac:cxnSpMkLst>
        </pc:cxnChg>
        <pc:cxnChg chg="add mod">
          <ac:chgData name="José Luis Lozano" userId="fc6f8e8cfc9d55e7" providerId="LiveId" clId="{9080DAC6-AD2A-43FF-9A16-4A9713C383B3}" dt="2021-02-05T17:11:31.240" v="203" actId="1076"/>
          <ac:cxnSpMkLst>
            <pc:docMk/>
            <pc:sldMk cId="223629643" sldId="258"/>
            <ac:cxnSpMk id="26" creationId="{7351084E-F67F-4026-B3CB-25BEED543128}"/>
          </ac:cxnSpMkLst>
        </pc:cxnChg>
        <pc:cxnChg chg="add mod">
          <ac:chgData name="José Luis Lozano" userId="fc6f8e8cfc9d55e7" providerId="LiveId" clId="{9080DAC6-AD2A-43FF-9A16-4A9713C383B3}" dt="2021-02-05T17:17:04.351" v="264" actId="1076"/>
          <ac:cxnSpMkLst>
            <pc:docMk/>
            <pc:sldMk cId="223629643" sldId="258"/>
            <ac:cxnSpMk id="29" creationId="{1560FDAD-487C-4CDF-973B-4DC15B496198}"/>
          </ac:cxnSpMkLst>
        </pc:cxnChg>
        <pc:cxnChg chg="add del mod">
          <ac:chgData name="José Luis Lozano" userId="fc6f8e8cfc9d55e7" providerId="LiveId" clId="{9080DAC6-AD2A-43FF-9A16-4A9713C383B3}" dt="2021-02-05T17:12:19.175" v="209"/>
          <ac:cxnSpMkLst>
            <pc:docMk/>
            <pc:sldMk cId="223629643" sldId="258"/>
            <ac:cxnSpMk id="30" creationId="{AC49B607-603F-430F-A9A8-5D809FFCBA2B}"/>
          </ac:cxnSpMkLst>
        </pc:cxnChg>
        <pc:cxnChg chg="add mod">
          <ac:chgData name="José Luis Lozano" userId="fc6f8e8cfc9d55e7" providerId="LiveId" clId="{9080DAC6-AD2A-43FF-9A16-4A9713C383B3}" dt="2021-02-05T18:38:19.727" v="999" actId="165"/>
          <ac:cxnSpMkLst>
            <pc:docMk/>
            <pc:sldMk cId="223629643" sldId="258"/>
            <ac:cxnSpMk id="340" creationId="{3F46FD07-C658-4BF7-B776-A82827F0C372}"/>
          </ac:cxnSpMkLst>
        </pc:cxnChg>
        <pc:cxnChg chg="add mod">
          <ac:chgData name="José Luis Lozano" userId="fc6f8e8cfc9d55e7" providerId="LiveId" clId="{9080DAC6-AD2A-43FF-9A16-4A9713C383B3}" dt="2021-02-05T18:38:19.727" v="999" actId="165"/>
          <ac:cxnSpMkLst>
            <pc:docMk/>
            <pc:sldMk cId="223629643" sldId="258"/>
            <ac:cxnSpMk id="342" creationId="{2AAC655D-77CD-4AC3-964B-CDD61B2C9E73}"/>
          </ac:cxnSpMkLst>
        </pc:cxnChg>
        <pc:cxnChg chg="add mod ord">
          <ac:chgData name="José Luis Lozano" userId="fc6f8e8cfc9d55e7" providerId="LiveId" clId="{9080DAC6-AD2A-43FF-9A16-4A9713C383B3}" dt="2021-02-05T18:38:19.727" v="999" actId="165"/>
          <ac:cxnSpMkLst>
            <pc:docMk/>
            <pc:sldMk cId="223629643" sldId="258"/>
            <ac:cxnSpMk id="343" creationId="{A47AC4A9-8312-4A80-A4BB-9CBBF280CD7B}"/>
          </ac:cxnSpMkLst>
        </pc:cxnChg>
        <pc:cxnChg chg="add mod">
          <ac:chgData name="José Luis Lozano" userId="fc6f8e8cfc9d55e7" providerId="LiveId" clId="{9080DAC6-AD2A-43FF-9A16-4A9713C383B3}" dt="2021-02-05T19:01:18.302" v="1209" actId="164"/>
          <ac:cxnSpMkLst>
            <pc:docMk/>
            <pc:sldMk cId="223629643" sldId="258"/>
            <ac:cxnSpMk id="390" creationId="{D55B8943-19EF-4AC8-8D9C-39610E0A780E}"/>
          </ac:cxnSpMkLst>
        </pc:cxnChg>
        <pc:cxnChg chg="mod">
          <ac:chgData name="José Luis Lozano" userId="fc6f8e8cfc9d55e7" providerId="LiveId" clId="{9080DAC6-AD2A-43FF-9A16-4A9713C383B3}" dt="2021-02-05T18:38:19.727" v="999" actId="165"/>
          <ac:cxnSpMkLst>
            <pc:docMk/>
            <pc:sldMk cId="223629643" sldId="258"/>
            <ac:cxnSpMk id="398" creationId="{7B00FD09-C716-4AA4-A6B0-062B44878246}"/>
          </ac:cxnSpMkLst>
        </pc:cxnChg>
        <pc:cxnChg chg="mod">
          <ac:chgData name="José Luis Lozano" userId="fc6f8e8cfc9d55e7" providerId="LiveId" clId="{9080DAC6-AD2A-43FF-9A16-4A9713C383B3}" dt="2021-02-05T18:38:19.727" v="999" actId="165"/>
          <ac:cxnSpMkLst>
            <pc:docMk/>
            <pc:sldMk cId="223629643" sldId="258"/>
            <ac:cxnSpMk id="399" creationId="{74E1D8D2-74DA-483E-8379-28A559B4B523}"/>
          </ac:cxnSpMkLst>
        </pc:cxnChg>
        <pc:cxnChg chg="mod">
          <ac:chgData name="José Luis Lozano" userId="fc6f8e8cfc9d55e7" providerId="LiveId" clId="{9080DAC6-AD2A-43FF-9A16-4A9713C383B3}" dt="2021-02-05T18:38:19.727" v="999" actId="165"/>
          <ac:cxnSpMkLst>
            <pc:docMk/>
            <pc:sldMk cId="223629643" sldId="258"/>
            <ac:cxnSpMk id="400" creationId="{5679F60B-7B84-4282-96C4-0D94778AB7AB}"/>
          </ac:cxnSpMkLst>
        </pc:cxnChg>
        <pc:cxnChg chg="mod">
          <ac:chgData name="José Luis Lozano" userId="fc6f8e8cfc9d55e7" providerId="LiveId" clId="{9080DAC6-AD2A-43FF-9A16-4A9713C383B3}" dt="2021-02-05T18:38:19.727" v="999" actId="165"/>
          <ac:cxnSpMkLst>
            <pc:docMk/>
            <pc:sldMk cId="223629643" sldId="258"/>
            <ac:cxnSpMk id="401" creationId="{A50A32A5-9573-40B2-A0D2-BE434F12FE08}"/>
          </ac:cxnSpMkLst>
        </pc:cxnChg>
        <pc:cxnChg chg="mod">
          <ac:chgData name="José Luis Lozano" userId="fc6f8e8cfc9d55e7" providerId="LiveId" clId="{9080DAC6-AD2A-43FF-9A16-4A9713C383B3}" dt="2021-02-05T18:31:50.636" v="949" actId="165"/>
          <ac:cxnSpMkLst>
            <pc:docMk/>
            <pc:sldMk cId="223629643" sldId="258"/>
            <ac:cxnSpMk id="446" creationId="{0B636233-61F5-439D-BF97-8C862511F5E0}"/>
          </ac:cxnSpMkLst>
        </pc:cxnChg>
        <pc:cxnChg chg="mod">
          <ac:chgData name="José Luis Lozano" userId="fc6f8e8cfc9d55e7" providerId="LiveId" clId="{9080DAC6-AD2A-43FF-9A16-4A9713C383B3}" dt="2021-02-05T18:31:50.636" v="949" actId="165"/>
          <ac:cxnSpMkLst>
            <pc:docMk/>
            <pc:sldMk cId="223629643" sldId="258"/>
            <ac:cxnSpMk id="447" creationId="{5E93CC47-0614-49F4-AF45-97863904CB68}"/>
          </ac:cxnSpMkLst>
        </pc:cxnChg>
        <pc:cxnChg chg="mod">
          <ac:chgData name="José Luis Lozano" userId="fc6f8e8cfc9d55e7" providerId="LiveId" clId="{9080DAC6-AD2A-43FF-9A16-4A9713C383B3}" dt="2021-02-05T18:31:50.636" v="949" actId="165"/>
          <ac:cxnSpMkLst>
            <pc:docMk/>
            <pc:sldMk cId="223629643" sldId="258"/>
            <ac:cxnSpMk id="448" creationId="{9F593223-F9EA-4827-95D3-B39C8B1663B3}"/>
          </ac:cxnSpMkLst>
        </pc:cxnChg>
        <pc:cxnChg chg="mod">
          <ac:chgData name="José Luis Lozano" userId="fc6f8e8cfc9d55e7" providerId="LiveId" clId="{9080DAC6-AD2A-43FF-9A16-4A9713C383B3}" dt="2021-02-05T18:31:50.636" v="949" actId="165"/>
          <ac:cxnSpMkLst>
            <pc:docMk/>
            <pc:sldMk cId="223629643" sldId="258"/>
            <ac:cxnSpMk id="449" creationId="{D1AAAB7D-F529-4C29-A65C-5872D9B609D8}"/>
          </ac:cxnSpMkLst>
        </pc:cxnChg>
        <pc:cxnChg chg="mod topLvl">
          <ac:chgData name="José Luis Lozano" userId="fc6f8e8cfc9d55e7" providerId="LiveId" clId="{9080DAC6-AD2A-43FF-9A16-4A9713C383B3}" dt="2021-02-05T18:50:18.759" v="1098" actId="164"/>
          <ac:cxnSpMkLst>
            <pc:docMk/>
            <pc:sldMk cId="223629643" sldId="258"/>
            <ac:cxnSpMk id="490" creationId="{6694CEDA-9930-47B2-84C3-6DECBD3BEF61}"/>
          </ac:cxnSpMkLst>
        </pc:cxnChg>
        <pc:cxnChg chg="mod topLvl">
          <ac:chgData name="José Luis Lozano" userId="fc6f8e8cfc9d55e7" providerId="LiveId" clId="{9080DAC6-AD2A-43FF-9A16-4A9713C383B3}" dt="2021-02-05T18:50:18.759" v="1098" actId="164"/>
          <ac:cxnSpMkLst>
            <pc:docMk/>
            <pc:sldMk cId="223629643" sldId="258"/>
            <ac:cxnSpMk id="491" creationId="{A73EDC3B-EC95-4E32-8FD2-8BA33F067A31}"/>
          </ac:cxnSpMkLst>
        </pc:cxnChg>
        <pc:cxnChg chg="mod topLvl">
          <ac:chgData name="José Luis Lozano" userId="fc6f8e8cfc9d55e7" providerId="LiveId" clId="{9080DAC6-AD2A-43FF-9A16-4A9713C383B3}" dt="2021-02-05T18:50:18.759" v="1098" actId="164"/>
          <ac:cxnSpMkLst>
            <pc:docMk/>
            <pc:sldMk cId="223629643" sldId="258"/>
            <ac:cxnSpMk id="492" creationId="{137346D1-1804-4541-A9C0-B4A1252F7F4A}"/>
          </ac:cxnSpMkLst>
        </pc:cxnChg>
        <pc:cxnChg chg="mod topLvl">
          <ac:chgData name="José Luis Lozano" userId="fc6f8e8cfc9d55e7" providerId="LiveId" clId="{9080DAC6-AD2A-43FF-9A16-4A9713C383B3}" dt="2021-02-05T18:50:18.759" v="1098" actId="164"/>
          <ac:cxnSpMkLst>
            <pc:docMk/>
            <pc:sldMk cId="223629643" sldId="258"/>
            <ac:cxnSpMk id="493" creationId="{1C0F5D0B-D9A0-4780-8073-D1F1D1989B7F}"/>
          </ac:cxnSpMkLst>
        </pc:cxnChg>
        <pc:cxnChg chg="add del mod">
          <ac:chgData name="José Luis Lozano" userId="fc6f8e8cfc9d55e7" providerId="LiveId" clId="{9080DAC6-AD2A-43FF-9A16-4A9713C383B3}" dt="2021-02-05T18:57:13.177" v="1160" actId="478"/>
          <ac:cxnSpMkLst>
            <pc:docMk/>
            <pc:sldMk cId="223629643" sldId="258"/>
            <ac:cxnSpMk id="572" creationId="{D8F1765D-8151-4286-8A47-0F0BA4D3331F}"/>
          </ac:cxnSpMkLst>
        </pc:cxnChg>
        <pc:cxnChg chg="add del mod">
          <ac:chgData name="José Luis Lozano" userId="fc6f8e8cfc9d55e7" providerId="LiveId" clId="{9080DAC6-AD2A-43FF-9A16-4A9713C383B3}" dt="2021-02-05T18:57:18.408" v="1164" actId="478"/>
          <ac:cxnSpMkLst>
            <pc:docMk/>
            <pc:sldMk cId="223629643" sldId="258"/>
            <ac:cxnSpMk id="573" creationId="{704AB408-1F1F-4ACA-9962-67CD2A8C7A52}"/>
          </ac:cxnSpMkLst>
        </pc:cxnChg>
        <pc:cxnChg chg="add del mod">
          <ac:chgData name="José Luis Lozano" userId="fc6f8e8cfc9d55e7" providerId="LiveId" clId="{9080DAC6-AD2A-43FF-9A16-4A9713C383B3}" dt="2021-02-05T18:57:16.750" v="1163" actId="478"/>
          <ac:cxnSpMkLst>
            <pc:docMk/>
            <pc:sldMk cId="223629643" sldId="258"/>
            <ac:cxnSpMk id="574" creationId="{B8BE7123-CC2C-425A-9775-DB25E21D6FEB}"/>
          </ac:cxnSpMkLst>
        </pc:cxnChg>
        <pc:cxnChg chg="add mod">
          <ac:chgData name="José Luis Lozano" userId="fc6f8e8cfc9d55e7" providerId="LiveId" clId="{9080DAC6-AD2A-43FF-9A16-4A9713C383B3}" dt="2021-02-05T19:01:18.302" v="1209" actId="164"/>
          <ac:cxnSpMkLst>
            <pc:docMk/>
            <pc:sldMk cId="223629643" sldId="258"/>
            <ac:cxnSpMk id="575" creationId="{6BC46018-1B78-40A8-B113-B71C1D1F2228}"/>
          </ac:cxnSpMkLst>
        </pc:cxnChg>
        <pc:cxnChg chg="add mod">
          <ac:chgData name="José Luis Lozano" userId="fc6f8e8cfc9d55e7" providerId="LiveId" clId="{9080DAC6-AD2A-43FF-9A16-4A9713C383B3}" dt="2021-02-05T19:01:18.302" v="1209" actId="164"/>
          <ac:cxnSpMkLst>
            <pc:docMk/>
            <pc:sldMk cId="223629643" sldId="258"/>
            <ac:cxnSpMk id="576" creationId="{EDD9182F-3066-4AC8-9FF7-0637050160A8}"/>
          </ac:cxnSpMkLst>
        </pc:cxnChg>
        <pc:cxnChg chg="add mod">
          <ac:chgData name="José Luis Lozano" userId="fc6f8e8cfc9d55e7" providerId="LiveId" clId="{9080DAC6-AD2A-43FF-9A16-4A9713C383B3}" dt="2021-02-05T19:01:18.302" v="1209" actId="164"/>
          <ac:cxnSpMkLst>
            <pc:docMk/>
            <pc:sldMk cId="223629643" sldId="258"/>
            <ac:cxnSpMk id="577" creationId="{92D1582E-4A26-4340-9365-52B9E2C410AF}"/>
          </ac:cxnSpMkLst>
        </pc:cxnChg>
        <pc:cxnChg chg="add mod">
          <ac:chgData name="José Luis Lozano" userId="fc6f8e8cfc9d55e7" providerId="LiveId" clId="{9080DAC6-AD2A-43FF-9A16-4A9713C383B3}" dt="2021-02-05T18:38:19.727" v="999" actId="165"/>
          <ac:cxnSpMkLst>
            <pc:docMk/>
            <pc:sldMk cId="223629643" sldId="258"/>
            <ac:cxnSpMk id="1201" creationId="{2456BA67-0876-4E51-BF00-D0BFBA72EF40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33.279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10582 32 5871 0 0,'0'0'1754'0'0,"1"-3"-1138"0"0,8-23 982 0 0,-8 23-1676 0 0,-5 12 60 0 0,-50 95 2146 0 0,48-92-2073 0 0,-21 50 1744 0 0,-11 43-1582 0 0,22-68 124 0 0,-21 40-1 0 0,27-55-267 0 0,1 1 0 0 0,-9 32 0 0 0,6-15-48 0 0,-11 22 40 0 0,-14 51-59 0 0,18-39 255 0 0,-10 77 3 0 0,24-128-353 0 0,-2 0-1 0 0,-16 39 1 0 0,-28 39-226 0 0,47-93 310 0 0,-7 15-25 0 0,4-10-19 0 0,-16 26-1 0 0,12-22 47 0 0,-2 0 0 0 0,0 0 0 0 0,-1-2 0 0 0,-1 0 0 0 0,0 0 0 0 0,-1-1 0 0 0,-25 16 0 0 0,-18 15-486 0 0,-8 4 149 0 0,63-46 314 0 0,1-1 1 0 0,-1 0-1 0 0,0 0 1 0 0,1 0-1 0 0,-1 0 1 0 0,0 0-1 0 0,-5 1 1 0 0,-11 5-154 0 0,-70 30-652 0 0,27-11 505 0 0,-101 39 244 0 0,121-53 113 0 0,-79 14-1 0 0,67-17-19 0 0,-32 12 204 0 0,51-9 35 0 0,22-7-129 0 0,0-1 1 0 0,-1-1-1 0 0,0 0 1 0 0,-23 2-1 0 0,16-2-121 0 0,0 1-18 0 0,4-1-46 0 0,-130 37-48 0 0,76-19 431 0 0,30-10-252 0 0,-79 22-152 0 0,37-11 44 0 0,-9 3 15 0 0,-21 14 26 0 0,65-19 45 0 0,-34 11 54 0 0,4-7-259 0 0,21-2 102 0 0,-3-4 228 0 0,21-12-8 0 0,16-3-100 0 0,3 1 2 0 0,-3-2-56 0 0,-31 1 0 0 0,-19-7-141 0 0,59 2 92 0 0,-1 0 0 0 0,1-2 0 0 0,-24-6 0 0 0,-18-3 290 0 0,15 2 2 0 0,26 6-166 0 0,5 1-60 0 0,-2-1-6 0 0,1 1 0 0 0,-1 0 1 0 0,-1 1-1 0 0,-21-1 1 0 0,33 3-29 0 0,-1 0 0 0 0,0 0 0 0 0,1 0 0 0 0,-1-1 0 0 0,0 1 0 0 0,1-1 1 0 0,-4-1-1 0 0,-11-3-54 0 0,-1 0 57 0 0,-32-12 0 0 0,34 10 17 0 0,4 2 108 0 0,0-1 0 0 0,-17-12 0 0 0,6 3 144 0 0,19 13-225 0 0,-13-6 149 0 0,13 6-150 0 0,-15-5 132 0 0,-1 2-151 0 0,-2-2-6 0 0,0 3 47 0 0,0-1-4 0 0,-2 3-45 0 0,1-1-10 0 0,6 0-32 0 0,14 2-122 0 0,-1 0-12 0 0,-50-21-490 0 0,51 21 488 0 0,0-2 28 0 0,-3-1 119 0 0,-2-1-11 0 0,1 0 1 0 0,0 0-1 0 0,0-1 0 0 0,-5-6 0 0 0,-2-2 32 0 0,1 1 11 0 0,-9-7 46 0 0,12 14-127 0 0,1-2-8 0 0,7 6-2 0 0,0 0-89 0 0,-9-7 40 0 0,9 7-21 0 0,-1 0-2 0 0,-5-5 15 0 0,5 5 53 0 0,1 0 9 0 0,-7-4 74 0 0,6 5 68 0 0,1-1 1 0 0,-1 1-1 0 0,0 0 1 0 0,0-1-1 0 0,0 1 1 0 0,0 0 0 0 0,0 1-1 0 0,-1-1 1 0 0,1 1-1 0 0,0-1 1 0 0,0 1-1 0 0,0 0 1 0 0,0 0-1 0 0,-1 0 1 0 0,1 1-1 0 0,0-1 1 0 0,-6 3-1 0 0,9-3-66 0 0,-14 4 16 0 0,-145 66-158 0 0,107-48 562 0 0,37-17-293 0 0,-28 11 187 0 0,-1-2 0 0 0,0-3 0 0 0,-2-1 0 0 0,-67 6 0 0 0,-16 4 115 0 0,78-11-323 0 0,-110 7-243 0 0,29-12 56 0 0,58 3 136 0 0,-28 2 32 0 0,60-13-88 0 0,1-1-251 0 0,21 2 94 0 0,7 2 87 0 0,9 1 4 0 0,-22 0-115 0 0,-49 0 174 0 0,68-1 90 0 0,-6 0-2 0 0,6 0-14 0 0,-42-3 10 0 0,-48-7 470 0 0,37 2-196 0 0,43 6-257 0 0,12 3-70 0 0,1-1 0 0 0,-1 0 0 0 0,1 0 1 0 0,0 0-1 0 0,-7-2 0 0 0,5 0-6 0 0,-27-8 78 0 0,13 6-3 0 0,-99-13 567 0 0,82 13-328 0 0,34 5-308 0 0,-10-1 136 0 0,-24 0 0 0 0,33 1-130 0 0,-12 0-27 0 0,3 0 26 0 0,-25 2 0 0 0,36-1-97 0 0,-1 0-4 0 0,-29 11-49 0 0,-12 6 67 0 0,17-6 54 0 0,22-9 0 0 0,0 0 2 0 0,-15 13-17 0 0,-8 3-52 0 0,16-9 57 0 0,1 3-49 0 0,-32 44-344 0 0,9-15 259 0 0,24-26 144 0 0,-20 25-218 0 0,8-13 94 0 0,10-10 67 0 0,8-14 45 0 0,-13 14 26 0 0,4-7 39 0 0,-13 10 103 0 0,23-19-80 0 0,0-1-4 0 0,-14 4-12 0 0,-7 3-43 0 0,23-8-15 0 0,-27 6-101 0 0,8-1 51 0 0,0 1 36 0 0,-14 7 12 0 0,1 2 99 0 0,14-8-75 0 0,16-7 12 0 0,-2 0 3 0 0,-28 12-21 0 0,19-6-18 0 0,-1 1 0 0 0,0-2 2 0 0,6-2 19 0 0,-8 0 26 0 0,9-3 45 0 0,-16 7-14 0 0,-6 2-146 0 0,-7 3-133 0 0,34-11 109 0 0,1 0-11 0 0,-9 2-1 0 0,9-3 2 0 0,-1 1 6 0 0,-28 7-144 0 0,16-5 282 0 0,0-1 44 0 0,7-1-47 0 0,0 0 1 0 0,-11 4-1 0 0,11-3 41 0 0,-21 7 124 0 0,12-5-181 0 0,3 0 8 0 0,14-4-32 0 0,-8 2-61 0 0,0 0 1 0 0,1 0-1 0 0,-1-1 1 0 0,-13 1 0 0 0,6-2 47 0 0,2-1 85 0 0,-21-4 1 0 0,28 4-37 0 0,1 1 1 0 0,0-1 0 0 0,-9 1 0 0 0,-6 0 70 0 0,1-1-26 0 0,-3-1-64 0 0,2-4-16 0 0,0-2 0 0 0,-19-10 11 0 0,-6-5 137 0 0,-8-5-135 0 0,24 16-281 0 0,9 4 92 0 0,-13-4 78 0 0,-6 2 53 0 0,34 8 39 0 0,-54-11 251 0 0,49 11-211 0 0,5 2-9 0 0,-1-1-1 0 0,1 1 1 0 0,0-1 0 0 0,-1 2-1 0 0,-10 0 1 0 0,-10 1 6 0 0,12 0-146 0 0,0-1 1 0 0,0 0 0 0 0,1-2 0 0 0,-1 1 0 0 0,-26-6 0 0 0,-14-9-35 0 0,50 13 141 0 0,-21-2-5 0 0,18 2-2 0 0,-26 1-23 0 0,23 1 37 0 0,-4 1-99 0 0,-24 3 1 0 0,4 1-14 0 0,17-4 40 0 0,1 1-6 0 0,9-1 13 0 0,-11-2 52 0 0,-1-1 14 0 0,-1 0 0 0 0,0 0 0 0 0,-2-2 15 0 0,2 3 44 0 0,-12-4-38 0 0,18 4-133 0 0,-48 1-223 0 0,40 0 269 0 0,1 0-12 0 0,-24 0-99 0 0,-180-2 386 0 0,49-1 63 0 0,162 2-366 0 0,7 0 80 0 0,1 0 0 0 0,0 0-1 0 0,0 1 1 0 0,-9 0 0 0 0,-55 0-405 0 0,54 2 339 0 0,-2 1 0 0 0,-2 1 64 0 0,-54 20 267 0 0,67-22-208 0 0,-10 3-33 0 0,-3 2-9 0 0,9-4-3 0 0,-20 5 14 0 0,-9 5 137 0 0,0-4 155 0 0,7-3-156 0 0,26-5-132 0 0,-49 6 44 0 0,-24-3-412 0 0,78-4 349 0 0,-34 4-72 0 0,-71 16 0 0 0,85-13 183 0 0,-5 0 40 0 0,-40 17 0 0 0,23-7 33 0 0,-4 9 50 0 0,-6 3 196 0 0,35-17-323 0 0,15-9-91 0 0,1 2 2 0 0,-7 4-44 0 0,5-4-6 0 0,-1 0-1 0 0,0 0 1 0 0,0 0 0 0 0,-12 6-1 0 0,-97 55 956 0 0,63-37-385 0 0,-20 9-294 0 0,-33 13 19 0 0,64-33 144 0 0,0-2 0 0 0,-80 20 0 0 0,-36 5 257 0 0,99-24-574 0 0,27-9-351 0 0,1 2 0 0 0,-54 25 0 0 0,67-24-348 0 0,3 2-140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1.298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8 61 2071 0 0,'0'-3'84'0'0,"-7"-54"7130"0"0,10 57-7422 0 0,8-1 40 0 0,0 2 1 0 0,1-1-1 0 0,-1 2 1 0 0,0-1 0 0 0,0 1-1 0 0,17 6 1 0 0,145 65 73 0 0,-151-63 85 0 0,0 1 0 0 0,-1 0 0 0 0,-1 2 0 0 0,0 0 0 0 0,-1 1 0 0 0,0 1 0 0 0,19 21 0 0 0,33 39 139 0 0,163 161 1516 0 0,-197-199-1411 0 0,39 47 0 0 0,-28-30-84 0 0,-26-30 31 0 0,37 53-1 0 0,-26-29-62 0 0,-20-30-128 0 0,-1 0-1 0 0,-1 0 0 0 0,16 34 0 0 0,-12-7 34 0 0,12 59 0 0 0,2 5 91 0 0,-22-84 131 0 0,-1-6-160 0 0,0 0 0 0 0,1-1 1 0 0,1 1-1 0 0,14 24 0 0 0,-5-12 86 0 0,-14-23-107 0 0,1 0 0 0 0,1 0 0 0 0,9 12 0 0 0,4 3-149 0 0,-4-5-170 0 0,1-1 0 0 0,28 26 0 0 0,-18-25 59 0 0,1 0-1 0 0,32 16 1 0 0,-17-11 412 0 0,34 19 288 0 0,-24-13 7 0 0,90 38 0 0 0,-116-58-316 0 0,32 7 1 0 0,-6-1-58 0 0,16 7-105 0 0,93 44 1 0 0,-99-37-212 0 0,16 7-217 0 0,-23-10 523 0 0,63 20 0 0 0,-55-22-313 0 0,-15-8-216 0 0,-26-12 54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3.1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0 1263 0 0,'4'6'24'0'0,"-4"-6"-22"0"0,0 0-1 0 0,0 1 1 0 0,1-1 0 0 0,-1 0 0 0 0,0 1 0 0 0,0-1-1 0 0,1 0 1 0 0,-1 1 0 0 0,0-1 0 0 0,0 0-1 0 0,0 1 1 0 0,0-1 0 0 0,0 1 0 0 0,1-1-1 0 0,-1 0 1 0 0,0 1 0 0 0,0-1 0 0 0,0 1 0 0 0,0-1-1 0 0,0 1 1 0 0,-7 21 10 0 0,5-17-13 0 0,1 1 163 0 0,-1 0-1 0 0,1 0 0 0 0,0 0 1 0 0,1 0-1 0 0,-1 0 0 0 0,1 0 1 0 0,1 0-1 0 0,-1 0 0 0 0,1 0 1 0 0,0 0-1 0 0,0-1 0 0 0,1 1 1 0 0,-1 0-1 0 0,1 0 0 0 0,1-1 1 0 0,-1 1-1 0 0,1-1 0 0 0,0 0 1 0 0,4 6-1 0 0,3 3 32 0 0,1 0 0 0 0,0-1 0 0 0,1-1 0 0 0,1 1 1 0 0,19 13-1 0 0,71 43 132 0 0,-71-48-18 0 0,233 130 3301 0 0,264 65 1534 0 0,-429-181-4710 0 0,74 29 4 0 0,-5 14-240 0 0,-41-8-95 0 0,118 67 118 0 0,-233-130-217 0 0,4 2 14 0 0,1 2-1 0 0,-2 0 1 0 0,30 25-1 0 0,-44-33-73 0 0,1-1 0 0 0,-1 1-1 0 0,1 0 1 0 0,-1 0 0 0 0,0 0-1 0 0,0 1 1 0 0,0-1 0 0 0,-1 0-1 0 0,1 1 1 0 0,-1-1 0 0 0,0 1 0 0 0,0-1-1 0 0,0 1 1 0 0,0 0 0 0 0,-1-1-1 0 0,1 1 1 0 0,-1 0 0 0 0,0 0-1 0 0,0-1 1 0 0,0 1 0 0 0,-1 0 0 0 0,1-1-1 0 0,-1 1 1 0 0,0 0 0 0 0,0-1-1 0 0,0 1 1 0 0,-1-1 0 0 0,1 1-1 0 0,-1-1 1 0 0,0 0 0 0 0,0 1-1 0 0,0-1 1 0 0,0 0 0 0 0,0 0 0 0 0,-1-1-1 0 0,-4 5 1 0 0,-7 4-5153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3.5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 30 6911 0 0,'-4'-3'101'0'0,"3"3"-57"0"0,1-1-1 0 0,-1 0 1 0 0,0 1-1 0 0,0-1 1 0 0,0 1-1 0 0,0-1 1 0 0,0 1-1 0 0,1-1 1 0 0,-1 1-1 0 0,0 0 1 0 0,-2-1-1 0 0,4 0 296 0 0,2-2-10 0 0,0 1 1 0 0,0 0 0 0 0,1 0 0 0 0,-1 0-1 0 0,1 1 1 0 0,-1-1 0 0 0,1 1 0 0 0,-1 0-1 0 0,1 0 1 0 0,-1 0 0 0 0,1 1-1 0 0,0-1 1 0 0,0 1 0 0 0,-1 0 0 0 0,6 0-1 0 0,10 1 593 0 0,32 5 0 0 0,-43-5-931 0 0,145 25 729 0 0,-10-1-748 0 0,149 27-598 0 0,-111-18 474 0 0,317 83 1864 0 0,-396-83-761 0 0,127 61 0 0 0,-176-69-620 0 0,0 3 0 0 0,83 60-1 0 0,259 186-2475 0 0,-393-273 1266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3.8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35 0 2759 0 0,'-2'2'126'0'0,"-1"-1"-110"0"0,1 0 1 0 0,0 0-1 0 0,0 0 0 0 0,0 1 1 0 0,0-1-1 0 0,1 1 0 0 0,-1-1 1 0 0,0 1-1 0 0,1 0 0 0 0,-1 0 1 0 0,1-1-1 0 0,-1 1 0 0 0,1 0 1 0 0,0 1-1 0 0,0-1 0 0 0,0 0 1 0 0,0 0-1 0 0,0 0 1 0 0,1 1-1 0 0,-1-1 0 0 0,0 0 1 0 0,1 0-1 0 0,0 1 0 0 0,0-1 1 0 0,0 1-1 0 0,0-1 0 0 0,0 0 1 0 0,0 1-1 0 0,1 2 0 0 0,1 5 1384 0 0,0-1 0 0 0,1 0 0 0 0,0 0 0 0 0,0 0 0 0 0,6 10 0 0 0,-2-7-306 0 0,0 0 1 0 0,17 21-1 0 0,0-7-575 0 0,51 43-1 0 0,-37-39-578 0 0,78 45-1 0 0,-62-43-26 0 0,19 13 117 0 0,88 37-1 0 0,-110-60 218 0 0,1-2-1 0 0,97 23 1 0 0,198 18 184 0 0,-261-50-412 0 0,128-2 0 0 0,-48-20-666 0 0,-128 5-202 0 0,0-2-1 0 0,48-15 0 0 0,-39 7-4246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4.5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0 692 7543 0 0,'3'-3'167'0'0,"8"-8"-64"0"0,0 0 0 0 0,1 1 0 0 0,1 1 1 0 0,-1 0-1 0 0,19-10 0 0 0,76-33-3 0 0,-51 28 990 0 0,82-21 0 0 0,62-5-54 0 0,-57 16-810 0 0,154-44-699 0 0,434-101-471 0 0,83 42 2297 0 0,-672 123-1009 0 0,219 7-1 0 0,-287 10-293 0 0,1 4 1 0 0,-1 2-1 0 0,85 23 1 0 0,-118-21 67 0 0,-1 2 0 0 0,-1 1 0 0 0,0 3 0 0 0,-1 1 0 0 0,-1 1-1 0 0,-1 2 1 0 0,40 31 0 0 0,-1 10 253 0 0,81 85 0 0 0,55 82-554 0 0,-131-140-138 0 0,109 145-678 0 0,25 28 1224 0 0,-160-207 341 0 0,67 53 0 0 0,-80-77-195 0 0,0-2 1 0 0,77 41 0 0 0,-53-38-240 0 0,1-3-1 0 0,2-3 1 0 0,80 21 0 0 0,-73-30-374 0 0,1-4 0 0 0,103 7 0 0 0,399-4-272 0 0,-502-17-844 0 0,-42-1-3426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4.9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164 308 11519 0 0,'-33'-5'416'0'0,"0"-2"0"0"0,-39-12 0 0 0,69 18-396 0 0,0 0 0 0 0,1 0 0 0 0,-1-1 0 0 0,1 1 0 0 0,-1-1 0 0 0,1 1 0 0 0,-4-4 0 0 0,5 1 810 0 0,1 2-602 0 0,1-1 1 0 0,0 0-1 0 0,-1 1 1 0 0,1-1-1 0 0,0 0 0 0 0,1 1 1 0 0,-1-1-1 0 0,0 1 1 0 0,1-1-1 0 0,-1 1 1 0 0,1 0-1 0 0,0 0 1 0 0,2-3-1 0 0,1 1-163 0 0,-1 0 0 0 0,2 0 1 0 0,-1 0-1 0 0,0 1 0 0 0,7-3 0 0 0,5-2-195 0 0,0 1 0 0 0,0 0 0 0 0,33-6 0 0 0,56-6-677 0 0,-54 12 491 0 0,721-97-236 0 0,-655 93 811 0 0,78-6 356 0 0,0 13 103 0 0,-89 12-45 0 0,162 30-1 0 0,101 50-685 0 0,-227-54-595 0 0,123 37-2012 0 0,-250-65 1922 0 0,18 9 0 0 0,-13-4-258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5.3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6447 0 0,'3'0'298'0'0,"127"24"510"0"0,181 21 7431 0 0,-116-18-6866 0 0,244 19-1208 0 0,12-25-1748 0 0,-358-10-13 0 0,-50-5-3524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6.1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7367 0 0,'0'0'667'0'0,"2"2"-547"0"0,9 6 74 0 0,0 0 0 0 0,0-1-1 0 0,1 0 1 0 0,0-1 0 0 0,0-1 0 0 0,15 6 0 0 0,82 20 2671 0 0,-80-23-2635 0 0,352 75 871 0 0,-26-26-1482 0 0,-8-2 521 0 0,-224-33-95 0 0,168 34 400 0 0,-3 16 192 0 0,63 45 218 0 0,-239-72-529 0 0,112 64 1 0 0,150 129-94 0 0,-219-133-313 0 0,17 12 39 0 0,113 72 197 0 0,-213-147-18 0 0,1-3 0 0 0,88 33 0 0 0,-85-44 6 0 0,2-4 0 0 0,0-4-1 0 0,1-3 1 0 0,118 11 0 0 0,-70-21 91 0 0,201-13 0 0 0,124-51-1486 0 0,-400 49 579 0 0,-5 0-138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6.5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11743 0 0,'3'0'267'0'0,"5"0"-92"0"0,1 1-1 0 0,-1 1 1 0 0,11 2 0 0 0,8 2 39 0 0,43 4 6 0 0,84 2-1 0 0,73-11 1334 0 0,-119-2-823 0 0,-7 1-55 0 0,207 1 11 0 0,1 14-1094 0 0,-140 3 496 0 0,0 9 1 0 0,-2 6-1 0 0,186 64 0 0 0,151 96 1304 0 0,-62 35-416 0 0,-370-192-2860 0 0,-55-29-4400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6.9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37 14 919 0 0,'-36'-14'15562'0'0,"42"19"-14905"0"0,0-2-365 0 0,27 14-166 0 0,1-2 0 0 0,0-1 0 0 0,60 15 0 0 0,112 12-1487 0 0,130-7-1242 0 0,-234-26 1903 0 0,320 27-216 0 0,-117-9 1946 0 0,171 9 1736 0 0,-437-34-3441 0 0,51-6 1 0 0,-57 2-4648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8.7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86 84 1895 0 0,'25'-35'184'0'0,"-21"32"-195"0"0,-1 0 12 0 0,6-14 73 0 0,6-8 6041 0 0,-14 27-5690 0 0,2 5-276 0 0,0-1-1 0 0,-1 0 0 0 0,0 1 1 0 0,0-1-1 0 0,-1 1 0 0 0,1 0 0 0 0,-1-1 1 0 0,-1 1-1 0 0,0 13 0 0 0,-2 8 181 0 0,-6 31-1 0 0,4-33-161 0 0,-5 42 156 0 0,-70 438 635 0 0,38-160-258 0 0,34-261-470 0 0,-2 27 341 0 0,10 176 1 0 0,6-201-401 0 0,4 0-1 0 0,34 133 0 0 0,-31-173-192 0 0,2-2 0 0 0,1 0 0 0 0,3 0-1 0 0,41 67 1 0 0,-39-77-103 0 0,1-2-1 0 0,2 0 1 0 0,2-2-1 0 0,0-1 1 0 0,59 48-1 0 0,195 117-624 0 0,15-22 689 0 0,-184-110 362 0 0,121 65 721 0 0,-200-108-834 0 0,-1 0-1 0 0,-1 3 0 0 0,-1 0 1 0 0,-1 2-1 0 0,-1 1 0 0 0,-1 1 1 0 0,-2 1-1 0 0,-1 2 0 0 0,-1 0 1 0 0,-1 2-1 0 0,23 46 0 0 0,-35-59-408 0 0,-1 2-1 0 0,0-1 1 0 0,-2 1-1 0 0,-1 0 0 0 0,5 30 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2.140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860 1 4607 0 0,'-17'2'232'0'0,"1"0"0"0"0,1 2-1 0 0,-1 0 1 0 0,0 0 0 0 0,1 2-1 0 0,-29 14 1 0 0,-55 33 4622 0 0,3 8-3432 0 0,56-31-2271 0 0,-61 58 0 0 0,53-42 543 0 0,2 3 0 0 0,3 2 0 0 0,-46 67 0 0 0,77-99 223 0 0,2 0 0 0 0,0 1-1 0 0,1 1 1 0 0,1-1 0 0 0,0 1-1 0 0,2 0 1 0 0,-6 38 0 0 0,11-46 62 0 0,0-1 0 0 0,2 1 0 0 0,-1-1 0 0 0,1 1 0 0 0,1-1 0 0 0,1 1 0 0 0,-1-1 1 0 0,2 0-1 0 0,0 0 0 0 0,0 0 0 0 0,7 12 0 0 0,-6-17 57 0 0,-1 0 1 0 0,1-1-1 0 0,0 0 1 0 0,1 0-1 0 0,-1-1 0 0 0,10 8 1 0 0,0-1 57 0 0,-7-5 3 0 0,0 0-1 0 0,1-1 1 0 0,-1 0-1 0 0,1-1 1 0 0,15 7-1 0 0,50 15-42 0 0,-14-7-743 0 0,-41-10 307 0 0,-18-9 212 0 0,1 1 2 0 0,11 15-76 0 0,-13-17 241 0 0,0 1-1 0 0,1-1 0 0 0,-1 1 0 0 0,0-1 0 0 0,0 1 0 0 0,1-1 1 0 0,-1 1-1 0 0,0-1 0 0 0,0 1 0 0 0,0 0 0 0 0,0-1 0 0 0,0 1 1 0 0,0-1-1 0 0,0 1 0 0 0,0-1 0 0 0,0 1 0 0 0,0 0 1 0 0,0-1-1 0 0,-1 2 0 0 0,1-2 3 0 0,0 1 14 0 0,0 1 0 0 0,0-1 1 0 0,0 0-1 0 0,0 0 0 0 0,-1 0 0 0 0,1 0 0 0 0,0 0 0 0 0,0 0 0 0 0,-1 0 1 0 0,1 0-1 0 0,-1 0 0 0 0,1 0 0 0 0,-1 1 0 0 0,-2 2 38 0 0,-2 7 47 0 0,0 0 1 0 0,-2 0 0 0 0,1 0-1 0 0,-1-1 1 0 0,-1 0-1 0 0,-9 10 1 0 0,-57 50 330 0 0,54-52-294 0 0,-75 60 484 0 0,51-43-1019 0 0,-55 56 0 0 0,83-75-2955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9.1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243 31 3679 0 0,'0'0'1807'0'0,"1"-2"-196"0"0,0 0-1307 0 0,1 0 1 0 0,-1 0-1 0 0,1 0 0 0 0,-1 0 1 0 0,1 0-1 0 0,0 1 0 0 0,0-1 1 0 0,0 0-1 0 0,0 1 1 0 0,0 0-1 0 0,0 0 0 0 0,0-1 1 0 0,1 1-1 0 0,-1 0 1 0 0,0 1-1 0 0,1-1 0 0 0,-1 0 1 0 0,0 1-1 0 0,1-1 0 0 0,4 1 1 0 0,0-1-120 0 0,0 0 1 0 0,0 1-1 0 0,0 0 1 0 0,0 1-1 0 0,0 0 1 0 0,13 2-1 0 0,-10 0-236 0 0,0 1 0 0 0,0-1-1 0 0,0 1 1 0 0,-1 1 0 0 0,1 0 0 0 0,-1 0-1 0 0,0 1 1 0 0,0 0 0 0 0,-1 1 0 0 0,0 0-1 0 0,0 0 1 0 0,-1 0 0 0 0,0 1 0 0 0,0 0-1 0 0,0 1 1 0 0,-1 0 0 0 0,-1 0-1 0 0,1 0 1 0 0,5 15 0 0 0,-5-8 134 0 0,-2 0 1 0 0,0 1-1 0 0,0-1 0 0 0,-1 1 0 0 0,-2 0 1 0 0,1 19-1 0 0,-2-8 243 0 0,-2 0 1 0 0,-9 53 0 0 0,3-50 29 0 0,-1-1 1 0 0,-21 50-1 0 0,-36 54 425 0 0,-172 260 527 0 0,79-140-3184 0 0,139-222-4108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9.4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14 8287 0 0,'0'0'382'0'0,"2"-2"-8"0"0,12-5-240 0 0,-10 6 38 0 0,1 0 1 0 0,-1 0-1 0 0,0 0 1 0 0,1 1 0 0 0,-1 0-1 0 0,1-1 1 0 0,-1 2-1 0 0,1-1 1 0 0,-1 0-1 0 0,0 1 1 0 0,1 0 0 0 0,-1 0-1 0 0,0 0 1 0 0,1 1-1 0 0,-1-1 1 0 0,0 1-1 0 0,0 0 1 0 0,0 0 0 0 0,-1 0-1 0 0,1 1 1 0 0,5 4-1 0 0,5 5 819 0 0,0 0 0 0 0,-1 2 0 0 0,19 24 1 0 0,-31-37-1011 0 0,79 104 969 0 0,19 25-1270 0 0,114 103-542 0 0,-127-148-400 0 0,143 183 0 0 0,-208-240 530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0.1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1756 0 7831 0 0,'-5'1'60'0'0,"1"0"0"0"0,0 0 0 0 0,0 0 0 0 0,0 0 0 0 0,0 1 0 0 0,0-1 0 0 0,0 1 0 0 0,0 0-1 0 0,1 0 1 0 0,-1 1 0 0 0,0-1 0 0 0,-4 6 0 0 0,-12 12 557 0 0,2 1-1 0 0,1 1 1 0 0,-26 43 0 0 0,14-21 281 0 0,-34 53-471 0 0,-57 124 1 0 0,-24 117 437 0 0,114-252-869 0 0,3 2 0 0 0,5 1 0 0 0,3 1-1 0 0,4 0 1 0 0,-2 94 0 0 0,14-95-423 0 0,17 173-1 0 0,2-148 359 0 0,-4-38 228 0 0,2 77-1 0 0,-14-126 2 0 0,-1 1-1 0 0,-1 0 1 0 0,-2-1-1 0 0,-12 50 1 0 0,10-58-33 0 0,0 0 0 0 0,-1 0 1 0 0,-1-1-1 0 0,-1 0 0 0 0,-1 0 1 0 0,0-1-1 0 0,-19 22 0 0 0,-161 169 584 0 0,47-56-326 0 0,-79 93-161 0 0,96-113-208 0 0,4-3 4 0 0,10 7-433 0 0,65-72-1090 0 0,-40 73-1 0 0,76-116 736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1.6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3275 0 3911 0 0,'-200'35'645'0'0,"-1"-14"1581"0"0,24-17-1426 0 0,68-3-628 0 0,-125 18 0 0 0,-524 150 3437 0 0,321-40-3001 0 0,399-118-596 0 0,0-2-1 0 0,-1-2 0 0 0,1-1 0 0 0,-59 0 0 0 0,39-6 344 0 0,0-3-1 0 0,-77-14 0 0 0,97 9-180 0 0,0-2 0 0 0,-60-23 0 0 0,-68-40 857 0 0,-2-2 465 0 0,38 18-2532 0 0,111 46-4456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2.4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199 1 2759 0 0,'-21'88'2389'0'0,"-19"178"0"0"0,-3 154-111 0 0,11-139-2902 0 0,-10 99 1040 0 0,22 69 1968 0 0,20-436-2302 0 0,4 175-86 0 0,-1-149-315 0 0,2 1 0 0 0,16 66-1 0 0,-15-87 231 0 0,1-1 0 0 0,0 0-1 0 0,1 0 1 0 0,1 0 0 0 0,0-1-1 0 0,2-1 1 0 0,0 0 0 0 0,1 0-1 0 0,0-1 1 0 0,1 0 0 0 0,1-1-1 0 0,0-1 1 0 0,1 0 0 0 0,0-1-1 0 0,1-1 1 0 0,1 0 0 0 0,27 13-1 0 0,202 113-572 0 0,-201-109 957 0 0,-3 3 0 0 0,0 2 1 0 0,49 50-1 0 0,-71-62-321 0 0,0 2 0 0 0,-1 0 1 0 0,-2 1-1 0 0,0 1 0 0 0,20 42 0 0 0,-23-37-3514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2.8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0 919 0 0,'9'22'9'0'0,"1"-1"0"0"0,1-1 0 0 0,1 0 0 0 0,16 21 0 0 0,5 8 258 0 0,6 20 2188 0 0,-2 1 0 0 0,-4 2-1 0 0,32 98 1 0 0,50 234 459 0 0,-112-392-2815 0 0,62 245 1582 0 0,48 181 198 0 0,-72-319-3239 0 0,-32-98 584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3.7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180 48 9759 0 0,'-9'-8'193'0'0,"-1"1"0"0"0,0 1 0 0 0,-19-10-1 0 0,25 14-170 0 0,1 0-1 0 0,0 1 1 0 0,-1 0-1 0 0,1 0 1 0 0,-1 0-1 0 0,1 0 1 0 0,-1 0-1 0 0,0 1 1 0 0,1-1-1 0 0,-1 1 1 0 0,0 0-1 0 0,1 0 0 0 0,-1 1 1 0 0,0-1-1 0 0,1 1 1 0 0,-6 1-1 0 0,7-1 130 0 0,0 1 1 0 0,-1-1-1 0 0,1 1 0 0 0,0 0 0 0 0,0-1 0 0 0,0 1 0 0 0,1 0 0 0 0,-1 0 0 0 0,0 0 0 0 0,1 0 0 0 0,-1 1 0 0 0,1-1 1 0 0,0 0-1 0 0,-2 5 0 0 0,-1 2 274 0 0,1 1 0 0 0,-3 13 0 0 0,0 5-31 0 0,3 0 1 0 0,-2 39 0 0 0,7 59-798 0 0,-1-94 310 0 0,1 34-253 0 0,1 455-1208 0 0,-9-107 1215 0 0,7-295 452 0 0,14 290 1694 0 0,-11-355-1421 0 0,3 0 1 0 0,25 100-1 0 0,-22-120-344 0 0,2 0-1 0 0,1-1 0 0 0,1-1 0 0 0,2 0 0 0 0,30 44 1 0 0,-31-56-224 0 0,2 0 0 0 0,0 0 0 0 0,1-2 0 0 0,1 0 0 0 0,0-2 1 0 0,2 0-1 0 0,26 16 0 0 0,165 79-2054 0 0,-93-53 1281 0 0,-76-36 666 0 0,20 10 36 0 0,81 55 1 0 0,-88-46 568 0 0,-1 3 0 0 0,-3 2 0 0 0,-1 3 0 0 0,72 91 0 0 0,-83-87 142 0 0,-2 3 1 0 0,-4 0-1 0 0,-1 2 0 0 0,-3 2 1 0 0,40 115-1 0 0,-57-132-329 0 0,-3 1 0 0 0,8 64 0 0 0,-16-92-637 0 0,0 0 0 0 0,-2 20 0 0 0,-2-19-4523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4.5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2347 1 3047 0 0,'-4'18'101'0'0,"0"0"-1"0"0,0 21 1 0 0,-3 16-91 0 0,-91 360 5205 0 0,88-385-4996 0 0,-1-1 1 0 0,-1 0-1 0 0,-2 0 0 0 0,0-2 1 0 0,-2 0-1 0 0,-2 0 0 0 0,0-2 1 0 0,-1 0-1 0 0,-31 30 0 0 0,13-16 6 0 0,-102 99 462 0 0,92-94-1499 0 0,1 1-1 0 0,3 2 0 0 0,2 2 0 0 0,-59 93 0 0 0,-11 34-2128 0 0,83-134 2914 0 0,-27 42 369 0 0,-86 146 4316 0 0,107-185-3682 0 0,-2-1 0 0 0,-2-2-1 0 0,-69 59 1 0 0,8-15-159 0 0,-195 182-150 0 0,49-12-2684 0 0,65-87 113 0 0,-1 24 2006 0 0,170-180-41 0 0,-12 22 0 0 0,21-32-103 0 0,-8 11-150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5.4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730 27 3191 0 0,'0'0'242'0'0,"-2"-3"-164"0"0,-13-20 6026 0 0,13 25-5837 0 0,-2 1-213 0 0,0 1-1 0 0,1 0 1 0 0,0 1-1 0 0,-1-1 1 0 0,1 0-1 0 0,1 1 1 0 0,-1 0 0 0 0,1 0-1 0 0,-3 5 1 0 0,-13 54 336 0 0,13-44-215 0 0,-8 21 1 0 0,-14 22 272 0 0,-3-2 0 0 0,-40 60 0 0 0,-85 108 1226 0 0,125-187-1284 0 0,-89 113 537 0 0,46-62-538 0 0,-32 44-1734 0 0,73-92-3882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6.3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31 1839 0 0,'2'-2'7826'0'0,"2"-1"-7385"0"0,0 0 0 0 0,0 1 0 0 0,1-1 0 0 0,-1 1 0 0 0,1-1 0 0 0,-1 1 1 0 0,1 1-1 0 0,8-3 0 0 0,-3 2-223 0 0,-1 0 0 0 0,1 1 0 0 0,-1 0 0 0 0,11 1 0 0 0,9 2-162 0 0,-1 2 0 0 0,32 7 1 0 0,-23-2-258 0 0,65 26-1 0 0,33 24-429 0 0,-56-23 170 0 0,294 159-1197 0 0,-295-152 1572 0 0,79 51 1866 0 0,239 188 0 0 0,-302-202-500 0 0,133 144 0 0 0,-44-1-592 0 0,39 41-412 0 0,-155-198-317 0 0,2-3-1 0 0,4-3 0 0 0,99 63 1 0 0,43 3-242 0 0,-142-90 160 0 0,81 30-1 0 0,154 37 171 0 0,-250-84-42 0 0,13 2 29 0 0,91 35-2026 0 0,-123-38-3842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2.720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740 1 9791 0 0,'-11'5'78'0'0,"4"-3"34"0"0,0 1 0 0 0,1 1-1 0 0,-1-1 1 0 0,1 1-1 0 0,0 0 1 0 0,0 0-1 0 0,-10 10 1 0 0,-4 6-44 0 0,-36 27 1 0 0,34-30-33 0 0,2 0 1 0 0,-20 21 0 0 0,-9 20-499 0 0,1 2 0 0 0,-44 76 0 0 0,89-132 475 0 0,-63 112 1038 0 0,54-92-741 0 0,1 0 0 0 0,1 1 0 0 0,-6 27 0 0 0,5-16-97 0 0,7-22-243 0 0,0 1 0 0 0,0-1 0 0 0,1 1 0 0 0,1 0 0 0 0,-1 27 1 0 0,4-31-136 0 0,0 0 0 0 0,0 0 0 0 0,1-1 0 0 0,1 1 0 0 0,0-1 1 0 0,7 18-1 0 0,-8-22 56 0 0,1 0 0 0 0,1-1 0 0 0,-1 1 0 0 0,1-1 0 0 0,0 0 0 0 0,0 0 1 0 0,0 0-1 0 0,1-1 0 0 0,-1 1 0 0 0,1-1 0 0 0,1 0 0 0 0,7 5 0 0 0,80 47-1743 0 0,-88-54 1795 0 0,-1 1 0 0 0,0 0 0 0 0,0 1-1 0 0,0-1 1 0 0,0 1 0 0 0,-1 0 0 0 0,1 0 0 0 0,-1 0-1 0 0,0 0 1 0 0,0 0 0 0 0,-1 1 0 0 0,5 8-1 0 0,-5-7 84 0 0,0 0-1 0 0,-1 1 1 0 0,1-1-1 0 0,-1 0 1 0 0,-1 0-1 0 0,1 0 0 0 0,-1 1 1 0 0,0-1-1 0 0,-2 9 1 0 0,-1 2 181 0 0,-1-1 0 0 0,-1 0 1 0 0,0 0-1 0 0,-1 0 0 0 0,-1-1 0 0 0,-15 27 1 0 0,-17 17 1546 0 0,-86 102 0 0 0,53-81-1377 0 0,57-62-839 0 0,-1-2 1 0 0,-1 0-1 0 0,-1-1 1 0 0,-31 22-1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6.7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12263 0 0,'3'0'274'0'0,"39"8"263"0"0,53 16 1 0 0,-51-12-543 0 0,96 32 1191 0 0,-116-34-952 0 0,0 0-1 0 0,0 2 1 0 0,34 23-1 0 0,-26-11-495 0 0,-2 1 0 0 0,49 51 0 0 0,43 68-1115 0 0,-17-19 1155 0 0,-32-42 1126 0 0,-3 4 0 0 0,76 123 0 0 0,-75-85-17 0 0,-33-56-2411 0 0,-26-48-4022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7.3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0 455 0 0,'0'0'2100'0'0,"3"2"254"0"0,2 1-1702 0 0,1 1 0 0 0,-1-1 1 0 0,0 1-1 0 0,0 1 0 0 0,0-1 0 0 0,-1 0 1 0 0,0 1-1 0 0,0 0 0 0 0,5 8 1 0 0,30 56 904 0 0,-24-41-885 0 0,-8-15-492 0 0,58 100 743 0 0,-47-85-868 0 0,41 50 0 0 0,123 106-733 0 0,46 55 952 0 0,-89-38 1158 0 0,-4-4 521 0 0,-123-183-1909 0 0,-1-1-1 0 0,2 0 1 0 0,0-1-1 0 0,0 0 1 0 0,1-1-1 0 0,0-1 1 0 0,22 12-1 0 0,-24-16-25 0 0,1 0 0 0 0,-1-1 0 0 0,1 0-1 0 0,0-1 1 0 0,0-1 0 0 0,0 0 0 0 0,1-1 0 0 0,-1 0 0 0 0,1-1-1 0 0,16 0 1 0 0,16-5-98 0 0,1-2-1 0 0,58-15 1 0 0,-84 17-127 0 0,-20 4 99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7.9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7055 0 0,'2'1'158'0'0,"20"4"-85"0"0,1 0 52 0 0,1 2-1 0 0,-1 0 0 0 0,27 13 0 0 0,-29-9-21 0 0,-2 1-1 0 0,0 1 1 0 0,0 1-1 0 0,-1 0 1 0 0,-1 1 0 0 0,27 31-1 0 0,-8-4 244 0 0,48 79 0 0 0,-48-61-324 0 0,33 75 0 0 0,16 71 660 0 0,-6 15 605 0 0,-53-144-740 0 0,40 135 1117 0 0,-37-117-874 0 0,10 34 172 0 0,30 94 574 0 0,15-6-170 0 0,-70-188-1204 0 0,1 0-1 0 0,1-1 1 0 0,1-1-1 0 0,2-1 1 0 0,0 0-1 0 0,2-1 1 0 0,34 31-1 0 0,-45-47-381 0 0,0-2 0 0 0,0 1-1 0 0,1-1 1 0 0,-1-1 0 0 0,1 0 0 0 0,1 0-1 0 0,-1-1 1 0 0,1-1 0 0 0,0 0 0 0 0,0 0-1 0 0,1-1 1 0 0,-1-1 0 0 0,0 0 0 0 0,18 0-1 0 0,-2-3-5647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8.4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1 5983 0 0,'0'0'274'0'0,"-1"2"-6"0"0,-4 8-172 0 0,4-7 9 0 0,1 1 0 0 0,0-1 1 0 0,0 1-1 0 0,0-1 0 0 0,0 0 1 0 0,1 1-1 0 0,-1-1 0 0 0,1 1 1 0 0,0-1-1 0 0,0 0 0 0 0,0 0 1 0 0,0 1-1 0 0,0-1 0 0 0,3 4 1 0 0,4 7 1534 0 0,17 22 1 0 0,-22-32-1461 0 0,14 19 89 0 0,2-2 0 0 0,0 0 1 0 0,25 20-1 0 0,70 49 796 0 0,-44-37-822 0 0,177 137-1003 0 0,-118-91 438 0 0,264 186 1430 0 0,-216-160 42 0 0,-102-73-793 0 0,4-3-1 0 0,114 52 1 0 0,-184-96-354 0 0,233 116-732 0 0,-204-101-940 0 0,-23-14-3374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8.8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139 4 455 0 0,'-16'-3'0'0'0,"15"3"0"0"0,0 0 0 0 0,0 0 0 0 0,0 0 0 0 0,0 0 0 0 0,-1 0 0 0 0,1 0 0 0 0,0 0 0 0 0,0 0 0 0 0,0 1 0 0 0,-2-1 0 0 0,3 1 63 0 0,-1-1 0 0 0,1 0 0 0 0,-1 1-1 0 0,1-1 1 0 0,-1 1 0 0 0,1-1 0 0 0,-1 0-1 0 0,1 1 1 0 0,0-1 0 0 0,-1 1-1 0 0,1-1 1 0 0,0 1 0 0 0,-1-1 0 0 0,1 1-1 0 0,0-1 1 0 0,0 1 0 0 0,0-1 0 0 0,-1 1-1 0 0,1 0 1 0 0,0-1 0 0 0,0 1-1 0 0,0-1 1 0 0,0 2 0 0 0,2 13 2894 0 0,-2-11-2117 0 0,6 23 2711 0 0,10 31 0 0 0,5 21-2469 0 0,0 54-1870 0 0,-6 1 0 0 0,-3 205 0 0 0,-55 434 4268 0 0,29-668-3196 0 0,-5-1 1 0 0,-33 106-1 0 0,39-172-616 0 0,-34 70-1 0 0,42-98 100 0 0,3-8-30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9.2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52 1 12671 0 0,'0'0'290'0'0,"-2"2"39"0"0,-3 3-243 0 0,0 1 0 0 0,1 0 0 0 0,-1 0 0 0 0,1 1 0 0 0,1-1 0 0 0,-1 1 0 0 0,1 0 0 0 0,1 0 0 0 0,-1 0 0 0 0,1 0 0 0 0,0 0 0 0 0,1 0 1 0 0,-1 1-1 0 0,1 9 0 0 0,-2 27 649 0 0,2 1 1 0 0,9 79-1 0 0,1-67-1665 0 0,32 101-1 0 0,-33-130 613 0 0,43 123-443 0 0,-35-111 722 0 0,124 264 1692 0 0,-140-304-1652 0 0,40 73 212 0 0,72 98 1 0 0,-95-148-392 0 0,0-1-36 0 0,19 20 1 0 0,-31-36 56 0 0,2 0 1 0 0,-1-1-1 0 0,0 1 1 0 0,1-1-1 0 0,0-1 0 0 0,0 0 1 0 0,13 6-1 0 0,-19-9 27 0 0,0-1 0 0 0,1 1 0 0 0,-1-1-1 0 0,0 0 1 0 0,0 0 0 0 0,0 1 0 0 0,0-1 0 0 0,0 0-1 0 0,0 0 1 0 0,0 0 0 0 0,0 0 0 0 0,0 0-1 0 0,0 0 1 0 0,1 0 0 0 0,-1-1 0 0 0,0 1 0 0 0,0 0-1 0 0,0-1 1 0 0,0 1 0 0 0,2-1 0 0 0,7-6-4024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9.5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 0 7831 0 0,'-1'2'356'0'0,"-1"2"-306"0"0,0 0 0 0 0,0 1-1 0 0,0-1 1 0 0,0 0-1 0 0,1 0 1 0 0,0 1 0 0 0,0-1-1 0 0,0 1 1 0 0,0-1-1 0 0,1 1 1 0 0,0-1 0 0 0,0 1-1 0 0,1 7 1 0 0,2 10 1535 0 0,8 34-1 0 0,-6-34 374 0 0,43 174 1772 0 0,-35-154-4139 0 0,2-1-1 0 0,31 64 1 0 0,-23-62 334 0 0,1-2 0 0 0,3 0 0 0 0,1-1 1 0 0,39 42-1 0 0,78 50 831 0 0,-36-36-330 0 0,-86-71-871 0 0,-1 1-1 0 0,23 34 1 0 0,-35-46 281 0 0,2 2-472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49.9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10591 0 0,'2'1'488'0'0,"20"16"-131"0"0,1-2 0 0 0,39 20 0 0 0,-13-7 1722 0 0,81 54 1670 0 0,70 40-3721 0 0,-72-58-661 0 0,130 72-573 0 0,-174-85 1438 0 0,139 63 0 0 0,-211-109-460 0 0,0-1 0 0 0,0 0 0 0 0,1 0 0 0 0,-1-1 0 0 0,1-1 0 0 0,23 2 0 0 0,-14-5-5192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0.2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11519 0 0,'0'0'1040'0'0,"1"2"-853"0"0,10 13 740 0 0,0-1 0 0 0,1-1 0 0 0,26 22 0 0 0,-13-12 458 0 0,-1-1-895 0 0,2-1-1 0 0,40 26 1 0 0,62 27-696 0 0,10 7-417 0 0,237 167-7 0 0,-284-182 1301 0 0,-2 4 0 0 0,101 104 0 0 0,19 58 18 0 0,-151-163-741 0 0,-21-26-127 0 0,-3 2-1 0 0,31 52 1 0 0,-47-65-57 0 0,22 53 0 0 0,-39-83 124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0.5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 0 1839 0 0,'-2'0'23'0'0,"-1"0"-1"0"0,1 1 0 0 0,-1-1 0 0 0,1 1 1 0 0,-5 1-1 0 0,6-2 81 0 0,0 1-1 0 0,0-1 1 0 0,1 1 0 0 0,-1-1 0 0 0,0 1-1 0 0,1-1 1 0 0,-1 1 0 0 0,1 0 0 0 0,-1-1-1 0 0,1 1 1 0 0,-1 0 0 0 0,1 0 0 0 0,0-1 0 0 0,-1 1-1 0 0,1 0 1 0 0,0 0 0 0 0,-1 0 0 0 0,1-1-1 0 0,0 1 1 0 0,0 0 0 0 0,0 0 0 0 0,0 0-1 0 0,0 0 1 0 0,0 0 0 0 0,0-1 0 0 0,0 1-1 0 0,0 0 1 0 0,0 0 0 0 0,0 0 0 0 0,0 0 0 0 0,1-1-1 0 0,-1 1 1 0 0,0 0 0 0 0,1 0 0 0 0,-1 0-1 0 0,1 0 1 0 0,2 4 1199 0 0,0 0-1 0 0,-1 0 1 0 0,2 0 0 0 0,4 5-1 0 0,47 51 3497 0 0,-29-37-5232 0 0,43 33 1 0 0,50 29-1464 0 0,4-5 0 0 0,162 79 0 0 0,170 68 7088 0 0,-351-174-3825 0 0,131 62-331 0 0,-217-109-2433 0 0,-4-3-4624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3.110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568 1 8351 0 0,'-2'3'191'0'0,"-175"259"546"0"0,92-127-1949 0 0,11-17-905 0 0,-9 13 2718 0 0,-28 43 1867 0 0,101-157-2744 0 0,5-9-767 0 0,0 0 0 0 0,-5 11 0 0 0,5-6-1388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1.1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23 3911 0 0,'2'-1'83'0'0,"4"-2"75"0"0,0 0-1 0 0,0 0 0 0 0,0 0 1 0 0,0 1-1 0 0,1 0 1 0 0,-1 0-1 0 0,1 1 1 0 0,-1 0-1 0 0,1 0 0 0 0,0 0 1 0 0,-1 1-1 0 0,1 0 1 0 0,0 1-1 0 0,0-1 1 0 0,-1 1-1 0 0,1 0 0 0 0,-1 1 1 0 0,1-1-1 0 0,-1 2 1 0 0,1-1-1 0 0,-1 0 1 0 0,0 1-1 0 0,0 0 1 0 0,0 1-1 0 0,6 4 0 0 0,7 11 977 0 0,0 1-1 0 0,28 40 0 0 0,59 102 2287 0 0,34 118-2053 0 0,-111-218-1430 0 0,110 303-1014 0 0,-7-16 738 0 0,64 34 1343 0 0,-162-321-930 0 0,-3 0 0 0 0,-3 2 0 0 0,31 105 0 0 0,-48-118-834 0 0,7 65-1 0 0,-17-106 697 0 0,-1-7-415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1.5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 1 5063 0 0,'-6'0'153'0'0,"-3"0"-135"0"0,-1 0 0 0 0,1 0-1 0 0,-1 1 1 0 0,1 1-1 0 0,-12 2 1 0 0,19-3 39 0 0,1-1 0 0 0,-1 1 0 0 0,0-1 0 0 0,1 1-1 0 0,0 0 1 0 0,-1-1 0 0 0,1 1 0 0 0,-1 0 0 0 0,1 0 0 0 0,0 0 0 0 0,0 0 0 0 0,-1 0 0 0 0,1 1 0 0 0,0-1 0 0 0,0 0 0 0 0,0 0 0 0 0,0 1 0 0 0,1-1 0 0 0,-1 1 0 0 0,0-1 0 0 0,0 0-1 0 0,1 1 1 0 0,-1 0 0 0 0,1-1 0 0 0,0 1 0 0 0,-1-1 0 0 0,1 1 0 0 0,0-1 0 0 0,0 1 0 0 0,0 0 0 0 0,0-1 0 0 0,0 1 0 0 0,0 0 0 0 0,0-1 0 0 0,1 1 0 0 0,-1-1 0 0 0,0 1 0 0 0,1-1-1 0 0,1 3 1 0 0,3 10 1336 0 0,2-1 0 0 0,-1 1-1 0 0,2-1 1 0 0,12 16 0 0 0,0 1-597 0 0,22 37-806 0 0,4-3 1 0 0,2-1-1 0 0,3-3 0 0 0,75 69 0 0 0,33 12-1389 0 0,36 32-7 0 0,-163-141 1716 0 0,-1 1 0 0 0,-2 1 0 0 0,-1 2 1 0 0,-2 1-1 0 0,-1 1 0 0 0,-3 1 0 0 0,-1 1 1 0 0,-1 0-1 0 0,26 83 0 0 0,-44-115-278 0 0,17 52 166 0 0,23 121 0 0 0,-40-153-5938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2.0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7 2359 0 0,'13'-5'168'0'0,"-3"3"-108"0"0,0 4-48 0 0,-8-1 25 0 0,-1 0-1 0 0,1 0 1 0 0,-1 0-1 0 0,0 0 1 0 0,1 0 0 0 0,-1 0-1 0 0,0 1 1 0 0,0-1-1 0 0,0 0 1 0 0,0 1-1 0 0,0-1 1 0 0,0 1-1 0 0,0-1 1 0 0,-1 1-1 0 0,1-1 1 0 0,0 1-1 0 0,-1 0 1 0 0,1-1-1 0 0,-1 1 1 0 0,0 2-1 0 0,1 2 161 0 0,0-1-1 0 0,-1 1 1 0 0,0 0-1 0 0,-1 10 1 0 0,-21 111 1548 0 0,3-26-640 0 0,11-51-634 0 0,-21 176 1038 0 0,28-212-1464 0 0,-11 199 746 0 0,11-146-355 0 0,10 80 0 0 0,1-65 104 0 0,4-2 0 0 0,4 1 0 0 0,48 135 0 0 0,-21-91-276 0 0,38 177 0 0 0,-74-257-83 0 0,-2-1 0 0 0,-2 1 0 0 0,-2 1-1 0 0,-2-1 1 0 0,-2 0 0 0 0,-13 81 0 0 0,-10-7 903 0 0,-3 14-2659 0 0,25-116-3608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2.4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52 1 3223 0 0,'-11'2'63'0'0,"1"-1"137"0"0,1 2 0 0 0,-11 3 0 0 0,20-6-166 0 0,0 0-1 0 0,0 0 1 0 0,0 0 0 0 0,-1 0-1 0 0,1 0 1 0 0,0 0 0 0 0,0 0-1 0 0,0 0 1 0 0,0 0 0 0 0,0 0-1 0 0,0 0 1 0 0,0 0 0 0 0,0 0-1 0 0,0 0 1 0 0,0 0 0 0 0,0 0-1 0 0,0 0 1 0 0,0 0 0 0 0,-1 1-1 0 0,1-1 1 0 0,0 0-1 0 0,0 0 1 0 0,0 0 0 0 0,0 0-1 0 0,0 0 1 0 0,0 0 0 0 0,0 0-1 0 0,0 0 1 0 0,0 0 0 0 0,0 0-1 0 0,0 0 1 0 0,0 0 0 0 0,0 1-1 0 0,0-1 1 0 0,0 0 0 0 0,0 0-1 0 0,0 0 1 0 0,0 0 0 0 0,0 0-1 0 0,0 0 1 0 0,0 0 0 0 0,0 0-1 0 0,0 0 1 0 0,0 0 0 0 0,0 0-1 0 0,0 1 1 0 0,0-1-1 0 0,0 0 1 0 0,0 0 0 0 0,0 0-1 0 0,0 0 1 0 0,0 0 0 0 0,1 0-1 0 0,0 5 835 0 0,1 1-1 0 0,0-1 1 0 0,1 0-1 0 0,0 0 1 0 0,-1-1-1 0 0,1 1 0 0 0,1 0 1 0 0,4 5-1 0 0,37 35 803 0 0,-29-31-1377 0 0,133 146-2527 0 0,-111-111 1921 0 0,-2 2-1 0 0,37 72 0 0 0,-4 27 1484 0 0,-50-104-695 0 0,91 270-283 0 0,-100-282-5264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2.8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1 13535 0 0,'0'0'307'0'0,"-3"0"45"0"0,-5 0 21 0 0,6 0-47 0 0,2 2-216 0 0,5 15 88 0 0,1 0-1 0 0,1-1 0 0 0,13 25 1 0 0,-2-6 134 0 0,2 10-343 0 0,102 201-1644 0 0,-73-161 1095 0 0,51 99 47 0 0,-68-120 537 0 0,93 211 1068 0 0,-87-171-794 0 0,39 179 0 0 0,-70-256-998 0 0,-6-25-572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3.2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5527 0 0,'0'0'250'0'0,"2"3"-2"0"0,10 7-183 0 0,0 0 0 0 0,0 0 0 0 0,18 10 0 0 0,48 22 1541 0 0,-47-25-536 0 0,104 53 958 0 0,154 90-1952 0 0,-228-120-434 0 0,94 80 0 0 0,-122-88 356 0 0,0 0-1 0 0,-2 2 1 0 0,49 70-1 0 0,-53-61 288 0 0,-1 2 0 0 0,-2 1 0 0 0,-2 1 0 0 0,-2 1 0 0 0,13 53 0 0 0,13 85 1017 0 0,-33-132-2274 0 0,-7-31-3472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3.5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0 10591 0 0,'-4'12'165'0'0,"1"0"-1"0"0,0 0 1 0 0,1 0-1 0 0,1 0 1 0 0,0 0-1 0 0,1 23 1 0 0,13 74 1242 0 0,-9-82-47 0 0,12 112 2399 0 0,-6 70-4169 0 0,-11-155-1612 0 0,-2 1-1 0 0,-17 87 0 0 0,16-118 983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3.9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211 1 4607 0 0,'-5'0'24'0'0,"1"1"0"0"0,-1 0-1 0 0,1 1 1 0 0,0-1-1 0 0,-1 1 1 0 0,1 0-1 0 0,0 0 1 0 0,0 0 0 0 0,0 0-1 0 0,0 1 1 0 0,1 0-1 0 0,-1 0 1 0 0,1 0 0 0 0,0 0-1 0 0,-1 0 1 0 0,1 1-1 0 0,1-1 1 0 0,-5 7-1 0 0,-4 13 1524 0 0,0 0 0 0 0,-11 40-1 0 0,-8 52 5293 0 0,19-70-5867 0 0,-6 32-2072 0 0,3 1 0 0 0,-5 131-1 0 0,26 159-545 0 0,-6-355 1624 0 0,16 172 948 0 0,-13-156-1103 0 0,2 0 0 0 0,1-1 1 0 0,1 0-1 0 0,15 35 0 0 0,-13-45-4347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4.2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89 0 10223 0 0,'-3'4'38'0'0,"-2"1"84"0"0,0 0 0 0 0,1 1 0 0 0,0-1 0 0 0,0 1 0 0 0,-6 12 0 0 0,-1 5 343 0 0,2 1 0 0 0,1 0-1 0 0,1 1 1 0 0,1-1 0 0 0,2 1 0 0 0,0 0 0 0 0,1 1 0 0 0,2-1 0 0 0,3 50 0 0 0,3-35-860 0 0,23 79 1 0 0,25 35-1356 0 0,-25-74 1250 0 0,68 215 1098 0 0,-94-289-557 0 0,13 43 290 0 0,16 98-1 0 0,-30-138-410 0 0,0 0-1 0 0,-2 19 0 0 0,1-24 10 0 0,-1-1 0 0 0,1 1 0 0 0,-1 0 0 0 0,0-1 0 0 0,0 1 0 0 0,0 0 0 0 0,-1-1 0 0 0,1 0-1 0 0,-1 1 1 0 0,-2 3 0 0 0,-6 3-401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4.6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9671 0 0,'129'73'960'0'0,"15"13"-746"0"0,-78-48 770 0 0,92 68 1 0 0,-123-79-937 0 0,269 222-903 0 0,-163-123 93 0 0,-111-100 324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3.710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111 1 919 0 0,'-13'8'209'0'0,"2"-1"114"0"0,0 0-1 0 0,0 1 1 0 0,1 0-1 0 0,0 1 1 0 0,-31 41 6957 0 0,40-49-7223 0 0,1-1 1 0 0,0 1 0 0 0,-1-1 0 0 0,1 1 0 0 0,0 0-1 0 0,0-1 1 0 0,-1 1 0 0 0,1 0 0 0 0,0-1 0 0 0,0 1-1 0 0,0-1 1 0 0,0 1 0 0 0,0 0 0 0 0,0-1 0 0 0,0 1-1 0 0,0 0 1 0 0,0-1 0 0 0,0 1 0 0 0,1 1-1 0 0,-1 0 76 0 0,0-2-114 0 0,0 1 0 0 0,0 0 0 0 0,0 0 0 0 0,1-1 0 0 0,-1 1 0 0 0,0 0 0 0 0,0-1 1 0 0,1 1-1 0 0,-1 0 0 0 0,0-1 0 0 0,1 1 0 0 0,-1 0 0 0 0,0-1 0 0 0,1 1 0 0 0,-1-1 0 0 0,1 1 1 0 0,-1-1-1 0 0,1 1 0 0 0,1 0 0 0 0,-1 1 1 0 0,2 0-113 0 0,0 1-1 0 0,-1-1 0 0 0,1 0 0 0 0,0 0 0 0 0,0 0 1 0 0,0 0-1 0 0,0-1 0 0 0,1 1 0 0 0,-1-1 0 0 0,0 0 1 0 0,1 0-1 0 0,-1 0 0 0 0,1 0 0 0 0,-1 0 1 0 0,5-1-1 0 0,6 1-601 0 0,0-1 0 0 0,22-3 0 0 0,-23 2 152 0 0,187-15-1238 0 0,-177 14 1998 0 0,227-27 2811 0 0,-207 23-2725 0 0,177-24 697 0 0,-160 25-494 0 0,100 4 0 0 0,-124 3-199 0 0,0 2 0 0 0,0 2 0 0 0,65 19 1 0 0,-77-17-133 0 0,-1 2 1 0 0,0 0 0 0 0,-1 1-1 0 0,0 1 1 0 0,-1 1 0 0 0,29 24 0 0 0,-26-17-185 0 0,0 2 1 0 0,-2 1 0 0 0,-1 1-1 0 0,-1 1 1 0 0,-1 1 0 0 0,-1 0 0 0 0,-1 1-1 0 0,13 31 1 0 0,76 131 853 0 0,-96-176-756 0 0,0 0 0 0 0,15 14 0 0 0,-12-13-28 0 0,4 2-182 0 0,0-1 0 0 0,27 18 0 0 0,-28-22 38 0 0,3 3 20 0 0,0-1 0 0 0,1-1-1 0 0,1-1 1 0 0,0 0 0 0 0,1-2 0 0 0,44 13 0 0 0,-41-15-43 0 0,-14-4-45 0 0,0 0-1 0 0,19 2 1 0 0,-11-3-253 0 0,1 0-104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5.0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58 76 9791 0 0,'-6'-3'61'0'0,"0"-2"76"0"0,0 1-1 0 0,0 0 1 0 0,0-1 0 0 0,-6-7-1 0 0,3-1 91 0 0,3 1-95 0 0,5 9 311 0 0,2 1 123 0 0,3-7 12 0 0,-4 9-563 0 0,0 0 1 0 0,0 0 0 0 0,0 0-1 0 0,0 0 1 0 0,0 0 0 0 0,0-1-1 0 0,0 1 1 0 0,0 0 0 0 0,0 0-1 0 0,0 0 1 0 0,0 0 0 0 0,1 0-1 0 0,-1 0 1 0 0,0 0-1 0 0,0-1 1 0 0,0 1 0 0 0,0 0-1 0 0,0 0 1 0 0,0 0 0 0 0,0 0-1 0 0,1 0 1 0 0,-1 0 0 0 0,0 0-1 0 0,0 0 1 0 0,0 0 0 0 0,0 0-1 0 0,0 0 1 0 0,1 0 0 0 0,-1 0-1 0 0,0 0 1 0 0,4-1-16 0 0,0 1 0 0 0,0-1 0 0 0,1 1 0 0 0,-1 0 0 0 0,0 1 0 0 0,0-1-1 0 0,0 1 1 0 0,0 0 0 0 0,0 0 0 0 0,0 0 0 0 0,0 0 0 0 0,4 3 0 0 0,10 4-253 0 0,21 13 0 0 0,-29-14 120 0 0,301 185-1706 0 0,-252-153 2423 0 0,-1 3 0 0 0,-3 2 0 0 0,76 77 0 0 0,-54-37 1009 0 0,68 94 0 0 0,-123-143-3093 0 0,-14-20-3738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5.3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6911 0 0,'1'13'124'0'0,"0"-1"0"0"0,0 0 0 0 0,2 1 0 0 0,-1-1 0 0 0,9 23 0 0 0,6 0 1285 0 0,2-1-1 0 0,41 57 1 0 0,59 53 2944 0 0,-15-45-4632 0 0,-16-17-653 0 0,-44-37 127 0 0,-3 2 1 0 0,70 101-1 0 0,-103-134 760 0 0,99 168 111 0 0,-95-158-232 0 0,1-1 1 0 0,2 0-1 0 0,28 35 0 0 0,-30-45-4130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6.2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2759 0 0,'3'-1'518'0'0,"-1"1"-49"0"0,0-1-1 0 0,0 1 1 0 0,1 0 0 0 0,-1 0-1 0 0,0 0 1 0 0,0 0 0 0 0,1 0 0 0 0,-1 0-1 0 0,0 0 1 0 0,0 1 0 0 0,1-1 0 0 0,-1 1-1 0 0,0 0 1 0 0,0-1 0 0 0,0 1 0 0 0,0 0-1 0 0,4 3 1 0 0,11 10 375 0 0,-7-1-430 0 0,0 0-1 0 0,-1 1 1 0 0,0 1 0 0 0,-1-1-1 0 0,6 16 1 0 0,-1-3-313 0 0,179 406-2067 0 0,-138-281 814 0 0,-46-123 202 0 0,4 31 0 0 0,-10-44-2734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6.8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95 0 1375 0 0,'0'0'66'0'0,"-2"2"-8"0"0,-1 0 41 0 0,1 1 0 0 0,-1-1 0 0 0,1 1 0 0 0,-1 0 0 0 0,1 0 0 0 0,0 0 0 0 0,0 1 0 0 0,0-1 0 0 0,1 0 0 0 0,-2 5 0 0 0,-2 6 995 0 0,-3 20 1 0 0,3-11-385 0 0,-11 50 815 0 0,2 0-1 0 0,5 1 0 0 0,2-1 0 0 0,3 81 1 0 0,44 392-79 0 0,-37-519-1479 0 0,1 13-22 0 0,10 141-534 0 0,-11-39-10 0 0,2 60 47 0 0,-5-189 468 0 0,1 0-1 0 0,1-1 1 0 0,5 19-1 0 0,-6-27-13 0 0,0 0-1 0 0,1-1 1 0 0,-1 1-1 0 0,1 0 1 0 0,0-1-1 0 0,0 1 1 0 0,1-1 0 0 0,-1 0-1 0 0,0 0 1 0 0,1 0-1 0 0,0 0 1 0 0,0 0 0 0 0,0 0-1 0 0,6 4 1 0 0,3-1-624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7.2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152 6 1375 0 0,'0'0'66'0'0,"-2"-1"-8"0"0,1 0-56 0 0,-1 1 0 0 0,1-1 0 0 0,-1 1-1 0 0,1-1 1 0 0,-1 1 0 0 0,1-1-1 0 0,0 1 1 0 0,-1 0 0 0 0,1 0-1 0 0,-1 0 1 0 0,1 0 0 0 0,-1 0 0 0 0,-2 0-1 0 0,1 1 81 0 0,1-1 400 0 0,0 1 161 0 0,-5 1-397 0 0,1 0-1 0 0,0 1 1 0 0,0-1-1 0 0,0 1 0 0 0,0 1 1 0 0,0-1-1 0 0,1 1 1 0 0,-1 0-1 0 0,1 1 1 0 0,0-1-1 0 0,0 1 1 0 0,1 0-1 0 0,-8 11 1 0 0,7-8-80 0 0,0-1-1 0 0,1 1 1 0 0,0 0 0 0 0,1 1 0 0 0,0-1 0 0 0,0 0 0 0 0,1 1 0 0 0,0 0 0 0 0,0 0-1 0 0,0 13 1 0 0,3 19 470 0 0,1-1-1 0 0,11 64 0 0 0,-7-68-341 0 0,33 184 660 0 0,-4-32-1511 0 0,-15 2-498 0 0,-18-148 1053 0 0,-2 1 1 0 0,-9 58 0 0 0,9-95 11 0 0,-5 26 200 0 0,0 0 0 0 0,-2-1-1 0 0,-15 43 1 0 0,17-61-501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7.5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409 0 919 0 0,'-8'14'147'0'0,"1"1"-1"0"0,1 0 0 0 0,1 0 0 0 0,-6 20 0 0 0,-7 64 1407 0 0,6-32-517 0 0,0-11 916 0 0,-3 0-1 0 0,-23 53 1 0 0,-3 0-909 0 0,-57 137-61 0 0,26-64-296 0 0,19-45-1982 0 0,47-122 130 0 0,0-3-2626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7.9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71 1 13015 0 0,'-11'15'288'0'0,"3"-4"56"0"0,3 6 8 0 0,-3 1 16 0 0,4 3-296 0 0,1-1-72 0 0,1 6 0 0 0,-2 0 0 0 0,0 2 520 0 0,-1 0 88 0 0,1-1 24 0 0,0 1 0 0 0,1 0-792 0 0,-1-2-160 0 0,2 0-32 0 0,4-4-6088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8.3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1581 0 9759 0 0,'-28'7'573'0'0,"-50"18"-1"0"0,-17 5 555 0 0,-136 23-849 0 0,120-27-1072 0 0,-146 54 1 0 0,65-15 1472 0 0,-92 37 838 0 0,191-61-1147 0 0,-94 40-995 0 0,163-71 209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8.6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1121 0 5983 0 0,'-107'67'584'0'0,"-18"10"571"0"0,37-31 2861 0 0,-9-3-1893 0 0,-161 47-1 0 0,27-21-2013 0 0,65-19 8 0 0,161-48-90 0 0,-3 0 42 0 0,0 1 0 0 0,1 0-1 0 0,-12 6 1 0 0,17-8-114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8.9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1013 1 14455 0 0,'-26'15'483'0'0,"1"1"0"0"0,-33 29 1 0 0,-10 17-174 0 0,-59 50 808 0 0,87-79-781 0 0,-56 34 0 0 0,-11-1-1406 0 0,-164 74 0 0 0,123-89-2313 0 0,101-39-1266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4.048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1 161 8983 0 0,'3'-1'200'0'0,"129"-36"581"0"0,-2-1 120 0 0,200-31 1269 0 0,-261 60-2608 0 0,-1 3 1 0 0,131 6-1 0 0,-169 2 27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9.3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 1 7799 0 0,'-3'5'55'0'0,"1"1"-1"0"0,-1 0 1 0 0,1-1-1 0 0,0 1 0 0 0,1 0 1 0 0,-1 0-1 0 0,1 0 1 0 0,1 0-1 0 0,-1 1 0 0 0,1-1 1 0 0,0 0-1 0 0,0 0 1 0 0,0 0-1 0 0,2 8 0 0 0,34 327 1362 0 0,-32-232-2232 0 0,20 230-2100 0 0,-18-299 3423 0 0,16 57 0 0 0,-15-74-177 0 0,0-1 0 0 0,2-1 0 0 0,1 1 0 0 0,12 19 0 0 0,100 148 1442 0 0,38 80-4042 0 0,-155-258-804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9.6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464 1 10591 0 0,'-7'11'178'0'0,"0"1"-1"0"0,1 0 1 0 0,0 0 0 0 0,1 0-1 0 0,-6 22 1 0 0,-14 110-28 0 0,11-45 34 0 0,0-28-802 0 0,-3 0 1 0 0,-31 84-1 0 0,32-117 360 0 0,-1 0 1 0 0,-1-1-1 0 0,-3 0 1 0 0,0-2-1 0 0,-38 46 1 0 0,-76 78 490 0 0,118-138-3364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59.9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0 8287 0 0,'-1'3'382'0'0,"-2"2"-322"0"0,1 0 1 0 0,0 0-1 0 0,0 0 1 0 0,0 1 0 0 0,1-1-1 0 0,0 1 1 0 0,0-1-1 0 0,0 7 1 0 0,-1 50-21 0 0,2-48 105 0 0,3 65 3105 0 0,20 128-1 0 0,-7-126-3836 0 0,3-1 0 0 0,4-1 0 0 0,45 107 0 0 0,-55-153-307 0 0,2-1-1 0 0,1-1 1 0 0,26 37 0 0 0,-36-60 625 0 0,0 0 1 0 0,1 0 0 0 0,0-1 0 0 0,0 0 0 0 0,1 0 0 0 0,15 11-1 0 0,-21-17 186 0 0,-1-1 37 0 0,0 1-1 0 0,0 0 1 0 0,0 0-1 0 0,1-1 1 0 0,-1 1-1 0 0,0-1 0 0 0,1 1 1 0 0,-1-1-1 0 0,1 1 1 0 0,-1-1-1 0 0,0 0 1 0 0,1 0-1 0 0,-1 0 0 0 0,1 0 1 0 0,-1 0-1 0 0,1 0 1 0 0,1 0-1 0 0,8-5-2536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8:00.3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1631 0 9215 0 0,'-22'2'310'0'0,"0"1"-1"0"0,0 2 0 0 0,0 0 1 0 0,1 1-1 0 0,0 1 0 0 0,0 0 1 0 0,-24 14-1 0 0,-56 37 4285 0 0,-48 32-3504 0 0,-16 10-2489 0 0,118-75 727 0 0,-1-1 1 0 0,-73 24-1 0 0,-107 20 206 0 0,155-47 659 0 0,62-18-148 0 0,-251 75 1134 0 0,217-64-1544 0 0,-1-2 0 0 0,-63 9-1 0 0,79-18-386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8:00.6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37 0 5063 0 0,'-2'0'232'0'0,"-10"3"-13"0"0,11-3-215 0 0,0 0 0 0 0,0 1-1 0 0,1-1 1 0 0,-1 0 0 0 0,0 1 0 0 0,0-1 0 0 0,0 1-1 0 0,0-1 1 0 0,0 1 0 0 0,1 0 0 0 0,-2 0-1 0 0,1 1 155 0 0,-1 0 0 0 0,1 0 1 0 0,0 0-1 0 0,0 0 0 0 0,0 0 0 0 0,0 1 0 0 0,0-1 0 0 0,1 0 0 0 0,-1 1 0 0 0,1-1 0 0 0,-1 0 0 0 0,1 1 0 0 0,0-1 0 0 0,0 5 0 0 0,0 4 1890 0 0,5 21 0 0 0,-3-19-1089 0 0,-1-6-492 0 0,6 44 1344 0 0,19 67 0 0 0,-21-102-2026 0 0,1 0 1 0 0,0 0-1 0 0,1 0 1 0 0,1-1-1 0 0,0 0 1 0 0,1-1-1 0 0,0 0 1 0 0,14 15-1 0 0,-6-12-61 0 0,0-1-1 0 0,0 0 1 0 0,1-2-1 0 0,1 0 0 0 0,1-1 1 0 0,41 21-1 0 0,-29-20 127 0 0,0-2-1 0 0,0 0 1 0 0,1-3 0 0 0,39 7-1 0 0,-19-8-177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13.08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2380 1983 0 0,'0'0'2842'0'0,"12"-10"834"0"0,-9 6-2924 0 0,1 1 0 0 0,1-1 0 0 0,-1 1 0 0 0,0 0 0 0 0,1 0 1 0 0,0 1-1 0 0,8-4 0 0 0,-12 6-583 0 0,8-9 535 0 0,4-5 452 0 0,19-28 0 0 0,-11 14-404 0 0,-15 18-674 0 0,0 1-1 0 0,9-20 0 0 0,-8 13-37 0 0,-2 1 18 0 0,-4 13-49 0 0,-1 0 0 0 0,1 0-1 0 0,-1 0 1 0 0,1-1 0 0 0,0 1-1 0 0,0 0 1 0 0,0 0 0 0 0,2-2-1 0 0,4-9 76 0 0,0-1-1 0 0,0 1 1 0 0,7-25-1 0 0,-14 38-82 0 0,7-15 228 0 0,-1 2-287 0 0,12-22-20 0 0,-6 11 293 0 0,-10 21-296 0 0,6-16-97 0 0,-5 8 312 0 0,3-6 104 0 0,2-6-150 0 0,-7 21-54 0 0,-1 0 0 0 0,1 0-1 0 0,0 0 1 0 0,-1 0 0 0 0,0 0 0 0 0,1 0-1 0 0,-1 0 1 0 0,0 0 0 0 0,0-3-1 0 0,1-25 122 0 0,-1 25-155 0 0,6-34 0 0 0,-5 31 26 0 0,0 1 0 0 0,-1 0 0 0 0,0-11-1 0 0,0 10 0 0 0,0-4-25 0 0,1-13-67 0 0,-1 18 27 0 0,0 0 1 0 0,0 0 0 0 0,1 0-1 0 0,2-8 1 0 0,11-42-457 0 0,5-36 806 0 0,-14 74-220 0 0,-1 8-70 0 0,0-1 58 0 0,1 0 0 0 0,7-12 0 0 0,-7 13 68 0 0,1 1-107 0 0,-1 0 0 0 0,1 0 0 0 0,0 1 0 0 0,15-17 0 0 0,5 2 342 0 0,-21 20-365 0 0,-3 3 18 0 0,7-3-20 0 0,1 0-14 0 0,7-2 0 0 0,-3 2 0 0 0,-10 3 0 0 0,2-2-18 0 0,-1 1-59 0 0,0-2 44 0 0,-2 0 45 0 0,1 0 0 0 0,-1 0-1 0 0,1 0 1 0 0,-1-1 0 0 0,0 1 0 0 0,0-1-1 0 0,-1 0 1 0 0,0 0 0 0 0,2-5 0 0 0,10-27-27 0 0,7-38 0 0 0,-21 75 15 0 0,7-35-224 0 0,-6 31 183 0 0,-2-1 1 0 0,1 1-1 0 0,0-1 1 0 0,-2-7 0 0 0,-9-43 434 0 0,7 31-527 0 0,-8-27 0 0 0,12 47 143 0 0,0 2-10 0 0,0 0 0 0 0,0 0 0 0 0,0 0 0 0 0,-1-1 0 0 0,1 1 0 0 0,-1 0 0 0 0,1 0 0 0 0,-1 0 0 0 0,0 0 0 0 0,0 0 0 0 0,-1-3 0 0 0,-10-19 53 0 0,9 20-40 0 0,1 0 0 0 0,0-1 0 0 0,0 1 1 0 0,0 0-1 0 0,1-1 0 0 0,0 1 1 0 0,-2-9-1 0 0,2 8-77 0 0,0-1 1 0 0,0 1-1 0 0,-4-9 0 0 0,0-3-13 0 0,3 12 108 0 0,1 0-1 0 0,-1 0 1 0 0,-4-8 0 0 0,0-2 51 0 0,0 4-82 0 0,3 6 0 0 0,1 0 0 0 0,-1 0 0 0 0,-1-6 0 0 0,3 7 0 0 0,0 1-20 0 0,1 0 1 0 0,0 0-1 0 0,-1 0 0 0 0,1 0 0 0 0,1 0 0 0 0,-1 0 1 0 0,0 0-1 0 0,1 1 0 0 0,-1-1 0 0 0,1 0 0 0 0,0 0 1 0 0,0 0-1 0 0,0 1 0 0 0,0-1 0 0 0,0 0 0 0 0,1 1 1 0 0,-1-1-1 0 0,3-2 0 0 0,4-9-44 0 0,-6 10 86 0 0,1 0-1 0 0,-1 0 1 0 0,1-1-1 0 0,0 2 1 0 0,0-1 0 0 0,0 0-1 0 0,0 0 1 0 0,0 1-1 0 0,1 0 1 0 0,0 0-1 0 0,6-4 1 0 0,48-26 1 0 0,-36 23 670 0 0,-9 5-694 0 0,-13 4-141 0 0,18-3-146 0 0,-13 4 299 0 0,-1-1 0 0 0,0 0 0 0 0,0 0 0 0 0,0 0 1 0 0,-1 0-1 0 0,1-1 0 0 0,0 1 0 0 0,0-1 0 0 0,-1 0 0 0 0,1 0 0 0 0,-1-1 0 0 0,1 1 0 0 0,-1-1 0 0 0,0 1 0 0 0,0-1 0 0 0,0 0 0 0 0,-1 0 0 0 0,1-1 0 0 0,2-3 1 0 0,0-1 17 0 0,-1-1 1 0 0,0 1 0 0 0,-1-1-1 0 0,0 0 1 0 0,0 0 0 0 0,-1 0-1 0 0,2-10 1 0 0,7-23 41 0 0,-7 30-139 0 0,4-22 1 0 0,-5 14 221 0 0,-1 0-1 0 0,-1-34 1 0 0,-1 37-158 0 0,0 1-1 0 0,2-1 1 0 0,3-16-1 0 0,2-20 10 0 0,-6 42 20 0 0,1 1 0 0 0,1 0 0 0 0,0 0 1 0 0,0 0-1 0 0,1 0 0 0 0,9-16 0 0 0,2-8-288 0 0,-12 31-735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16.80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332 1559 2879 0 0,'0'0'5872'0'0,"-10"-11"-3289"0"0,-22-29-1147 0 0,-4-5 1421 0 0,32 39-2635 0 0,1-1 0 0 0,-1 1 1 0 0,1 0-1 0 0,0-1 0 0 0,0 1 1 0 0,-1-8-1 0 0,0 0-422 0 0,-1-1-1 0 0,-7-12 1 0 0,6 13-7 0 0,0 0 0 0 0,-3-15 1 0 0,5 17 367 0 0,1 1 0 0 0,-2 0-1 0 0,-6-13 1 0 0,-7-18 21 0 0,0-9-314 0 0,16 47 132 0 0,0-1 0 0 0,1 1 47 0 0,0 0-1 0 0,0 0 1 0 0,0 0-1 0 0,0 0 1 0 0,1 0-1 0 0,0 0 1 0 0,0 0-1 0 0,0 0 1 0 0,0 0-1 0 0,1 0 1 0 0,-1 0-1 0 0,2-5 1 0 0,1-13 140 0 0,-2 3 147 0 0,-1-1-1 0 0,-1 0 0 0 0,-5-31 1 0 0,5 44-298 0 0,0 0 1 0 0,1 0-1 0 0,0 0 1 0 0,2-13 0 0 0,-1 12-62 0 0,-1-1 1 0 0,1 1 0 0 0,-1 0-1 0 0,-3-16 1 0 0,3 19 77 0 0,-12-57-1023 0 0,3 11-1068 0 0,6 33 1557 0 0,-3-8 697 0 0,5 25-180 0 0,1 0 1 0 0,-1 0-1 0 0,0 1 1 0 0,1-1-1 0 0,-1 0 1 0 0,0 0-1 0 0,1 1 0 0 0,-1-1 1 0 0,0 1-1 0 0,0-1 1 0 0,0 0-1 0 0,1 1 1 0 0,-1 0-1 0 0,0-1 0 0 0,0 1 1 0 0,0-1-1 0 0,0 1 1 0 0,0 0-1 0 0,0 0 1 0 0,0 0-1 0 0,0-1 1 0 0,0 1-1 0 0,0 0 0 0 0,0 0 1 0 0,0 0-1 0 0,0 0 1 0 0,0 1-1 0 0,0-1 1 0 0,0 0-1 0 0,-1 1 0 0 0,-2 0-115 0 0,1-1 0 0 0,0 2 0 0 0,-1-1 0 0 0,1 0 0 0 0,0 0 0 0 0,0 1 0 0 0,-4 2 0 0 0,4-1 23 0 0,0-1-1 0 0,0 1 1 0 0,1 0-1 0 0,0-1 1 0 0,-1 1-1 0 0,1 0 1 0 0,0 0-1 0 0,0 1 0 0 0,1-1 1 0 0,-1 0-1 0 0,1 1 1 0 0,0-1-1 0 0,-1 1 1 0 0,0 4-1 0 0,2-7-32 0 0,10 5-190 0 0,-9-6 319 0 0,0 0 0 0 0,0 0-1 0 0,1 0 1 0 0,-1 0 0 0 0,0-1 0 0 0,0 1-1 0 0,1 0 1 0 0,-1-1 0 0 0,0 1 0 0 0,0-1-1 0 0,0 1 1 0 0,0-1 0 0 0,0 0-1 0 0,0 0 1 0 0,2-1 0 0 0,14-15 240 0 0,-10 9-60 0 0,2-2 389 0 0,-1 0 0 0 0,14-23 0 0 0,-5 8 139 0 0,77-110 117 0 0,-71 98-938 0 0,-16 26 21 0 0,0 0-1 0 0,0 0 0 0 0,1 1 1 0 0,15-16-1 0 0,54-38-8 0 0,-62 54 50 0 0,-1 0-1 0 0,1 1 1 0 0,29-11 0 0 0,64-27-369 0 0,-55 25 550 0 0,-34 14-55 0 0,1 0-1 0 0,0 1 1 0 0,0 0-1 0 0,29-4 0 0 0,-46 10-114 0 0,7 1 16 0 0,0-2 0 0 0,0 1 0 0 0,0-2 0 0 0,-1 1 0 0 0,1-1 0 0 0,-1-1 0 0 0,15-6 0 0 0,103-69 624 0 0,-112 69-552 0 0,20-11 0 0 0,-29 18-63 0 0,0 1 0 0 0,1-1 1 0 0,-1 1-1 0 0,1 0 0 0 0,-1 1 0 0 0,12-2 0 0 0,13-1-96 0 0,-16 2 3 0 0,19-1-1 0 0,56-1-508 0 0,-80 3 570 0 0,-8 1 6 0 0,4-1-12 0 0,0 1 1 0 0,1 0-1 0 0,-1 0 1 0 0,8 2-1 0 0,-8-1 22 0 0,0 0 0 0 0,0-1 1 0 0,0 0-1 0 0,8-1 0 0 0,-7 1 1 0 0,0 0 1 0 0,0 0-1 0 0,0 0 0 0 0,0 1 0 0 0,0 0 1 0 0,0 0-1 0 0,12 4 0 0 0,8 0 154 0 0,-24-4-123 0 0,0-1-1 0 0,1 1 1 0 0,-1 0-1 0 0,0 0 1 0 0,0 0 0 0 0,4 2-1 0 0,-7-3 104 0 0,1 0-84 0 0,1 1-61 0 0,-1-1-67 0 0,6 3-115 0 0,-3-2 183 0 0,1 0 56 0 0,6 3 24 0 0,-8-3-85 0 0,0 1 0 0 0,-1-1-1 0 0,1 1 1 0 0,0-1 0 0 0,0 1-1 0 0,-1 0 1 0 0,1 0 0 0 0,4 5-1 0 0,-6-6 3 0 0,0 1 0 0 0,0-1 0 0 0,0 1-1 0 0,0 0 1 0 0,0-1 0 0 0,0 1 0 0 0,0 0 0 0 0,-1 0-1 0 0,1 0 1 0 0,0 0 0 0 0,-1 0 0 0 0,0 0 0 0 0,1 0-1 0 0,-1 3 1 0 0,-1-1 14 0 0,1-3 32 0 0,1 2-33 0 0,-1 1-10 0 0,1 0 11 0 0,0-1-102 0 0,-1 1 1 0 0,1-1-1 0 0,-1 0 0 0 0,1 1 1 0 0,-1 5-1 0 0,-1 14 504 0 0,1 5-595 0 0,0-27 110 0 0,1 4 136 0 0,0 0 1 0 0,-1 0 0 0 0,0-1 0 0 0,0 9-1 0 0,0 9 179 0 0,1-18-243 0 0,0 0 0 0 0,1-2 7 0 0,0 1-1 0 0,0-1 0 0 0,0 1 1 0 0,1-1-1 0 0,-1 0 1 0 0,1 0-1 0 0,-1 0 0 0 0,1 0 1 0 0,5 2-1 0 0,8 2-20 0 0,-3 0-120 0 0,-7-4 129 0 0,0 0 0 0 0,1 0 0 0 0,-1-1 0 0 0,1 0 0 0 0,0 0 0 0 0,-1 0 1 0 0,1-1-1 0 0,0 0 0 0 0,-1 0 0 0 0,8-1 0 0 0,8-1 305 0 0,-19 2-222 0 0,0-1 0 0 0,0 1 0 0 0,0-1 0 0 0,0 0 0 0 0,0 0 1 0 0,0 0-1 0 0,4-2 0 0 0,-4 1 8 0 0,0 1-1 0 0,0 0 1 0 0,-1 0 0 0 0,1 0-1 0 0,0 0 1 0 0,0 0 0 0 0,5 0-1 0 0,-7 1 43 0 0,26 2-1005 0 0,-19-2-1435 0 0,-4 0-4515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17.803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6 10 4631 0 0,'0'0'352'0'0,"0"0"-245"0"0,-6-10 12836 0 0,18 18-12899 0 0,0 0 1 0 0,-1 1 0 0 0,19 19-1 0 0,-2-1-16 0 0,-27-25-14 0 0,1-1 0 0 0,-1 0 0 0 0,1 1-1 0 0,0-1 1 0 0,0 0 0 0 0,-1 0 0 0 0,1 0 0 0 0,0 0 0 0 0,0-1-1 0 0,0 1 1 0 0,0 0 0 0 0,0-1 0 0 0,0 1 0 0 0,0-1-1 0 0,0 0 1 0 0,0 0 0 0 0,0 0 0 0 0,3 0 0 0 0,16 2 83 0 0,-13-1-39 0 0,-1 1 10 0 0,0-1-1 0 0,0 1 1 0 0,10 4-1 0 0,-16-6-208 0 0,-1 1 0 0 0,0-1 0 0 0,0 0-1 0 0,1 0 1 0 0,-1 0 0 0 0,0 0 0 0 0,1 0 0 0 0,-1 0-1 0 0,0 0 1 0 0,0 0 0 0 0,1 1 0 0 0,-1-1 0 0 0,0 0 0 0 0,1 0-1 0 0,-1 0 1 0 0,0 0 0 0 0,1 0 0 0 0,-1 0 0 0 0,0-1-1 0 0,0 1 1 0 0,1 0 0 0 0,-1 0 0 0 0,0 0 0 0 0,1 0-1 0 0,-1 0 1 0 0,0 0 0 0 0,0 0 0 0 0,1-1 0 0 0,-1 1-1 0 0,0 0 1 0 0,0 0 0 0 0,0 0 0 0 0,1-1 0 0 0,-1 1 0 0 0,0 0-1 0 0,0 0 1 0 0,0-1 0 0 0,1 1 0 0 0,-1 0 0 0 0,0 0-1 0 0,0-1 1 0 0,0 1 0 0 0,0 0 0 0 0,0 0 0 0 0,0-1-1 0 0,0 1 1 0 0,0 0 0 0 0,1-1 0 0 0,-1 1 0 0 0,0 0-1 0 0,0-1 1 0 0,0 1 0 0 0,-1-1 0 0 0,2-2-819 0 0,-1 1-176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18.25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4 2471 0 0,'0'0'6104'0'0,"1"-2"-5398"0"0,0 2-666 0 0,-1 0 0 0 0,0 0 1 0 0,1 0-1 0 0,-1-1 1 0 0,0 1-1 0 0,1 0 0 0 0,-1 0 1 0 0,0 0-1 0 0,1 0 1 0 0,-1 0-1 0 0,0-1 0 0 0,1 1 1 0 0,-1 0-1 0 0,1 0 1 0 0,-1 0-1 0 0,0 0 0 0 0,1 0 1 0 0,-1 0-1 0 0,0 0 1 0 0,1 1-1 0 0,-1-1 0 0 0,1 0 1 0 0,-1 0-1 0 0,0 0 1 0 0,1 0-1 0 0,7 9 1743 0 0,-1-2-883 0 0,47 57 2109 0 0,-45-54-2877 0 0,-1 0-1 0 0,0 0 0 0 0,0 1 0 0 0,-1 1 1 0 0,8 17-1 0 0,-5-8-31 0 0,-3-7-16 0 0,-5-9-50 0 0,1 0 0 0 0,-1 0 0 0 0,1 0 0 0 0,0 0 0 0 0,6 7 0 0 0,-7-10-44 0 0,-2-2-49 0 0,4 2-2057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18.71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92 4255 0 0,'0'0'2340'0'0,"4"-12"3168"0"0,-3 11-5170 0 0,-1-1-1 0 0,0 0 0 0 0,0 0 0 0 0,1 0 0 0 0,-1 1 1 0 0,1-1-1 0 0,-1 0 0 0 0,1 0 0 0 0,0 1 0 0 0,0-1 1 0 0,0 1-1 0 0,0-1 0 0 0,0 1 0 0 0,0-1 1 0 0,2-1-1 0 0,13-10 434 0 0,-16 12-659 0 0,12-6 257 0 0,-11 6-372 0 0,1 0 0 0 0,-1 0 0 0 0,0 1 0 0 0,1-1 0 0 0,-1 0-1 0 0,1 1 1 0 0,-1-1 0 0 0,1 1 0 0 0,-1-1 0 0 0,3 0 0 0 0,15-4-53 0 0,-15 4-20 0 0,8-2-551 0 0,-9 2 400 0 0,-1 1 1 0 0,0-1 0 0 0,1 0 0 0 0,-1 0-1 0 0,0 0 1 0 0,3-2 0 0 0,3-2-1457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4.783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457 0 455 0 0,'-14'5'777'0'0,"-1"1"-1"0"0,1 0 0 0 0,-21 13 0 0 0,-38 30 3593 0 0,57-38-3963 0 0,-7 6 543 0 0,1 2 0 0 0,0 0 0 0 0,-32 37 0 0 0,25-20-748 0 0,-39 62 0 0 0,62-86-179 0 0,0-1 1 0 0,1 1-1 0 0,0 0 0 0 0,-4 14 1 0 0,-9 53 20 0 0,7-30-52 0 0,7-30-22 0 0,1 1 0 0 0,1 0-1 0 0,0 0 1 0 0,2-1-1 0 0,0 1 1 0 0,1 0 0 0 0,1 0-1 0 0,1 0 1 0 0,1-1-1 0 0,10 32 1 0 0,-9-34-75 0 0,1 0 0 0 0,1-1 0 0 0,0 0 1 0 0,1 0-1 0 0,1-1 0 0 0,0 0 0 0 0,19 22 0 0 0,8 3-264 0 0,2-2-1 0 0,58 45 0 0 0,-56-53 250 0 0,36 37 0 0 0,-71-61 198 0 0,0 0 0 0 0,0 0 0 0 0,0 0 1 0 0,-1 0-1 0 0,0 1 0 0 0,0 0 0 0 0,-1-1 0 0 0,0 1 1 0 0,0 1-1 0 0,0-1 0 0 0,2 15 0 0 0,-4-4-49 0 0,-3-5-97 0 0,0-9-294 0 0,-6 4-133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19.04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4487 0 0,'0'0'99'0'0,"1"2"12"0"0,1 4 431 0 0,5 0 6146 0 0,4-4-767 0 0,-1-1-6739 0 0,-9-1 986 0 0,6-1-66 0 0,-1 1 1 0 0,1 1-1 0 0,-1-1 1 0 0,0 1-1 0 0,1 0 1 0 0,-1 1-1 0 0,10 2 1 0 0,-16-4-558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20.05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43 12 1895 0 0,'-1'-1'197'0'0,"0"1"-1"0"0,0-1 0 0 0,0 1 0 0 0,1-1 0 0 0,-1 1 0 0 0,0-1 0 0 0,0 1 0 0 0,0-1 0 0 0,0 1 0 0 0,0 0 0 0 0,0 0 0 0 0,0-1 0 0 0,0 1 0 0 0,0 0 0 0 0,0 0 1 0 0,0 0-1 0 0,-2 0 0 0 0,-3 0 250 0 0,5 0-86 0 0,-15-5 3178 0 0,27 9 1969 0 0,24 5-3821 0 0,6 3-1510 0 0,-33-9-133 0 0,0 0 1 0 0,1 0-1 0 0,-2 0 0 0 0,1 1 1 0 0,0 1-1 0 0,-1-1 0 0 0,1 1 1 0 0,-1 1-1 0 0,-1-1 0 0 0,1 1 1 0 0,-1 0-1 0 0,0 0 0 0 0,0 1 1 0 0,-1 0-1 0 0,7 11 0 0 0,35 67 97 0 0,-17-29-240 0 0,-27-51 131 0 0,0 0 0 0 0,0 0 0 0 0,1 0 0 0 0,-1 0 0 0 0,1 0 0 0 0,1-1 0 0 0,-1 1 0 0 0,1-1 1 0 0,-1 0-1 0 0,8 4 0 0 0,-11-7-29 0 0,1-1 0 0 0,-1 1 0 0 0,1 0 0 0 0,-1-1 0 0 0,1 1 0 0 0,0-1 0 0 0,-1 0 0 0 0,1 1 0 0 0,-1-1 1 0 0,1 0-1 0 0,0 0 0 0 0,-1 0 0 0 0,4 0 0 0 0,21-5 50 0 0,-24 5-51 0 0,6-2-22 0 0,1 1 0 0 0,-1 0 0 0 0,12 1 0 0 0,-12 1-305 0 0,0-2 0 0 0,0 1 0 0 0,14-3 0 0 0,-18 1-3784 0 0,0 1-1392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23.863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0 185 1951 0 0,'0'0'84'0'0,"16"-4"1494"0"0,-8-2 17 0 0,0 0 1 0 0,7-7 0 0 0,-9 8-972 0 0,1-1 0 0 0,-1 1-1 0 0,13-8 1 0 0,48-24 1484 0 0,27-13 78 0 0,-85 45-2035 0 0,7-3 255 0 0,17-6 0 0 0,-27 12-324 0 0,1 0 0 0 0,-1 0 0 0 0,1 1 0 0 0,0 0-1 0 0,13 0 1 0 0,7 0-206 0 0,-22 0 120 0 0,0 0 1 0 0,0 1-1 0 0,-1 0 0 0 0,1 0 1 0 0,0 0-1 0 0,0 0 0 0 0,0 1 1 0 0,0 0-1 0 0,0 0 0 0 0,0 1 1 0 0,-1-1-1 0 0,10 5 0 0 0,-1 1-363 0 0,1 0 0 0 0,21 7 0 0 0,-28-11 414 0 0,0 0 1 0 0,-1 1-1 0 0,1 0 0 0 0,-1 0 1 0 0,0 1-1 0 0,6 6 0 0 0,6 4 278 0 0,1 4-541 0 0,-15-16 176 0 0,-1 1 1 0 0,1-1-1 0 0,-1 0 1 0 0,7 5 0 0 0,-1-3 61 0 0,-1 1 0 0 0,0 1 1 0 0,0 0-1 0 0,6 7 1 0 0,-8-8 203 0 0,-1 1 1 0 0,0-1 0 0 0,-1 1 0 0 0,5 8-1 0 0,-4-6-231 0 0,1 1 41 0 0,-1 1 0 0 0,-1-1 0 0 0,0 1 0 0 0,4 19 0 0 0,-6-23 86 0 0,2 7-343 0 0,-3-6 212 0 0,2 0 1 0 0,-1 0-1 0 0,1-1 1 0 0,0 1-1 0 0,1-1 0 0 0,7 14 1 0 0,28 37-8 0 0,-31-45-115 0 0,-4-7 53 0 0,1 0-1 0 0,-1 0 1 0 0,1 0 0 0 0,8 7-1 0 0,17 14-70 0 0,47 56-1 0 0,-57-60 129 0 0,-8-10 21 0 0,-7-10-2 0 0,-1 1 0 0 0,1-1 0 0 0,0 1 0 0 0,0-2-1 0 0,1 1 1 0 0,-1 0 0 0 0,0-1 0 0 0,1 0 0 0 0,0 0-1 0 0,6 1 1 0 0,-1-2 167 0 0,-1 0-1 0 0,21 0 1 0 0,-22-1-131 0 0,0 0-1 0 0,49 2 478 0 0,-38-2-342 0 0,-16 0-120 0 0,0-1 0 0 0,0 1 0 0 0,-1 1 0 0 0,1-1 0 0 0,0 0 0 0 0,0 1 0 0 0,6 2 1 0 0,-4-1-81 0 0,-1-1 0 0 0,1 0 0 0 0,0 0 0 0 0,-1 0 0 0 0,1-1 0 0 0,0 0 0 0 0,-1 0 0 0 0,7-1 0 0 0,-8 1 141 0 0,9-1 5 0 0,0 0 1 0 0,1 1-1 0 0,22 3 1 0 0,17 2 167 0 0,-38-4-237 0 0,-11 0-46 0 0,1 0-1 0 0,-1 0 1 0 0,0 1-1 0 0,0-1 0 0 0,0 1 1 0 0,6 3-1 0 0,-5-2 5 0 0,0-1 0 0 0,1 0 0 0 0,-1 0 0 0 0,6 2 0 0 0,-6-3 6 0 0,0 1 0 0 0,0 1 1 0 0,0-1-1 0 0,0 1 0 0 0,-1-1 0 0 0,1 1 0 0 0,-1 1 0 0 0,7 5 0 0 0,-5-4-177 0 0,4 4 107 0 0,22 16 436 0 0,-31-25-296 0 0,3 4 147 0 0,-1-2-242 0 0,2 2 91 0 0,10 11-228 0 0,6 9 171 0 0,-8-4 548 0 0,-11-15-572 0 0,0-1 1 0 0,1 0 0 0 0,5 6-1 0 0,-6-8-24 0 0,0-1 1 0 0,0 1-1 0 0,1-1 0 0 0,-1 1 0 0 0,0-1 1 0 0,5 2-1 0 0,1 0 206 0 0,-7-3-106 0 0,7 6 186 0 0,14 17-910 0 0,-19-22 701 0 0,-1 0 0 0 0,1 0 0 0 0,-1 0 0 0 0,1 0 0 0 0,0-1 0 0 0,-1 1 0 0 0,1-1 0 0 0,0 1 0 0 0,4-1 0 0 0,-4 0-54 0 0,0 1 1 0 0,0-1-1 0 0,-1 0 0 0 0,1 1 1 0 0,0 0-1 0 0,-1 0 0 0 0,1 0 1 0 0,0 0-1 0 0,-1 0 0 0 0,4 3 1 0 0,-2-2-2 0 0,0 0 1 0 0,1 0 0 0 0,-1 0-1 0 0,0-1 1 0 0,1 1 0 0 0,7 1-1 0 0,-7-2 7 0 0,-2-1 27 0 0,0 1-1 0 0,0 0 0 0 0,0 0 0 0 0,-1 0 1 0 0,1 0-1 0 0,0 1 0 0 0,-1-1 1 0 0,1 1-1 0 0,-1 0 0 0 0,1 0 1 0 0,2 2-1 0 0,6 6 32 0 0,-10-10-48 0 0,0 1 0 0 0,0-1 0 0 0,-1 1 0 0 0,1-1 1 0 0,0 1-1 0 0,0-1 0 0 0,0 0 0 0 0,0 1 0 0 0,-1-1 0 0 0,1 0 1 0 0,0 0-1 0 0,0 1 0 0 0,0-1 0 0 0,0 0 0 0 0,0 0 1 0 0,0 0-1 0 0,0 0 0 0 0,1-1 0 0 0,26 2 119 0 0,-25 0-117 0 0,-3-1 47 0 0,1 0-338 0 0,2 2-97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24.76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0 392 3743 0 0,'0'0'280'0'0,"5"-13"1460"0"0,-4 8-784 0 0,3-7 1187 0 0,3-19 1 0 0,-6 27-1839 0 0,-1 0 0 0 0,0-1 0 0 0,0 1 0 0 0,0 0 0 0 0,0 0 0 0 0,-1-1 0 0 0,1 1 0 0 0,-3-6 0 0 0,1 2 101 0 0,0 0-1 0 0,1 0 1 0 0,0-1-1 0 0,0 1 0 0 0,1-1 1 0 0,0 1-1 0 0,2-15 1 0 0,2 3 290 0 0,11-40 0 0 0,-6 32-316 0 0,-4 16-393 0 0,-1 0-1 0 0,0 0 1 0 0,-1-1 0 0 0,-1 1-1 0 0,2-21 1 0 0,-4 32 57 0 0,0-1-144 0 0,1 1-154 0 0,9 4-2317 0 0,-8-2 2248 0 0,-1 0-1 0 0,1 0 1 0 0,0 0-1 0 0,-1 0 1 0 0,1 1 0 0 0,-1-1-1 0 0,0 0 1 0 0,1 0-1 0 0,1 3 1 0 0,-2-2 235 0 0,1 1 0 0 0,-1-1 0 0 0,1 1-1 0 0,-1-1 1 0 0,0 1 0 0 0,0 0 0 0 0,0 0 0 0 0,0 0 0 0 0,-1-1 0 0 0,1 1 0 0 0,-1 0-1 0 0,1 0 1 0 0,-1 0 0 0 0,0 3 0 0 0,-1 0-515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25.51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118 1 455 0 0,'-46'46'11944'0'0,"6"-2"-8464"0"0,38-42-3402 0 0,0 0-90 0 0,0 0 0 0 0,-1 0 0 0 0,1 1 1 0 0,0-1-1 0 0,0 1 0 0 0,1-1 0 0 0,-1 1 0 0 0,1-1 0 0 0,-1 1 1 0 0,1 0-1 0 0,0 0 0 0 0,0 0 0 0 0,-1 3 0 0 0,-3 7-60 0 0,5-13 73 0 0,0 0 0 0 0,0 0 0 0 0,0 0 0 0 0,0 1 0 0 0,0-1 0 0 0,0 0 0 0 0,0 0 1 0 0,0 0-1 0 0,0 0 0 0 0,0 0 0 0 0,0 0 0 0 0,-1 0 0 0 0,1 0 0 0 0,0 0 0 0 0,0 0 0 0 0,0 0 0 0 0,0 1 0 0 0,0-1 0 0 0,0 0 0 0 0,0 0 0 0 0,1 0 0 0 0,-1 0 0 0 0,0 0 0 0 0,0 0 0 0 0,0 0 0 0 0,0 0 0 0 0,0 0 0 0 0,0 0 0 0 0,0 0 0 0 0,0 0 0 0 0,0 1 0 0 0,0-1 0 0 0,0 0 0 0 0,0 0 0 0 0,0 0 0 0 0,0 0 0 0 0,0 0 1 0 0,0 0-1 0 0,0 0 0 0 0,0 0 0 0 0,0 0 0 0 0,1 0 0 0 0,-1 0 0 0 0,0 0 0 0 0,0 0 0 0 0,5-1 31 0 0,4-3 80 0 0,9-12-24 0 0,-1-1 0 0 0,23-28 0 0 0,-13 14 1786 0 0,-18 22-1380 0 0,-9 8-574 0 0,4 15-264 0 0,-4-12 326 0 0,1 1 0 0 0,-1 0 0 0 0,-1-1 0 0 0,1 1-1 0 0,0-1 1 0 0,-1 1 0 0 0,1 0 0 0 0,-1-1 0 0 0,0 0-1 0 0,-1 4 1 0 0,-14 25-300 0 0,11-23 260 0 0,-54 89-1465 0 0,28-48 1214 0 0,20-34 373 0 0,10-15 27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26.30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33 0 1951 0 0,'0'0'2776'0'0,"-10"7"428"0"0,8-4-2995 0 0,0 0 0 0 0,0 1-1 0 0,1-1 1 0 0,-1 1 0 0 0,1 0-1 0 0,0-1 1 0 0,0 1 0 0 0,1 0 0 0 0,-1 0-1 0 0,1-1 1 0 0,-1 1 0 0 0,2 4-1 0 0,-2 5-93 0 0,-3 15 307 0 0,3-18-137 0 0,-1 0 0 0 0,1 0 0 0 0,1 0 0 0 0,0 0 0 0 0,0 1 0 0 0,1-1 0 0 0,0 0 0 0 0,4 11 0 0 0,-5-19-325 0 0,1-1 1 0 0,-1 0-1 0 0,1 0 0 0 0,0 0 1 0 0,-1 0-1 0 0,1 0 0 0 0,0 0 1 0 0,0-1-1 0 0,0 1 0 0 0,0 0 1 0 0,0 0-1 0 0,0-1 0 0 0,0 1 1 0 0,0 0-1 0 0,0-1 0 0 0,2 1 1 0 0,20 7-966 0 0,-14-6 825 0 0,-5 0 180 0 0,-2-2 8 0 0,-1 0 0 0 0,0 1 0 0 0,1-1 0 0 0,-1 1 0 0 0,0-1 0 0 0,0 1-1 0 0,0 0 1 0 0,1 0 0 0 0,-1-1 0 0 0,0 1 0 0 0,0 0 0 0 0,0 0 0 0 0,0 0 0 0 0,0 0-1 0 0,0 0 1 0 0,-1 0 0 0 0,1 0 0 0 0,0 1 0 0 0,1 1 0 0 0,-2-2 13 0 0,0 1 1 0 0,1-1-1 0 0,-1 1 1 0 0,0-1-1 0 0,0 1 1 0 0,0-1-1 0 0,0 1 1 0 0,0-1-1 0 0,0 0 1 0 0,-1 3-1 0 0,1-3-5 0 0,-8 25-364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26.69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1 1839 0 0,'0'0'10066'0'0,"14"6"-7580"0"0,24 20-1758 0 0,-31-21-853 0 0,0 1 0 0 0,0 1-1 0 0,0-1 1 0 0,-1 1 0 0 0,8 10-1 0 0,-13-16 38 0 0,-1-1 72 0 0,1 0-1 0 0,-1 1 1 0 0,1-1 0 0 0,-1 0-1 0 0,0 1 1 0 0,1-1-1 0 0,-1 1 1 0 0,0-1-1 0 0,1 0 1 0 0,-1 1 0 0 0,0-1-1 0 0,1 1 1 0 0,-1-1-1 0 0,0 1 1 0 0,0-1-1 0 0,0 1 1 0 0,1-1 0 0 0,-1 1-1 0 0,0 0 1 0 0,3 11-801 0 0,-3-9-551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27.07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1 123 2759 0 0,'0'0'126'0'0,"0"-1"-5"0"0,0-11 4970 0 0,7 0 163 0 0,6-1-4180 0 0,-1-1 0 0 0,0-1 0 0 0,16-26 0 0 0,-27 40-1042 0 0,0 0-1 0 0,-1 0 1 0 0,1 0-1 0 0,-1 0 1 0 0,1 0-1 0 0,0 0 1 0 0,0 1-1 0 0,0-1 1 0 0,-1 0-1 0 0,1 0 1 0 0,0 1-1 0 0,0-1 1 0 0,0 1-1 0 0,0-1 1 0 0,0 1-1 0 0,0-1 1 0 0,0 1-1 0 0,0-1 1 0 0,0 1-1 0 0,0 0 1 0 0,0 0-1 0 0,2-1 1 0 0,0 2-313 0 0,0-1-1 0 0,0 0 1 0 0,-1 1 0 0 0,1-1-1 0 0,0 1 1 0 0,4 2 0 0 0,-4-2-171 0 0,-2-1 60 0 0,4 2-722 0 0,0-1 348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28.344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967 107 3311 0 0,'0'0'995'0'0,"-11"10"5600"0"0,2-5-6159 0 0,1 0 1 0 0,-1 0 0 0 0,0 0 0 0 0,-1-1-1 0 0,1-1 1 0 0,-1 1 0 0 0,1-2 0 0 0,-20 4-1 0 0,26-6-304 0 0,0 0-1 0 0,0 0 0 0 0,0-1 1 0 0,0 1-1 0 0,0-1 0 0 0,0 1 1 0 0,0-1-1 0 0,0 0 0 0 0,0 0 1 0 0,0 0-1 0 0,1-1 0 0 0,-4-1 1 0 0,-2-3 106 0 0,-1 0 0 0 0,-9-9 1 0 0,13 10-113 0 0,0 0 1 0 0,0 1-1 0 0,-1 0 1 0 0,1 0-1 0 0,-1 1 1 0 0,-10-5-1 0 0,5 3-39 0 0,-1 1 0 0 0,-22-3-1 0 0,-1 0-412 0 0,-54-18 0 0 0,68 18 274 0 0,-12-5-11 0 0,27 9 31 0 0,-1 0 0 0 0,0 0 0 0 0,0 1 0 0 0,-1 0 0 0 0,1 0 0 0 0,0 1 1 0 0,-14-1-1 0 0,18 2-32 0 0,0 0 0 0 0,-1 1 1 0 0,1-1-1 0 0,0 1 1 0 0,0-1-1 0 0,-1 1 0 0 0,1 0 1 0 0,0 0-1 0 0,0 1 1 0 0,0-1-1 0 0,0 1 0 0 0,0-1 1 0 0,0 1-1 0 0,0 0 1 0 0,1 0-1 0 0,-1 0 0 0 0,-2 3 1 0 0,-2 4-117 0 0,0 0 0 0 0,0 0 1 0 0,-10 20-1 0 0,6-11 25 0 0,11-17 347 0 0,-1 0-69 0 0,0 0-115 0 0,-6 2 446 0 0,4-3-373 0 0,0 0 0 0 0,0 0 0 0 0,0 0 0 0 0,0 0 0 0 0,0-1 0 0 0,0 1 0 0 0,-4-2 0 0 0,-13-2 282 0 0,16 3-419 0 0,-1-1 1 0 0,1 1 0 0 0,0-1-1 0 0,-1 0 1 0 0,1 0-1 0 0,-6-4 1 0 0,-12-7-112 0 0,20 12 169 0 0,0 0-1 0 0,0 1 1 0 0,0-1-1 0 0,1 1 1 0 0,-1-1-1 0 0,0 1 1 0 0,0 0-1 0 0,0-1 1 0 0,0 1-1 0 0,0 0 1 0 0,0 0-1 0 0,0 1 1 0 0,0-1 0 0 0,-2 1-1 0 0,-2 0 5 0 0,1 1-1 0 0,-1 0 1 0 0,-5 3-1 0 0,-2 1-18 0 0,7-4 201 0 0,-1-1 0 0 0,1 0-1 0 0,0 0 1 0 0,0-1 0 0 0,-1 0 0 0 0,1 0-1 0 0,0 0 1 0 0,0-1 0 0 0,-8-1 0 0 0,-21-1 958 0 0,33 3-1192 0 0,0 0-118 0 0,0 0 0 0 0,0 0-1 0 0,0 0 1 0 0,0-1-1 0 0,0 1 1 0 0,0 0 0 0 0,0-1-1 0 0,-3 0 1 0 0,1-2-6343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29.20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92 1927 0 0,'32'-33'1433'0'0,"-23"22"-418"0"0,18-15 0 0 0,-24 24-906 0 0,0-1 214 0 0,0 1 1 0 0,0-1-1 0 0,1 1 0 0 0,-1 0 1 0 0,5-2-1 0 0,-7 3-244 0 0,1 1 1 0 0,-1-1 0 0 0,1 1-1 0 0,-1 0 1 0 0,1-1-1 0 0,0 1 1 0 0,-1 0 0 0 0,1 0-1 0 0,-1 0 1 0 0,1 0-1 0 0,0 0 1 0 0,-1 1-1 0 0,1-1 1 0 0,-1 0 0 0 0,1 1-1 0 0,-1-1 1 0 0,3 2-1 0 0,4 2 291 0 0,-1 0 0 0 0,11 9 0 0 0,-12-9-17 0 0,1 1-1 0 0,-1-1 1 0 0,13 6-1 0 0,106 34 744 0 0,-121-43-1039 0 0,1 1-1 0 0,-1 0 0 0 0,0-1 1 0 0,1 2-1 0 0,-1-1 0 0 0,7 5 1 0 0,-9-5-44 0 0,-1-1 0 0 0,1 1 0 0 0,-1-1 0 0 0,0 1 0 0 0,1-1 0 0 0,-1 1 1 0 0,0 0-1 0 0,0 0 0 0 0,0 0 0 0 0,0 0 0 0 0,0 0 0 0 0,-1 0 0 0 0,1 0 0 0 0,-1 0 1 0 0,1 0-1 0 0,-1 0 0 0 0,1 3 0 0 0,0 16 134 0 0,1 12 241 0 0,6 34 1 0 0,-7-59-520 0 0,1-1-269 0 0,-1 1 0 0 0,1-1 0 0 0,5 13 0 0 0,-5-16-4032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5.196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0 122 3679 0 0,'0'0'167'0'0,"4"-2"81"0"0,58-32 1785 0 0,-32 17-2756 0 0,1 0 1 0 0,60-21-1 0 0,-81 35 637 0 0,-1 0 1 0 0,1 1-1 0 0,-1 0 1 0 0,1 0-1 0 0,0 1 1 0 0,0 1-1 0 0,0 0 0 0 0,0 0 1 0 0,0 1-1 0 0,-1 0 1 0 0,1 0-1 0 0,0 1 1 0 0,0 1-1 0 0,16 6 0 0 0,-21-7 238 0 0,0 1 0 0 0,0 0-1 0 0,-1 0 1 0 0,1 0 0 0 0,-1 1-1 0 0,1-1 1 0 0,-1 1-1 0 0,0 0 1 0 0,0 0 0 0 0,-1 1-1 0 0,0-1 1 0 0,1 1-1 0 0,-1 0 1 0 0,-1 0 0 0 0,1 0-1 0 0,-1 0 1 0 0,0 0 0 0 0,0 1-1 0 0,0-1 1 0 0,0 6-1 0 0,1 5 295 0 0,-1 1 0 0 0,0-1 0 0 0,-1 1 0 0 0,-1-1 0 0 0,-4 27 0 0 0,-23 97 852 0 0,10-61-676 0 0,-6 32 298 0 0,-17 93 520 0 0,28-120-1874 0 0,-2 120 0 0 0,19-133-1788 0 0,-3-51-1368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29.903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1 455 0 0,'2'3'988'0'0,"-1"1"-1"0"0,1-1 0 0 0,0 1 0 0 0,0-1 0 0 0,0 0 0 0 0,0 0 0 0 0,1 0 0 0 0,5 6 0 0 0,2 0-545 0 0,14 10 0 0 0,9 7 510 0 0,-22-14-752 0 0,-1 0 0 0 0,-1 1 0 0 0,1-1 0 0 0,-2 2 0 0 0,0-1 0 0 0,-1 1 0 0 0,7 19 0 0 0,-11-27-85 0 0,0 0-1 0 0,0 0 1 0 0,0 0-1 0 0,1-1 0 0 0,0 1 1 0 0,7 8-1 0 0,-8-11-102 0 0,0-1 0 0 0,0 1 0 0 0,-1-1 0 0 0,2 0-1 0 0,-1 0 1 0 0,0 0 0 0 0,0 0 0 0 0,1-1 0 0 0,-1 1 0 0 0,1-1-1 0 0,-1 0 1 0 0,1 0 0 0 0,5 1 0 0 0,79 5 2422 0 0,-54-5-2920 0 0,1 0-3507 0 0,-27-1-1041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33.94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1127 869 2703 0 0,'0'0'318'0'0,"-17"-1"6084"0"0,14 0-5910 0 0,0 0 0 0 0,0 0 0 0 0,0 1 0 0 0,-1-1 0 0 0,1 1 0 0 0,-4 0 0 0 0,-20-1-513 0 0,16 0 484 0 0,7 1-412 0 0,0 0 0 0 0,1 0 0 0 0,-1 0 0 0 0,0-1 0 0 0,1 0 0 0 0,-1 1 0 0 0,1-1 1 0 0,-5-2-1 0 0,7 2 34 0 0,-14-6 1260 0 0,7 2-1115 0 0,0-1-1 0 0,1 0 0 0 0,-10-8 1 0 0,14 11-182 0 0,1 1 0 0 0,-1-1 1 0 0,1 0-1 0 0,0-1 0 0 0,0 1 0 0 0,0 0 1 0 0,0-1-1 0 0,0 1 0 0 0,1-1 1 0 0,-2-3-1 0 0,0-5-196 0 0,-3-20-1 0 0,5 28 31 0 0,0-1 137 0 0,0 1 1 0 0,0 0-1 0 0,0-1 1 0 0,-1 1-1 0 0,1 0 1 0 0,-1 0 0 0 0,-4-8-1 0 0,-4-5 5 0 0,10 16 74 0 0,-2-19-344 0 0,4 12 25 0 0,-1-1 0 0 0,0 0 0 0 0,0 1-1 0 0,-1-1 1 0 0,-1-10 0 0 0,0 13 333 0 0,0 1 0 0 0,0 0 0 0 0,0-1 0 0 0,-1 1 0 0 0,0 0 0 0 0,0 0 0 0 0,0 0 0 0 0,-1 0 0 0 0,-4-6 0 0 0,1 1 138 0 0,1 0 0 0 0,-6-12 0 0 0,6 11-36 0 0,-10-17 1 0 0,-37-51 163 0 0,36 52-564 0 0,-18-44 0 0 0,32 66 161 0 0,-1 1 0 0 0,1 0-1 0 0,-1-1 1 0 0,-6-7 0 0 0,6 8 91 0 0,0-1 1 0 0,0 1 0 0 0,-5-10-1 0 0,4 5-64 0 0,-1 0 0 0 0,0 1 0 0 0,0-1 0 0 0,-1 1 0 0 0,0 0 0 0 0,-7-7 0 0 0,-46-40-14 0 0,37 35 10 0 0,19 18 2 0 0,2 1 0 0 0,0 0 0 0 0,0 0 0 0 0,0 0 0 0 0,0 0 0 0 0,0 0 0 0 0,-1 0 0 0 0,1 1 0 0 0,0-1 0 0 0,0 1 0 0 0,-3-2 0 0 0,-7-2-78 0 0,8 3 36 0 0,1 0 0 0 0,-1 0 1 0 0,1 0-1 0 0,-1-1 0 0 0,1 1 1 0 0,-1-1-1 0 0,1 1 0 0 0,0-1 0 0 0,0 0 1 0 0,0 0-1 0 0,0 0 0 0 0,0 0 1 0 0,1 0-1 0 0,-3-4 0 0 0,1 3 138 0 0,0-1-1 0 0,-1 1 1 0 0,1 0-1 0 0,-1 0 1 0 0,-5-3-1 0 0,0-1-214 0 0,8 6 17 0 0,-9 5-242 0 0,6 0 328 0 0,-1-1-1 0 0,2 1 0 0 0,-1 0 1 0 0,0 0-1 0 0,1 1 1 0 0,0-1-1 0 0,0 1 0 0 0,-3 6 1 0 0,-11 14-43 0 0,11-16 160 0 0,0 1-1 0 0,0 0 0 0 0,1 0 1 0 0,0 1-1 0 0,1 0 0 0 0,0-1 0 0 0,-3 22 1 0 0,3-17 38 0 0,0-1-1 0 0,-1 0 1 0 0,-11 25 0 0 0,15-37-96 0 0,-13 13-162 0 0,-32 34 389 0 0,44-45-294 0 0,1-3 11 0 0,1 0 1 0 0,-1 0-1 0 0,0 0 0 0 0,0 0 1 0 0,0 0-1 0 0,0-1 0 0 0,0 1 1 0 0,-1 0-1 0 0,1 0 1 0 0,0-1-1 0 0,-2 2 0 0 0,0 0-15 0 0,1-1 24 0 0,0 0 0 0 0,0 0-1 0 0,1 0 1 0 0,-1-1 0 0 0,0 1 0 0 0,0 0 0 0 0,0-1 0 0 0,0 1 0 0 0,0-1-1 0 0,0 0 1 0 0,0 1 0 0 0,0-1 0 0 0,-1 0 0 0 0,-1-1 0 0 0,-12 1 290 0 0,-13-4-26 0 0,6 4-340 0 0,23 0 73 0 0,-3-1-26 0 0,1 1 1 0 0,-1 0-1 0 0,1 1 1 0 0,-1-1-1 0 0,1 0 1 0 0,-1 1-1 0 0,1 0 0 0 0,0-1 1 0 0,-1 1-1 0 0,1 0 1 0 0,0 0-1 0 0,-3 2 1 0 0,-20 12 233 0 0,22-12-158 0 0,-6 5-32 0 0,0 2-14 0 0,8-9 45 0 0,-4-1 150 0 0,2 0-128 0 0,2 0-57 0 0,0 0-1 0 0,-1 0 1 0 0,1 1 0 0 0,0-1-1 0 0,-1 0 1 0 0,1 1-1 0 0,0-1 1 0 0,0 1 0 0 0,-1-1-1 0 0,1 1 1 0 0,0 0-1 0 0,0-1 1 0 0,0 1-1 0 0,0 0 1 0 0,0 0 0 0 0,-2 1-1 0 0,-2 4 21 0 0,1 0 0 0 0,-7 9-1 0 0,3-7 85 0 0,7-8 106 0 0,0 0-139 0 0,-2-1-6 0 0,3 1 82 0 0,-5-5 60 0 0,3 2-204 0 0,1 2-50 0 0,1 0-1 0 0,-1 0 1 0 0,1 0 0 0 0,-1 0-1 0 0,1 1 1 0 0,0-1 0 0 0,0 0-1 0 0,-1 0 1 0 0,1 0 0 0 0,0 0-1 0 0,0 0 1 0 0,0 0-1 0 0,0 0 1 0 0,0 0 0 0 0,0 0-1 0 0,0 0 1 0 0,0 0 0 0 0,1 1-1 0 0,-1-1 1 0 0,0 0-1 0 0,1-1 1 0 0,-1 1 10 0 0,1 0-350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34.73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264 284 2015 0 0,'0'0'84'0'0,"-1"0"-26"0"0,-8 4 6223 0 0,0-7-3316 0 0,-7-10-2084 0 0,5 4 642 0 0,6 7-1149 0 0,0 0-1 0 0,0 0 0 0 0,-1 1 1 0 0,1 0-1 0 0,-6 0 1 0 0,2-1-71 0 0,9 2-156 0 0,-11-5 202 0 0,9 4-293 0 0,0-1 0 0 0,0 1 0 0 0,0-1 0 0 0,0 0 0 0 0,0 0 0 0 0,1 0 0 0 0,-1 0 0 0 0,0 0 0 0 0,1 0 0 0 0,0 0 0 0 0,-1-1-1 0 0,1 1 1 0 0,-1-4 0 0 0,-2-4 523 0 0,-4-21-1 0 0,5 21-186 0 0,-2-15 421 0 0,2 11-695 0 0,-6-18 0 0 0,8 28-87 0 0,-1-1 0 0 0,0 1-1 0 0,0 0 1 0 0,0 0-1 0 0,-1 0 1 0 0,1 1-1 0 0,-1-1 1 0 0,-4-4-1 0 0,6 7-7 0 0,-10-10 216 0 0,-14-11-1 0 0,21 20-302 0 0,1-1 1 0 0,-1 0 0 0 0,0 1-1 0 0,0 0 1 0 0,-1 0 0 0 0,1 1-1 0 0,0-1 1 0 0,-7-1 0 0 0,11 3-27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35.90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90 0 919 0 0,'0'0'5131'0'0,"-7"12"-2279"0"0,2-7-2368 0 0,0 1 1 0 0,0-1-1 0 0,1 2 0 0 0,-1-1 0 0 0,1 0 1 0 0,1 1-1 0 0,-1 0 0 0 0,1 0 0 0 0,-3 12 1 0 0,5-15-552 0 0,-1 2-33 0 0,0 1 0 0 0,1-1 0 0 0,0 1 0 0 0,0 0-1 0 0,0 12 1 0 0,2-16 81 0 0,-1 0-1 0 0,1 0 1 0 0,0 0-1 0 0,0 0 1 0 0,0 0 0 0 0,0-1-1 0 0,0 1 1 0 0,1 0-1 0 0,-1-1 1 0 0,1 1-1 0 0,0-1 1 0 0,0 1-1 0 0,0-1 1 0 0,0 0 0 0 0,0 0-1 0 0,0 0 1 0 0,3 2-1 0 0,33 30 1068 0 0,-34-32-1081 0 0,-1 1-1 0 0,0-1 0 0 0,0 1 1 0 0,-1 0-1 0 0,1 0 0 0 0,2 3 1 0 0,-4-4-6 0 0,-1 0 0 0 0,1 0 1 0 0,0-1-1 0 0,-1 1 0 0 0,1 0 0 0 0,-1 0 1 0 0,0-1-1 0 0,0 1 0 0 0,0 2 0 0 0,4 28 182 0 0,-4-31-275 0 0,5 5 592 0 0,-2-4-444 0 0,-2-2-13 0 0,0 0-1 0 0,-1 1 0 0 0,1-1 0 0 0,0 0 0 0 0,-1 1 1 0 0,1-1-1 0 0,0 1 0 0 0,-1-1 0 0 0,1 1 1 0 0,-1-1-1 0 0,1 1 0 0 0,-1-1 0 0 0,1 1 1 0 0,-1 0-1 0 0,1-1 0 0 0,-1 1 0 0 0,0 0 1 0 0,1-1-1 0 0,-1 1 0 0 0,0 0 0 0 0,0-1 1 0 0,1 1-1 0 0,-1 0 0 0 0,0 0 0 0 0,0 0 0 0 0,0 1 85 0 0,0-1-1 0 0,-1 0 1 0 0,1 0-1 0 0,-1 1 1 0 0,1-1-1 0 0,-1 0 1 0 0,0 0-1 0 0,1 0 1 0 0,-1 0-1 0 0,0 0 1 0 0,0 0-1 0 0,-1 1 1 0 0,-2 2 105 0 0,0 0 0 0 0,-1 0 0 0 0,0-1 0 0 0,1 0 0 0 0,-1 0 0 0 0,-10 5 0 0 0,7-5-115 0 0,1 1 1 0 0,1 0-1 0 0,-9 6 0 0 0,6-2-253 0 0,-14 17 0 0 0,3-2 848 0 0,19-22-498 0 0,-6 5-790 0 0,6-3-50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36.40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159 0 2159 0 0,'-14'7'216'0'0,"12"-6"137"0"0,1 0-1 0 0,-1 0 0 0 0,0 0 0 0 0,1 1 1 0 0,-1-1-1 0 0,1 0 0 0 0,-1 1 0 0 0,1 0 1 0 0,0-1-1 0 0,0 1 0 0 0,-2 3 0 0 0,-10 24 3438 0 0,3-4-1156 0 0,5-14-2376 0 0,0 0-1 0 0,-3 12 1 0 0,-1 2-638 0 0,1 15-405 0 0,4-33 959 0 0,-1 0-1 0 0,1 0 1 0 0,-2 0-1 0 0,1-1 1 0 0,-1 0-1 0 0,0 0 1 0 0,-10 8-1 0 0,9-7-108 0 0,3-5-91 0 0,4-1-117 0 0,-4 1-1109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36.93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163 6 5927 0 0,'0'0'282'0'0,"0"-1"-121"0"0,-2 1 171 0 0,1-1 0 0 0,0 0 1 0 0,0 1-1 0 0,0-1 0 0 0,-1 1 0 0 0,1 0 1 0 0,0-1-1 0 0,-1 1 0 0 0,1 0 0 0 0,0 0 0 0 0,0 0 1 0 0,-1 0-1 0 0,1 0 0 0 0,-1 0 0 0 0,1 0 0 0 0,-2 0 1 0 0,1 1-198 0 0,0 0 1 0 0,0-1-1 0 0,1 1 1 0 0,-1 0-1 0 0,0 0 1 0 0,1 0-1 0 0,-1 0 1 0 0,1 0-1 0 0,-1 0 1 0 0,-1 3 0 0 0,0-2-122 0 0,1 1 0 0 0,0 0 0 0 0,0 0 0 0 0,0 0 0 0 0,0 0 1 0 0,0 0-1 0 0,1 1 0 0 0,-1-1 0 0 0,1 0 0 0 0,-2 7 1 0 0,3-7 130 0 0,-1 1 0 0 0,1-1 1 0 0,0 1-1 0 0,0-1 0 0 0,0 1 1 0 0,1-1-1 0 0,-1 1 0 0 0,1-1 1 0 0,0 1-1 0 0,2 5 1 0 0,1-1-160 0 0,0 0 1 0 0,9 13 0 0 0,-8-14-110 0 0,-1-1 0 0 0,0 1 0 0 0,-1-1 0 0 0,0 1 0 0 0,0 0 0 0 0,0 0-1 0 0,2 12 1 0 0,-4-16 156 0 0,-1-1 0 0 0,0 1-1 0 0,0 0 1 0 0,-1 0 0 0 0,1-1-1 0 0,-1 1 1 0 0,1 0-1 0 0,-1 0 1 0 0,0-1 0 0 0,0 1-1 0 0,0 0 1 0 0,-2 2 0 0 0,1 0 72 0 0,-1-1 1 0 0,0 1-1 0 0,0 0 1 0 0,-8 7-1 0 0,-6 3 78 0 0,-29 21 0 0 0,-6 5 771 0 0,50-39-1151 0 0,-4 4 190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38.04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318 0 1263 0 0,'-4'3'8'0'0,"1"0"0"0"0,-1 0 0 0 0,-5 6 0 0 0,-6 5 1171 0 0,11-11-671 0 0,0 1 0 0 0,1-1-1 0 0,-5 6 1 0 0,5-5-184 0 0,0 0-1 0 0,0-1 1 0 0,-1 0 0 0 0,-5 5-1 0 0,-4 0 2801 0 0,-18 18 0 0 0,21-16-2395 0 0,-17 20 0 0 0,4 1-435 0 0,-2-1 0 0 0,-37 34 0 0 0,58-60-684 0 0,3-2 405 0 0,-1-1 0 0 0,1 0 1 0 0,0 1-1 0 0,-1-1 0 0 0,1 0 1 0 0,-1 0-1 0 0,1 0 0 0 0,-1 0 1 0 0,0 0-1 0 0,1 0 0 0 0,-1-1 1 0 0,0 1-1 0 0,-3 0 0 0 0,0 6 377 0 0,-11 13-437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39.65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630 1 3887 0 0,'0'0'178'0'0,"-4"5"44"0"0,-5 6 3314 0 0,-4-12-2272 0 0,1-4 43 0 0,7 3-509 0 0,1 0 1 0 0,-1 1-1 0 0,0 0 1 0 0,-9-2-1 0 0,12 3-733 0 0,-1 0 0 0 0,1 0 0 0 0,0 0 0 0 0,0 0 0 0 0,0 1-1 0 0,0-1 1 0 0,-1 1 0 0 0,1-1 0 0 0,0 1 0 0 0,0 0 0 0 0,0 0 0 0 0,0 0 0 0 0,0 0-1 0 0,-3 3 1 0 0,-17 13-987 0 0,-18 12-326 0 0,33-24 1276 0 0,1 0 1 0 0,0 1-1 0 0,0 0 0 0 0,0 0 1 0 0,1 0-1 0 0,-1 1 1 0 0,2-1-1 0 0,-8 15 1 0 0,-1-1-808 0 0,9-14 885 0 0,0 0 0 0 0,1 0-1 0 0,0 0 1 0 0,0 0 0 0 0,0 1 0 0 0,1-1-1 0 0,0 1 1 0 0,0 0 0 0 0,1 0 0 0 0,0 0 0 0 0,-1 9-1 0 0,2-13-140 0 0,0-1 30 0 0,0-1 0 0 0,0 1 0 0 0,0-1-1 0 0,0 1 1 0 0,1-1 0 0 0,-1 1 0 0 0,0-1 0 0 0,1 0 0 0 0,-1 1-1 0 0,1-1 1 0 0,0 2 0 0 0,-1-2-39 0 0,1-1 48 0 0,-1 0-1 0 0,0 0 1 0 0,0 0-1 0 0,1 0 1 0 0,-1 0 0 0 0,0 0-1 0 0,0 0 1 0 0,0 1 0 0 0,1-1-1 0 0,-1 0 1 0 0,0 0-1 0 0,0 0 1 0 0,0 0 0 0 0,1 1-1 0 0,-1-1 1 0 0,0 0-1 0 0,0 0 1 0 0,0 1 0 0 0,0-1-1 0 0,1 0 1 0 0,-1 0 0 0 0,0 0-1 0 0,0 1 1 0 0,0-1-1 0 0,0 0 1 0 0,0 0 0 0 0,0 1-1 0 0,0-1 1 0 0,0 0 0 0 0,0 0-1 0 0,0 1 1 0 0,0-1-1 0 0,0 0 1 0 0,0 1 0 0 0,0-1-1 0 0,0 0 1 0 0,0 0 0 0 0,0 1-1 0 0,0-1 1 0 0,0 0-1 0 0,-1 1 1 0 0,1 0 76 0 0,0 0 0 0 0,-1 0 1 0 0,1 1-1 0 0,-1-1 0 0 0,1 0 0 0 0,-1 0 1 0 0,0 1-1 0 0,1-1 0 0 0,-1 0 0 0 0,-2 2 1 0 0,-22 18 841 0 0,25-20-714 0 0,-4 2 22 0 0,1-1-201 0 0,3-1 40 0 0,-1-1 1 0 0,0 1-1 0 0,0-1 0 0 0,0 1 1 0 0,0-1-1 0 0,0 0 0 0 0,0 1 1 0 0,0-1-1 0 0,0 0 0 0 0,0 1 1 0 0,0-1-1 0 0,0 0 0 0 0,0 0 1 0 0,-2 0-1 0 0,-12 1 160 0 0,10-1-229 0 0,-2 0 50 0 0,0 0-1 0 0,-14 3 1 0 0,18-3-44 0 0,1 1 0 0 0,0-1 0 0 0,0 1 0 0 0,0 0 1 0 0,0 0-1 0 0,0 0 0 0 0,1 0 0 0 0,-1 0 0 0 0,0 0 1 0 0,0 1-1 0 0,-2 1 0 0 0,-10 9-943 0 0,11-10 961 0 0,0 0 0 0 0,0 0 0 0 0,1 0 0 0 0,-1 0 0 0 0,1 1 0 0 0,-1-1 0 0 0,-1 4 0 0 0,-16 15-239 0 0,16-17 173 0 0,-1 1 1 0 0,1 0-1 0 0,-8 10 0 0 0,3 5 359 0 0,7-16-486 0 0,1 0-1 0 0,-1 0 1 0 0,-4 7 0 0 0,5-11 25 0 0,1 1 24 0 0,-2 1 96 0 0,-1 3 156 0 0,2-4-72 0 0,1 0 0 0 0,-1 0 0 0 0,1 0 0 0 0,-1 0 0 0 0,1 0 0 0 0,-1 0 0 0 0,0 0 0 0 0,1-1 0 0 0,-1 1 0 0 0,-1 1 0 0 0,1-2-25 0 0,-1 1 1 0 0,1 0-1 0 0,-1-1 0 0 0,1 1 1 0 0,-1-1-1 0 0,1 1 1 0 0,-1-1-1 0 0,1 0 0 0 0,-1 0 1 0 0,0 0-1 0 0,-2 0 0 0 0,-8 0 132 0 0,10 0-94 0 0,1 0 0 0 0,-1 0 0 0 0,0 0 0 0 0,1 0 0 0 0,-1 0 0 0 0,1 0 0 0 0,-1 1 0 0 0,-1 0 0 0 0,2-1 102 0 0,-10 9 280 0 0,7-5-665 0 0,1 0 0 0 0,-1 1 0 0 0,1-1 0 0 0,0 1 0 0 0,1 0 0 0 0,-4 9 0 0 0,3-8 240 0 0,0 0-1 0 0,0 1 0 0 0,-5 6 1 0 0,6-10-348 0 0,0-1-1 0 0,1 1 1 0 0,0 0 0 0 0,-1 0 0 0 0,1 0 0 0 0,-1 4 0 0 0,1-4-518 0 0,0 1-4347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40.12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24 0 2615 0 0,'0'0'192'0'0,"-6"15"2288"0"0,3 4-395 0 0,1 0-1 0 0,1 19 1 0 0,-3 23-2192 0 0,2-13 428 0 0,-2-26-1158 0 0,2-16 278 0 0,2-6 370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40.54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26 8 1839 0 0,'-10'-6'176'0'0,"8"4"944"0"0,-9 3 3823 0 0,9 0-4735 0 0,2 0 69 0 0,0 0-143 0 0,1 0-1 0 0,-1-1 0 0 0,0 1 0 0 0,1 0 0 0 0,0 0 0 0 0,-1 0 0 0 0,1-1 0 0 0,-1 1 1 0 0,1 0-1 0 0,0-1 0 0 0,0 1 0 0 0,-1 0 0 0 0,1-1 0 0 0,0 1 0 0 0,0-1 0 0 0,0 1 1 0 0,1-1-1 0 0,16 8 610 0 0,-15-6-730 0 0,1-1-1 0 0,-1 0 0 0 0,1 1 0 0 0,-1 0 1 0 0,0-1-1 0 0,1 1 0 0 0,-1 1 1 0 0,0-1-1 0 0,0 0 0 0 0,-1 1 0 0 0,1-1 1 0 0,0 1-1 0 0,-1 0 0 0 0,0 0 1 0 0,1 0-1 0 0,-1 0 0 0 0,0 1 0 0 0,-1-1 1 0 0,1 0-1 0 0,-1 1 0 0 0,1-1 1 0 0,-1 1-1 0 0,0 0 0 0 0,0-1 0 0 0,-1 1 1 0 0,1 0-1 0 0,0 7 0 0 0,-1-5-118 0 0,0 1 0 0 0,0 0 0 0 0,1-1 0 0 0,0 1 0 0 0,1-1 0 0 0,-1 1 0 0 0,4 6 0 0 0,-5-12-128 0 0,4 16-2448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5.636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127 0 6535 0 0,'0'0'142'0'0,"-2"0"22"0"0,-2 0-105 0 0,-21 1 216 0 0,8 1-155 0 0,10 0 380 0 0,1 0-1 0 0,-1 1 0 0 0,-10 5 0 0 0,11-4-298 0 0,4-3-140 0 0,-1 1 1 0 0,1 0 0 0 0,0 0 0 0 0,0 0-1 0 0,0 0 1 0 0,0 0 0 0 0,0 0-1 0 0,1 0 1 0 0,-1 1 0 0 0,1-1 0 0 0,-1 1-1 0 0,1-1 1 0 0,0 1 0 0 0,0 0 0 0 0,0-1-1 0 0,-1 6 1 0 0,0 4 5 0 0,0 0 0 0 0,1 0 0 0 0,0 0 0 0 0,1 0 0 0 0,1 14 0 0 0,0 7-4 0 0,11 135 153 0 0,-4-97-133 0 0,-4-38-166 0 0,1 0 0 0 0,2 0 0 0 0,12 33 0 0 0,43 92-314 0 0,-51-132 292 0 0,-2 0 1 0 0,-1 0 0 0 0,9 54-1 0 0,-17-65-41 0 0,0-12-14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41.01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21 2303 0 0,'0'0'102'0'0,"1"-14"6188"0"0,1 11-6250 0 0,0 1-40 0 0,-1 2 27 0 0,-1-1 1 0 0,1 1-1 0 0,0 0 0 0 0,-1 0 0 0 0,1 0 0 0 0,0-1 0 0 0,-1 1 0 0 0,1 0 0 0 0,0 0 0 0 0,-1 0 0 0 0,1 0 0 0 0,0 0 1 0 0,-1 0-1 0 0,1 1 0 0 0,0-1 0 0 0,-1 0 0 0 0,1 0 0 0 0,0 0 0 0 0,-1 1 0 0 0,1-1 0 0 0,1 1 0 0 0,9 8 841 0 0,-9-8-786 0 0,37 25 1428 0 0,-37-24-1452 0 0,0-1 0 0 0,-1 1 1 0 0,1 0-1 0 0,-1 0 0 0 0,0 0 0 0 0,0 0 0 0 0,0 0 0 0 0,0 0 0 0 0,0 0 0 0 0,0 0 0 0 0,0 0 0 0 0,-1 0 0 0 0,1 1 0 0 0,-1-1 0 0 0,1 0 1 0 0,-1 4-1 0 0,0-2 17 0 0,1-1 0 0 0,0 1 0 0 0,0-1 1 0 0,0 1-1 0 0,1 3 0 0 0,1-4-47 0 0,-1-1 1 0 0,1 1-1 0 0,-1-1 0 0 0,1 1 1 0 0,0-1-1 0 0,6 3 0 0 0,-6-2 245 0 0,0-2-302 0 0,-1 1 1 0 0,0 0 0 0 0,1 0 0 0 0,3 5-1 0 0,-6-6-125 0 0,3 1-1553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41.50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0 3855 0 0,'0'0'7290'0'0,"13"6"-5526"0"0,-7-3-1622 0 0,0-1 0 0 0,0 1 1 0 0,0 0-1 0 0,-1 1 0 0 0,10 6 1 0 0,-10-6-243 0 0,1 0 0 0 0,-1-1 0 0 0,1 1 0 0 0,0-1 0 0 0,9 3 0 0 0,-10-4 177 0 0,0-1 0 0 0,-1 1 0 0 0,1 0 1 0 0,-1 0-1 0 0,1 1 0 0 0,-1-1 0 0 0,0 1 0 0 0,0 0 0 0 0,0 0 0 0 0,0 1 0 0 0,-1-1 0 0 0,1 1 0 0 0,-1-1 0 0 0,4 7 0 0 0,1 1-42 0 0,15 23-806 0 0,-21-31-834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41.875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5 3967 0 0,'0'0'2314'0'0,"16"-5"-884"0"0,-11 7-1077 0 0,1 0-1 0 0,0-1 1 0 0,-1 2-1 0 0,0-1 1 0 0,1 1 0 0 0,-1 0-1 0 0,0 0 1 0 0,0 0-1 0 0,5 5 1 0 0,-7-4-180 0 0,0-1 0 0 0,1 0 0 0 0,-1 1 1 0 0,-1-1-1 0 0,1 1 0 0 0,-1 0 1 0 0,1 0-1 0 0,-1 0 0 0 0,0 0 0 0 0,3 8 1 0 0,3 23-4 0 0,-4-12-3165 0 0,-4-18-1436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44.27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666 1245 2815 0 0,'-7'-9'216'0'0,"-3"-1"834"0"0,1 0 0 0 0,0-1-1 0 0,0 0 1 0 0,1 0 0 0 0,1-1-1 0 0,0 0 1 0 0,-8-18 0 0 0,-11-33 292 0 0,-4-9 54 0 0,24 62-1057 0 0,0 0 0 0 0,0 0 0 0 0,-1 0 0 0 0,-1 1 0 0 0,-11-13 0 0 0,-1 4-93 0 0,-28-21 1 0 0,-2 7 81 0 0,-6-5-455 0 0,52 33 171 0 0,1 0 0 0 0,-1-1 0 0 0,1 1-1 0 0,0 0 1 0 0,0-1 0 0 0,0 0 0 0 0,0 0-1 0 0,1 0 1 0 0,-2-7 0 0 0,1 6 16 0 0,0-1-1 0 0,0 0 1 0 0,-1 1 0 0 0,-6-10-1 0 0,2 6 65 0 0,1 0-1 0 0,0 0 1 0 0,1-1-1 0 0,0 0 1 0 0,-4-12-1 0 0,8 19-120 0 0,-2-4 3 0 0,-1-1 0 0 0,-1 1-1 0 0,0 0 1 0 0,-10-12 0 0 0,0 1 39 0 0,6 4 20 0 0,1 0 1 0 0,1-1-1 0 0,0 0 1 0 0,1 0-1 0 0,-6-23 1 0 0,2 9-125 0 0,-8-33 881 0 0,14 43-660 0 0,0 0 0 0 0,-11-22 0 0 0,10 28-210 0 0,-1 1 30 0 0,1 0-1 0 0,1 0 1 0 0,0-1 0 0 0,-3-15-1 0 0,7 27-61 0 0,1-1 74 0 0,1-11-84 0 0,0 11 102 0 0,-1 0-1 0 0,1 0 1 0 0,0-1 0 0 0,0 1-1 0 0,0 1 1 0 0,0-1-1 0 0,1 0 1 0 0,-1 0 0 0 0,4-5-1 0 0,0 0-7 0 0,-4 7-25 0 0,-1 0 1 0 0,0 1-1 0 0,1-1 0 0 0,-1 0 0 0 0,1 0 1 0 0,-1 1-1 0 0,1-1 0 0 0,-1 0 0 0 0,1 1 1 0 0,-1-1-1 0 0,1 0 0 0 0,0 1 0 0 0,-1-1 1 0 0,1 1-1 0 0,0-1 0 0 0,0 1 0 0 0,-1-1 1 0 0,1 1-1 0 0,0 0 0 0 0,0-1 0 0 0,0 1 1 0 0,-1 0-1 0 0,1 0 0 0 0,0-1 0 0 0,0 1 1 0 0,0 0-1 0 0,0 0 0 0 0,0 0 0 0 0,0 0 1 0 0,0 0-1 0 0,0 0 0 0 0,5 1 22 0 0,-2 1 4 0 0,1-2 0 0 0,0 1 0 0 0,0 0 1 0 0,0-1-1 0 0,0 0 0 0 0,-1 0 1 0 0,1 0-1 0 0,0-1 0 0 0,0 1 1 0 0,0-1-1 0 0,5-2 0 0 0,30-8 638 0 0,-29 9-424 0 0,20-8 0 0 0,-27 9-183 0 0,0-1 0 0 0,0 0 0 0 0,-1 0 0 0 0,1 0 0 0 0,-1-1 0 0 0,1 1 0 0 0,-1-1 0 0 0,5-5 1 0 0,15-19 417 0 0,-22 27-380 0 0,-1-1 11 0 0,2-1-229 0 0,0 0 374 0 0,-1 0-2413 0 0,0-2-4739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46.282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637 1343 3455 0 0,'-5'-5'168'0'0,"-78"-110"2535"0"0,58 77-1446 0 0,4 11 188 0 0,-2 0-1 0 0,-35-33 1 0 0,38 40-572 0 0,14 14-738 0 0,2 0 0 0 0,-1-1 0 0 0,1 1 0 0 0,-7-13 0 0 0,7 11-267 0 0,0 0-1 0 0,-1 0 1 0 0,-7-8-1 0 0,-35-31 568 0 0,-4-6 410 0 0,40 40-803 0 0,-2-3 100 0 0,0 1 1 0 0,-23-20 0 0 0,28 27-54 0 0,0-1 1 0 0,0 1-1 0 0,1-1 1 0 0,1 0-1 0 0,-1-1 1 0 0,2 0-1 0 0,-1 0 1 0 0,-3-11-1 0 0,1 6-52 0 0,-28-62 1027 0 0,30 65-886 0 0,2 0-1 0 0,-1 0 1 0 0,2 0-1 0 0,0 0 1 0 0,0-1-1 0 0,-1-12 1 0 0,2 4 28 0 0,-2 0 1 0 0,0 0-1 0 0,-2 0 0 0 0,-10-26 1 0 0,14 39-171 0 0,0 0 0 0 0,1 0 0 0 0,-1 0 1 0 0,2-1-1 0 0,-1 1 0 0 0,1 0 0 0 0,0 0 1 0 0,1 0-1 0 0,0-1 0 0 0,2-7 0 0 0,-2 7-29 0 0,6-45 521 0 0,-7 53-456 0 0,1-2-41 0 0,0 1-1 0 0,1-1 1 0 0,-1 0-1 0 0,4-4 1 0 0,-4 6-140 0 0,6-10-42 0 0,-6 8 112 0 0,1 1-1 0 0,-1-1 0 0 0,1 0 1 0 0,0 1-1 0 0,0 0 0 0 0,0-1 1 0 0,1 1-1 0 0,3-3 0 0 0,-2 2 51 0 0,-2 3 18 0 0,-1-1 0 0 0,1 0 0 0 0,0 1 0 0 0,0 0 0 0 0,0-1 0 0 0,0 1 0 0 0,0 0 0 0 0,0 0 0 0 0,-1 0 0 0 0,1 0 0 0 0,3 1 0 0 0,-3-1-12 0 0,3 0 45 0 0,1 0-1 0 0,-1 0 1 0 0,1-1-1 0 0,-1 1 0 0 0,1-1 1 0 0,-1-1-1 0 0,0 1 1 0 0,10-4-1 0 0,-3 0 87 0 0,17-2-1 0 0,-22 6-203 0 0,-6 1 58 0 0,-1 0 0 0 0,1 0 0 0 0,0 0-1 0 0,0 0 1 0 0,0 0 0 0 0,0 0 0 0 0,0 0-1 0 0,0 0 1 0 0,0-1 0 0 0,0 1 0 0 0,0 0 0 0 0,0-1-1 0 0,0 1 1 0 0,0 0 0 0 0,0-1 0 0 0,-1 1-1 0 0,1-1 1 0 0,0 0 0 0 0,0 1 0 0 0,-1-1 0 0 0,1 0-1 0 0,0 1 1 0 0,-1-1 0 0 0,1 0 0 0 0,0 0-1 0 0,-1 1 1 0 0,1-1 0 0 0,-1 0 0 0 0,1 0 0 0 0,-1 0-1 0 0,0 0 1 0 0,1 0 0 0 0,-1 0 0 0 0,0 0-1 0 0,0 1 1 0 0,0-1 0 0 0,1 0 0 0 0,-1 0 0 0 0,0 0-1 0 0,0 0 1 0 0,-1 0 0 0 0,1 0 0 0 0,0 0-1 0 0,0-1 1 0 0,-1-4 104 0 0,0 1 0 0 0,0 0 0 0 0,-3-8 0 0 0,2 8-7 0 0,0-1-1 0 0,1 1 1 0 0,0 0 0 0 0,0-1-1 0 0,0-9 1 0 0,1 10-99 0 0,0 4-64 0 0,0 0 1 0 0,0 0-1 0 0,0 0 0 0 0,0 0 0 0 0,1-1 0 0 0,-1 1 1 0 0,0 0-1 0 0,1 0 0 0 0,-1 0 0 0 0,1 0 1 0 0,-1 0-1 0 0,1 0 0 0 0,-1 0 0 0 0,1 0 0 0 0,1-2 1 0 0,2-2-1613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48.634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89 18 455 0 0,'-6'-3'1047'0'0,"0"0"-1"0"0,0 1 0 0 0,0 0 0 0 0,-1 0 0 0 0,-11-1 0 0 0,10 1-561 0 0,7 2-311 0 0,0 0 0 0 0,0 0-1 0 0,0 0 1 0 0,0-1 0 0 0,1 1 0 0 0,-1 0 0 0 0,0 0 0 0 0,0 1 0 0 0,0-1 0 0 0,0 0 0 0 0,0 0 0 0 0,0 0 0 0 0,0 1-1 0 0,0-1 1 0 0,0 0 0 0 0,0 1 0 0 0,1-1 0 0 0,-1 1 0 0 0,0-1 0 0 0,0 1 0 0 0,0-1 0 0 0,-1 2 0 0 0,1 0-47 0 0,0-1 0 0 0,0 1 0 0 0,0-1 0 0 0,0 1 0 0 0,1 0 0 0 0,-1-1-1 0 0,0 1 1 0 0,1 0 0 0 0,-1 0 0 0 0,1-1 0 0 0,-1 4 0 0 0,1 1 17 0 0,-1 0 0 0 0,1 1 0 0 0,1-1 1 0 0,-1 1-1 0 0,3 12 0 0 0,-1-13-158 0 0,-1 0 0 0 0,1 0 0 0 0,0 0 0 0 0,0 0 0 0 0,1 0 0 0 0,0 0 0 0 0,0 0 0 0 0,0-1 0 0 0,1 0 0 0 0,0 0 0 0 0,0 0 0 0 0,6 7 0 0 0,-4-7 1 0 0,-1 0-1 0 0,0 0 0 0 0,0 1 1 0 0,0 0-1 0 0,-1 0 0 0 0,1 0 1 0 0,3 9-1 0 0,-7-12 9 0 0,0 0 1 0 0,1 0-1 0 0,-2 1 0 0 0,1-1 1 0 0,0 0-1 0 0,-1 1 0 0 0,1-1 1 0 0,-1 1-1 0 0,0-1 0 0 0,0 0 1 0 0,0 1-1 0 0,-1-1 0 0 0,1 1 1 0 0,-1-1-1 0 0,0 0 0 0 0,0 0 1 0 0,0 1-1 0 0,0-1 0 0 0,-3 4 1 0 0,4-7 5 0 0,-4 8 88 0 0,2-4-73 0 0,2-4-86 0 0,-2 8 200 0 0,-1-1 0 0 0,2 1 0 0 0,-1 0 1 0 0,1 0-1 0 0,0 0 0 0 0,1-1 1 0 0,0 16-1 0 0,0-12-638 0 0,4 119 364 0 0,-2-112 132 0 0,1 0 0 0 0,9 31 0 0 0,3 14-2 0 0,-10-41-3 0 0,0-1 1 0 0,12 29 0 0 0,-9-29-173 0 0,33 82 549 0 0,1-7-623 0 0,-23-56 746 0 0,3 2-467 0 0,-12-24 191 0 0,9 22 0 0 0,42 94 1613 0 0,-50-116-1694 0 0,1-1 1 0 0,0 0 0 0 0,22 22-1 0 0,-18-21-62 0 0,-1 1 0 0 0,16 25 0 0 0,-4-1 264 0 0,35 47 0 0 0,-24-35 261 0 0,-29-39-380 0 0,1-1 0 0 0,1-1-1 0 0,14 16 1 0 0,-12-17-422 0 0,1-2-1 0 0,18 12 0 0 0,-20-15-58 0 0,-1 0 0 0 0,0 0 0 0 0,0 2 0 0 0,17 18 0 0 0,-19-17-108 0 0,4 5-417 0 0,-1 0-1 0 0,0 1 1 0 0,15 30 0 0 0,-25-43-4073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50.54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30 1 3767 0 0,'0'0'1067'0'0,"-5"12"7130"0"0,6-2-7433 0 0,0 0-1 0 0,4 16 1 0 0,0 1-720 0 0,-4-11-90 0 0,0 0 1 0 0,-1 1-1 0 0,0-1 1 0 0,-2 1-1 0 0,-4 25 1 0 0,4-35-86 0 0,0 0 1 0 0,0 0 0 0 0,-7 12 0 0 0,7-14 157 0 0,-1 0 0 0 0,1 1-1 0 0,0-1 1 0 0,-1 8 0 0 0,1 2-117 0 0,1 0 0 0 0,1 1 0 0 0,0-1 0 0 0,2 17 0 0 0,-1-18 12 0 0,1 13 67 0 0,-2-13 11 0 0,1 0 0 0 0,5 26 0 0 0,-3-25-17 0 0,1 16 0 0 0,-2-18 2 0 0,0 0-1 0 0,4 17 1 0 0,30 115 84 0 0,-26-99-42 0 0,2 9 243 0 0,23 62-1 0 0,-18-78-305 0 0,-10-23 9 0 0,9 29-1 0 0,-11-31 328 0 0,0 0-1 0 0,1 0 0 0 0,9 15 0 0 0,-3-6-96 0 0,5 7 192 0 0,22 30-1 0 0,-22-34-291 0 0,-10-18-426 0 0,14 17 1 0 0,6 6 797 0 0,-15-14 169 0 0,42 56-130 0 0,-30-39-939 0 0,-20-27 436 0 0,0 0 0 0 0,0 0 0 0 0,1-1 0 0 0,0 0-1 0 0,1 0 1 0 0,7 7 0 0 0,-1-3-139 0 0,0 2 1 0 0,-1-1-1 0 0,0 1 1 0 0,0 1-1 0 0,16 26 1 0 0,-12-17-252 0 0,28 30 0 0 0,-26-34 54 0 0,-2 0-1 0 0,18 29 1 0 0,-8 3-192 0 0,-18-34 13 0 0,16 27 1 0 0,-22-43-125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52.35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61 7 1663 0 0,'0'0'5755'0'0,"-11"-6"744"0"0,9 8-6386 0 0,1 0 0 0 0,-1 0 0 0 0,1 0 1 0 0,0 0-1 0 0,0 0 0 0 0,0 1 0 0 0,0-1 1 0 0,0 0-1 0 0,1 1 0 0 0,-1-1 0 0 0,1 1 1 0 0,-1-1-1 0 0,1 1 0 0 0,0-1 0 0 0,0 1 1 0 0,1 3-1 0 0,0 7-17 0 0,6 24 1 0 0,-5-25-333 0 0,2 7 201 0 0,-1-4-22 0 0,0-1 1 0 0,1 20-1 0 0,-4-29 48 0 0,0 1 0 0 0,-1-1 0 0 0,1 0 0 0 0,-1 0 0 0 0,0 0 0 0 0,0-1 0 0 0,0 1 0 0 0,-1 0 0 0 0,0 0 0 0 0,-4 8 0 0 0,-2 2-177 0 0,0 1 0 0 0,2 0-1 0 0,-1 0 1 0 0,2 0 0 0 0,0 1 0 0 0,-2 19-1 0 0,6-28 238 0 0,1 1 0 0 0,0 0 0 0 0,1 0 0 0 0,0-1 0 0 0,2 12 0 0 0,1 5-345 0 0,0 10-649 0 0,-2-7 506 0 0,2 1 0 0 0,1-1 0 0 0,10 31-1 0 0,14 35 966 0 0,-26-87-514 0 0,-1 0 0 0 0,1-1-1 0 0,0 1 1 0 0,0-1-1 0 0,1 0 1 0 0,0 0 0 0 0,0 0-1 0 0,7 7 1 0 0,1 3 267 0 0,-1 1 1 0 0,-1 0-1 0 0,10 22 0 0 0,-1-3 303 0 0,13 21-697 0 0,18 35 2122 0 0,-36-65-1343 0 0,-8-17-572 0 0,0 0-1 0 0,-1 1 1 0 0,5 14-1 0 0,-7-16 139 0 0,1 0 1 0 0,0 0-1 0 0,0-1 0 0 0,1 1 0 0 0,9 11 0 0 0,-4-5-261 0 0,46 86 583 0 0,-47-83-520 0 0,4 5-98 0 0,27 36 0 0 0,2 4-42 0 0,55 82-954 0 0,-39-60-1054 0 0,-58-84 1898 0 0,2 3-1922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52.95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1 919 0 0,'1'11'4214'0'0,"26"52"807"0"0,1 1-3441 0 0,68 152 653 0 0,-64-151-970 0 0,-16-33-1072 0 0,-16-32-159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54.08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 0 1007 0 0,'0'0'88'0'0,"2"3"-88"0"0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6.043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163 1 1375 0 0,'0'0'66'0'0,"-2"2"-8"0"0,-1 1-47 0 0,-12 20 218 0 0,9-13 834 0 0,1 1-1 0 0,1 0 0 0 0,-1 1 0 0 0,2-1 1 0 0,-5 19-1 0 0,0 10-1375 0 0,1-6-679 0 0,-4 58-1 0 0,1 54 1681 0 0,9-129-468 0 0,0 84 1040 0 0,2-56-813 0 0,5 74-84 0 0,2 97-1133 0 0,-10-189 1046 0 0,-1-1-1 0 0,0 0 0 0 0,-2 0 0 0 0,-10 27 0 0 0,15-52-248 0 0,0 0-1 0 0,0 0 1 0 0,-1 0-1 0 0,1 0 1 0 0,-1 0-1 0 0,1 0 1 0 0,-1 0-1 0 0,1 0 1 0 0,-1 0-1 0 0,0 0 1 0 0,1 0-1 0 0,-1-1 1 0 0,-1 2-1 0 0,-1 2 43 0 0,-7 6 122 0 0,5-8-112 0 0,-8 1-103 0 0,6-3-159 0 0,-7-6-72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23:54.948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432 313 1375 0 0,'0'0'66'0'0,"-2"10"2229"0"0,1-7 3199 0 0,-2-2-4870 0 0,1 0 0 0 0,-1 0 1 0 0,1 0-1 0 0,-1-1 0 0 0,1 1 0 0 0,-1-1 1 0 0,0 0-1 0 0,1 1 0 0 0,-6-2 0 0 0,7 1-571 0 0,0 0 140 0 0,-13-3 800 0 0,10 1-809 0 0,0 0-1 0 0,1-1 0 0 0,-1 1 1 0 0,1-1-1 0 0,0 0 0 0 0,0 0 1 0 0,0 0-1 0 0,0-1 0 0 0,-3-4 1 0 0,2 3-68 0 0,0 0 1 0 0,0 1-1 0 0,0-1 1 0 0,-5-3-1 0 0,5 5-63 0 0,0 1 0 0 0,1-1-1 0 0,-1 0 1 0 0,1 0 0 0 0,0 0-1 0 0,0 0 1 0 0,0-1 0 0 0,1 1 0 0 0,-1-1-1 0 0,1 0 1 0 0,0 1 0 0 0,0-1-1 0 0,0 0 1 0 0,0-1 0 0 0,1 1 0 0 0,-2-5-1 0 0,1 6-62 0 0,0-1 0 0 0,0 1 0 0 0,0 0 0 0 0,-1-1 0 0 0,1 1 0 0 0,-1 1 0 0 0,0-1 1 0 0,-6-5-1 0 0,-4-4-5 0 0,-4-9 144 0 0,4 3-44 0 0,11 15-65 0 0,0 0 0 0 0,0 1 0 0 0,0-1 0 0 0,-1 1 0 0 0,1-1 0 0 0,-1 1 0 0 0,1 0 1 0 0,-1 0-1 0 0,0 0 0 0 0,0 0 0 0 0,0 1 0 0 0,0-1 0 0 0,0 1 0 0 0,0 0 1 0 0,-1-1-1 0 0,1 2 0 0 0,0-1 0 0 0,-1 0 0 0 0,-3 0 0 0 0,-33-9 364 0 0,28 6-224 0 0,9 3-118 0 0,1 1 0 0 0,-1-1-1 0 0,1 0 1 0 0,-1 1-1 0 0,1 0 1 0 0,-1-1-1 0 0,0 1 1 0 0,1 0 0 0 0,-4 1-1 0 0,2-1 11 0 0,-1 0-97 0 0,4 0 75 0 0,-1 0 0 0 0,1 0 0 0 0,0 0-1 0 0,-1 0 1 0 0,1-1 0 0 0,0 1 0 0 0,0-1 0 0 0,-1 1 0 0 0,1-1 0 0 0,0 1 0 0 0,0-1 0 0 0,0 0 0 0 0,0 1 0 0 0,-1-1 0 0 0,1 0-1 0 0,0 0 1 0 0,0 0 0 0 0,1 0 0 0 0,-1 0 0 0 0,0 0 0 0 0,0 0 0 0 0,0 0 0 0 0,1 0 0 0 0,-1 0 0 0 0,0 0 0 0 0,1-1-1 0 0,-1 1 1 0 0,1 0 0 0 0,-1-2 0 0 0,-2-9 120 0 0,2 9-207 0 0,1 1 0 0 0,-1 0 0 0 0,1 0 0 0 0,-1 0-1 0 0,0 0 1 0 0,1 0 0 0 0,-1 1 0 0 0,0-1 0 0 0,0 0-1 0 0,-1 0 1 0 0,1 0 0 0 0,-2-1 0 0 0,1 2-1603 0 0,-4-1-5591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36.125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117 1 3223 0 0,'-2'1'1692'0'0,"-49"25"-493"0"0,49-24-979 0 0,0-1-23 0 0,-10 4 547 0 0,10-3-432 0 0,-7 6 28 0 0,7-7 4 0 0,1 2-28 0 0,-15 26 168 0 0,9-14-370 0 0,4-6-76 0 0,1 0 1 0 0,0 0 0 0 0,1 0 0 0 0,0 0-1 0 0,0 0 1 0 0,1 0 0 0 0,0 0 0 0 0,1 0-1 0 0,0 0 1 0 0,3 15 0 0 0,-1-12 145 0 0,1 0-1 0 0,1 0 1 0 0,-1-1-1 0 0,2 1 1 0 0,-1-1-1 0 0,2-1 1 0 0,9 14-1 0 0,15 19 364 0 0,-11-14-335 0 0,45 48 0 0 0,-54-67-53 0 0,0-1 0 0 0,0 0 0 0 0,25 13 0 0 0,-7-4 74 0 0,33 28 167 0 0,-57-41-373 0 0,0 0 0 0 0,0 0-1 0 0,-1 0 1 0 0,1 1 0 0 0,-1-1-1 0 0,0 1 1 0 0,-1 0 0 0 0,0 1-1 0 0,0-1 1 0 0,0 0 0 0 0,2 10-1 0 0,-1-2-26 0 0,1 48 0 0 0,-5 18-140 0 0,0-12-168 0 0,0-63 279 0 0,6 66-625 0 0,-4-62 690 0 0,0 0 0 0 0,1 0 0 0 0,0 0 0 0 0,0 0 0 0 0,8 13 1 0 0,5 9-7 0 0,-2 1 0 0 0,13 38 0 0 0,-22-57-17 0 0,1-1 0 0 0,12 19-1 0 0,-5-7 38 0 0,16 21 135 0 0,-6-12 22 0 0,-13-16-17 0 0,-1-1-1 0 0,14 34 0 0 0,-17-37-143 0 0,1 1 0 0 0,0-1-1 0 0,1 0 1 0 0,0-1 0 0 0,1 0-1 0 0,12 12 1 0 0,-16-18 29 0 0,8 8 104 0 0,1-1 0 0 0,1-1 0 0 0,0 0 0 0 0,0-1 0 0 0,33 18 1 0 0,41 16-47 0 0,-49-25-82 0 0,6 1 150 0 0,60 20 0 0 0,-90-34-108 0 0,1 0 0 0 0,-1 2-1 0 0,0 0 1 0 0,26 20 0 0 0,13 8-109 0 0,-32-24-108 0 0,39 33 0 0 0,2 1 64 0 0,-24-13 13 0 0,38 32-46 0 0,25 22 16 0 0,-70-58-56 0 0,1 2 183 0 0,-27-25 1 0 0,1 0 0 0 0,-1 0 0 0 0,0 0 0 0 0,-1 1 0 0 0,0 0 0 0 0,0 1 0 0 0,6 11 0 0 0,-4 0 41 0 0,-1 0 0 0 0,-1 1 0 0 0,0 0 0 0 0,-2 0 0 0 0,3 36 0 0 0,-4-42-10 0 0,0-1-1 0 0,0 0 0 0 0,2 0 1 0 0,0 0-1 0 0,11 23 0 0 0,-10-23-24 0 0,-3-8-35 0 0,0 0 0 0 0,0 0-1 0 0,6 9 1 0 0,4 3-103 0 0,0 0-1 0 0,1-1 0 0 0,1 0 1 0 0,27 23-1 0 0,2-5 18 0 0,-18-12 20 0 0,22 18-165 0 0,-41-35 141 0 0,0-2-1 0 0,1 1 1 0 0,-1-1-1 0 0,1 0 1 0 0,11 4-1 0 0,18 2 279 0 0,68 10 1 0 0,17 5 680 0 0,-69-13-604 0 0,-35-8-243 0 0,-1 0 0 0 0,0 1 0 0 0,0 1 0 0 0,22 10 0 0 0,12 10 294 0 0,0-2-1 0 0,68 22 1 0 0,-102-40-266 0 0,0 2 0 0 0,-1 0 0 0 0,1 1 0 0 0,-1 0 0 0 0,-1 2 0 0 0,22 17 0 0 0,-16-13-287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6.672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1420 0 7799 0 0,'-3'3'175'0'0,"-5"4"-47"0"0,2-1-9 0 0,0 0 0 0 0,1 0 0 0 0,-9 10 0 0 0,1 9-75 0 0,11-19-51 0 0,-3 3-64 0 0,1 1 0 0 0,0-1-1 0 0,-4 18 1 0 0,-1 1-236 0 0,7-23 106 0 0,-1-1-1 0 0,0 1 0 0 0,0-1 0 0 0,0 0 1 0 0,0 0-1 0 0,-1 0 0 0 0,-5 5 0 0 0,6-6 48 0 0,-17 15 590 0 0,-2-1 0 0 0,-37 23-1 0 0,51-35-487 0 0,-58 35 82 0 0,-31 20-275 0 0,49-27 447 0 0,-32 25 524 0 0,61-42-804 0 0,0-2-1 0 0,0 0 0 0 0,-2-2 1 0 0,1 0-1 0 0,-30 12 0 0 0,32-17 6 0 0,-2-3 58 0 0,11-1 92 0 0,-1-1-1 0 0,1-1 0 0 0,-1 0 1 0 0,1 0-1 0 0,-1-1 1 0 0,0 0-1 0 0,1-1 0 0 0,-1 0 1 0 0,1 0-1 0 0,-18-6 0 0 0,-73-34 939 0 0,71 27-607 0 0,-1 2 1 0 0,-61-17-1 0 0,60 23-292 0 0,-1 1 0 0 0,-60-1 0 0 0,55 5 191 0 0,12 0-97 0 0,0 2 1 0 0,0 0-1 0 0,-31 6 0 0 0,41-4-215 0 0,11-2-391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7.142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1483 94 7775 0 0,'-74'-15'808'0'0,"-193"-52"1810"0"0,244 63-2748 0 0,0 0 1 0 0,-1 2-1 0 0,1 0 0 0 0,-42 3 1 0 0,24 4-187 0 0,-75 17 0 0 0,-201 42 2440 0 0,278-58-1840 0 0,-57 8 176 0 0,44-10-385 0 0,-96 14-1829 0 0,114-10 203 0 0,23-6 1415 0 0,-33 10 930 0 0,41-12-533 0 0,0 1-140 0 0,-7 2-9 0 0,7-2-33 0 0,1-1-14 0 0,-45 2-458 0 0,45-2 338 0 0,0 0-202 0 0,0-1-174 0 0,-9-2-73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7.474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459 1 1839 0 0,'0'0'83'0'0,"-3"0"-6"0"0,-9 3 1506 0 0,0 0-1 0 0,-22 9 0 0 0,31-10-1486 0 0,-63 31 1954 0 0,46-21-2608 0 0,0 2 0 0 0,0 1 1 0 0,2 0-1 0 0,-34 36 0 0 0,27-24 829 0 0,1 2-1 0 0,1 1 1 0 0,1 1-1 0 0,-33 65 0 0 0,19-16 434 0 0,23-55-864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7.866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145 1 5295 0 0,'0'0'395'0'0,"-3"1"-264"0"0,-16 7-102 0 0,14-6-29 0 0,-4 4 100 0 0,4-3-77 0 0,-3 1-9 0 0,0 0 0 0 0,1 1 0 0 0,-1 1 0 0 0,1-1 0 0 0,0 1 0 0 0,-11 13 0 0 0,14-15-8 0 0,0 1 0 0 0,1 1 0 0 0,0-1-1 0 0,0 0 1 0 0,0 1 0 0 0,1 0-1 0 0,-1 0 1 0 0,0 6 0 0 0,-1 7-14 0 0,-3 24 1 0 0,6-33-84 0 0,1-5 63 0 0,0 0 0 0 0,0 0 0 0 0,0 0-1 0 0,1 6 1 0 0,1 16-89 0 0,-1-16 42 0 0,-1 0 0 0 0,2 0 0 0 0,-1 0 0 0 0,2-1 0 0 0,-1 1 0 0 0,1 0 0 0 0,1-1 0 0 0,8 17-1 0 0,-9-21 48 0 0,0 0 0 0 0,0-1 0 0 0,1 1 1 0 0,0-1-1 0 0,0 0 0 0 0,1 0 0 0 0,-1 0 0 0 0,1 0 0 0 0,0-1 0 0 0,1 0 0 0 0,-1 0 0 0 0,8 4 0 0 0,-1-1-277 0 0,1-1-1 0 0,0-1 1 0 0,0 0 0 0 0,25 6 0 0 0,-5-4-1066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8.213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86 1 2159 0 0,'2'3'84'0'0,"2"2"-70"0"0,-1 0 0 0 0,0 0 0 0 0,0 1-1 0 0,-1 0 1 0 0,0-1 0 0 0,0 1-1 0 0,0 0 1 0 0,0 0 0 0 0,-1 0 0 0 0,0 0-1 0 0,0 0 1 0 0,-1 1 0 0 0,0-1-1 0 0,0 0 1 0 0,0 0 0 0 0,-1 0-1 0 0,-2 10 1 0 0,-7 23 1569 0 0,-1 0-1 0 0,-2 0 1 0 0,-30 59 0 0 0,37-85-1641 0 0,0 0 1 0 0,1 0 0 0 0,0 0-1 0 0,1 0 1 0 0,-2 16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8.541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29 76 1951 0 0,'-18'-49'152'0'0,"17"47"-164"0"0,1-1 0 0 0,-1 1-1 0 0,0 0 1 0 0,0-1-1 0 0,0 1 1 0 0,-5-11 2745 0 0,21 30-1928 0 0,39 50 1555 0 0,-40-48-1883 0 0,16 18 0 0 0,-4-8-287 0 0,82 93 265 0 0,-90-104-414 0 0,1-2-1 0 0,1 0 1 0 0,0-1-1 0 0,32 18 1 0 0,-18-16 247 0 0,0-1 0 0 0,37 12 1 0 0,-51-22-369 0 0,0-1 1 0 0,1 0 0 0 0,-1-1 0 0 0,1-2-1 0 0,26 1 1 0 0,-25-4-3552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59.897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2315 0 3911 0 0,'-48'39'293'0'0,"-66"47"446"0"0,-7-10-401 0 0,-10 7 2460 0 0,85-53-1179 0 0,27-16-1074 0 0,-27 25-1 0 0,28-23-501 0 0,-33 29 95 0 0,3 2 0 0 0,-75 92 1 0 0,88-83-42 0 0,12-18-205 0 0,-37 62-789 0 0,42-69 543 0 0,7-10 153 0 0,4-8 123 0 0,0-1 1 0 0,-1 0-1 0 0,-10 12 0 0 0,-5 3 57 0 0,14-15 24 0 0,-1 0 0 0 0,0-1 0 0 0,-1-1 0 0 0,0 1 0 0 0,0-2 0 0 0,-16 11 0 0 0,0-6 127 0 0,0-1 0 0 0,-1 0-1 0 0,-50 13 1 0 0,-93 14 532 0 0,146-35-633 0 0,-28 6 312 0 0,-1-2 1 0 0,-88 2 0 0 0,-81-6-157 0 0,104 4 248 0 0,39-3 18 0 0,43-4 117 0 0,-69-7 0 0 0,93 3-445 0 0,0-1-1 0 0,1-1 0 0 0,-20-7 1 0 0,29 8-577 0 0,-4-4-182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00.632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2823 8 3911 0 0,'-32'8'103'0'0,"19"-6"-9"0"0,1 2 1 0 0,-20 7 0 0 0,-122 48 1560 0 0,78-35-483 0 0,-39 12-840 0 0,68-23-567 0 0,-56 15 192 0 0,-190 24-1 0 0,258-49 316 0 0,-48-4-1 0 0,-23 2 146 0 0,-30 21-715 0 0,35-4-532 0 0,73-14 668 0 0,-1-2 0 0 0,0 0 0 0 0,-50-5 0 0 0,33-1 491 0 0,-18-1 398 0 0,-150-28 1513 0 0,206 31-2307 0 0,0 1 0 0 0,1-1 0 0 0,-1 0 0 0 0,1-1 0 0 0,-1 0 0 0 0,1 0 0 0 0,0-1 0 0 0,0 1 0 0 0,1-1 0 0 0,-13-10 0 0 0,4 0 571 0 0,1 0 1 0 0,-22-29-1 0 0,-12-13 895 0 0,0 10-219 0 0,44 43-1125 0 0,0-1 0 0 0,-1 2 0 0 0,1-1 0 0 0,0 0 0 0 0,-9-3 0 0 0,5 3-9 0 0,3 0-68 0 0,-1 1 0 0 0,0 0 0 0 0,0 1 0 0 0,0 0 0 0 0,-1 0 0 0 0,1 0 0 0 0,0 0 0 0 0,0 1 0 0 0,-1 0 0 0 0,1 0 0 0 0,0 1 0 0 0,0 0 0 0 0,-12 3 0 0 0,-4 2-80 0 0,0 2 0 0 0,-29 15 0 0 0,12-6 221 0 0,-191 58 964 0 0,195-65-1034 0 0,10-5-439 0 0,0-1 0 0 0,0 0 0 0 0,0-2 0 0 0,-40-2-1 0 0,59 0 197 0 0,-27 0-4133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01.501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2520 1 1839 0 0,'-3'1'134'0'0,"-34"21"449"0"0,16-10 2049 0 0,-38 26 1 0 0,49-30-2529 0 0,-69 53 22 0 0,-21 17-1154 0 0,25-18 348 0 0,50-40 415 0 0,-40 40-1 0 0,-15 29 120 0 0,-11 11 219 0 0,18-22 96 0 0,-21 20 410 0 0,77-82-446 0 0,5-3 23 0 0,-1-1-1 0 0,0-1 1 0 0,-30 19-1 0 0,25-21-112 0 0,-51 18-28 0 0,-9 4 374 0 0,48-16-172 0 0,-75 42 604 0 0,-169 142-161 0 0,155-108-316 0 0,62-48-172 0 0,-90 64 190 0 0,-28-2-48 0 0,74-48-712 0 0,23 0 56 0 0,74-54 289 0 0,-15 6 250 0 0,1 0 1 0 0,-1-2-1 0 0,-21 7 0 0 0,4-4 296 0 0,-29 10 244 0 0,63-18-722 0 0,-1-1 1 0 0,0 0 0 0 0,0 0-1 0 0,0 0 1 0 0,0 0 0 0 0,0 0-1 0 0,-3 0 1 0 0,0 0 5 0 0,-11 4-80 0 0,12-3-86 0 0,0 0 0 0 0,-1 0-1 0 0,0-1 1 0 0,1 0 0 0 0,-9 1 0 0 0,7-2-386 0 0,0 0 0 0 0,0-1 1 0 0,0 0-1 0 0,1 0 0 0 0,-11-4 1 0 0,1 0-2380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03.243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5098 138 1951 0 0,'-58'20'202'0'0,"-65"35"0"0"0,74-32-13 0 0,0-2-1 0 0,-54 15 1 0 0,89-32-60 0 0,1-2 1 0 0,-1 1-1 0 0,1-2 0 0 0,-21 1 1 0 0,26-2 25 0 0,0-1 0 0 0,0 0 0 0 0,0 0 0 0 0,0 0 0 0 0,0-1 0 0 0,1-1 0 0 0,-1 1 0 0 0,-14-8 0 0 0,19 8-24 0 0,-1 0-1 0 0,1-1 1 0 0,0 1-1 0 0,0-1 1 0 0,0 0-1 0 0,0 0 0 0 0,0 0 1 0 0,1-1-1 0 0,0 1 1 0 0,-4-6-1 0 0,0-4-394 0 0,1 0 1 0 0,0 0-1 0 0,1-1 1 0 0,1 1-1 0 0,0-1 1 0 0,-2-22-1 0 0,3 23-266 0 0,1 7 476 0 0,0 0 0 0 0,0-1-1 0 0,0 1 1 0 0,-1 0-1 0 0,0 0 1 0 0,0 0-1 0 0,-1 0 1 0 0,1 1 0 0 0,-1-1-1 0 0,-1 1 1 0 0,1 0-1 0 0,-1 0 1 0 0,0 0-1 0 0,0 0 1 0 0,0 0 0 0 0,-9-6-1 0 0,9 8 202 0 0,1 1 1 0 0,-1 0-1 0 0,1 1 0 0 0,-1-1 0 0 0,0 1 0 0 0,0-1 1 0 0,0 1-1 0 0,0 0 0 0 0,0 0 0 0 0,0 1 1 0 0,-7-1-1 0 0,-5 1 283 0 0,0 2 1 0 0,0-1-1 0 0,0 2 1 0 0,1 0-1 0 0,-24 8 1 0 0,-2 0 238 0 0,-55 17 476 0 0,19-5-689 0 0,-110 30 154 0 0,-265 61 861 0 0,378-99-1185 0 0,-90 15 100 0 0,-299 58 309 0 0,169-17-564 0 0,251-63-256 0 0,0-2 1 0 0,0-2-1 0 0,-65-3 1 0 0,34-5 264 0 0,-88-17 0 0 0,114 10 28 0 0,-67-24 1 0 0,-10-2-48 0 0,105 32-106 0 0,-1 1 1 0 0,0 2 0 0 0,0 0 0 0 0,-25 1-1 0 0,-13 5-227 0 0,-91 21 0 0 0,6-1-332 0 0,12-16 318 0 0,-1 2 622 0 0,51-2-214 0 0,66-8-182 0 0,-1-1 0 0 0,11 0 36 0 0,0-1-1 0 0,0 0 1 0 0,1 0-1 0 0,-1-1 1 0 0,0 1-1 0 0,1-1 0 0 0,0 0 1 0 0,0-1-1 0 0,0 1 1 0 0,0-1-1 0 0,0 0 1 0 0,0 0-1 0 0,1-1 1 0 0,0 1-1 0 0,0-1 1 0 0,-4-7-1 0 0,-31-47 61 0 0,32 49-60 0 0,0-1 1 0 0,-1 1-1 0 0,0 1 0 0 0,0-1 1 0 0,-1 2-1 0 0,-1-1 0 0 0,1 1 1 0 0,-1 0-1 0 0,-1 1 0 0 0,1 1 1 0 0,-22-11-1 0 0,-11-1 321 0 0,-70-19 0 0 0,21 8 146 0 0,37 12-61 0 0,-100-19-1 0 0,124 32-716 0 0,0 3-141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37.259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11 1 2759 0 0,'-4'15'7710'0'0,"5"-13"-7628"0"0,2 0-56 0 0,15 19 28 0 0,-15-17-16 0 0,1 1 0 0 0,-1 0 0 0 0,0 0-1 0 0,0 0 1 0 0,-1 1 0 0 0,1-1 0 0 0,1 10 0 0 0,0-1 270 0 0,2 28 1 0 0,-4-19 66 0 0,-1-1-1 0 0,-4 36 0 0 0,-10 44 435 0 0,2-28-386 0 0,-4 32-375 0 0,-6 53-40 0 0,18-129-11 0 0,3 0 1 0 0,0 0-1 0 0,6 40 0 0 0,-2-51 42 0 0,0-1 1 0 0,2 1-1 0 0,0-1 0 0 0,1 0 0 0 0,0 0 0 0 0,2-1 1 0 0,0 0-1 0 0,1 0 0 0 0,23 29 0 0 0,-9-17-92 0 0,49 64-83 0 0,-57-71 242 0 0,-1 1-1 0 0,15 33 1 0 0,-19-33 218 0 0,12 38 0 0 0,-13-30-37 0 0,-4-14 6 0 0,4 22-1 0 0,-2-5-130 0 0,0 0 0 0 0,3-1 0 0 0,0 0-1 0 0,2 0 1 0 0,2-1 0 0 0,1-1 0 0 0,1-1-1 0 0,36 48 1 0 0,-35-54-162 0 0,2-1 0 0 0,1 0 0 0 0,40 32 0 0 0,26 10-14 0 0,4 5-188 0 0,-20-18 215 0 0,49 32 70 0 0,-19-21 349 0 0,-65-40-236 0 0,25 14 146 0 0,-47-30-268 0 0,16 7 222 0 0,0 2 0 0 0,-1 1 0 0 0,37 28 0 0 0,-54-35-241 0 0,-4-4-53 0 0,-1 1-1 0 0,10 9 1 0 0,-16-14-171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04.535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3399 1 919 0 0,'-56'17'45'0'0,"-26"10"3481"0"0,39-12-433 0 0,-49 9 1 0 0,39-14-3810 0 0,-104 6 1 0 0,110-13 441 0 0,-1 3 0 0 0,-57 14 1 0 0,50-6 621 0 0,-91 37 0 0 0,-46 35-474 0 0,121-53 136 0 0,-96 32 0 0 0,-4-12 1254 0 0,151-46-1216 0 0,-1 1 0 0 0,2 0 0 0 0,-28 16 0 0 0,-52 39-156 0 0,45-28-144 0 0,-112 70-750 0 0,106-63 462 0 0,24-15 274 0 0,10-7 233 0 0,0 2-1 0 0,2 1 1 0 0,0 1-1 0 0,-21 29 0 0 0,24-26 243 0 0,0 1 1 0 0,2 0-1 0 0,2 1 0 0 0,-27 61 0 0 0,-22 73-1935 0 0,65-161 2176 0 0,-1 0-249 0 0,-22 13 463 0 0,21-14-283 0 0,-1-1-197 0 0,-7-1-12 0 0,-1 0 0 0 0,0 0 0 0 0,-14-5 0 0 0,-5-2 21 0 0,0 1 0 0 0,-1 2 0 0 0,0 1 0 0 0,-40 0-1 0 0,15 4 14 0 0,-86 13 0 0 0,96-6-117 0 0,1 2-1 0 0,1 3 1 0 0,0 1-1 0 0,-85 38 1 0 0,111-41-48 0 0,0 1-1 0 0,0 1 1 0 0,-25 21-1 0 0,-45 48-2051 0 0,69-62 492 0 0,-22 21-2124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06.769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7588 20 3911 0 0,'-142'54'389'0'0,"119"-44"-370"0"0,-7 2 505 0 0,0-1 0 0 0,-1-2 0 0 0,-63 11 0 0 0,48-15 183 0 0,0-1 0 0 0,-56-4-1 0 0,16 1-118 0 0,-87 11 0 0 0,-13 21 384 0 0,23-3-694 0 0,136-27-203 0 0,-1-1 1 0 0,0-1 0 0 0,-54-6-1 0 0,45-1 128 0 0,1-1 0 0 0,-45-15-1 0 0,-107-28 363 0 0,171 46-594 0 0,-18-2-120 0 0,0 1 0 0 0,0 2-1 0 0,0 1 1 0 0,0 2 0 0 0,-41 5-1 0 0,-15 0 73 0 0,75-5 98 0 0,0-2 1 0 0,0 1-1 0 0,-26-7 0 0 0,15 0 171 0 0,1 0-1 0 0,-45-21 1 0 0,43 15-122 0 0,-1 2 0 0 0,-53-16 0 0 0,60 23-35 0 0,0 1 0 0 0,0 0 0 0 0,0 2 0 0 0,-39 0 0 0 0,32 3-179 0 0,-1 2 0 0 0,0 1 0 0 0,1 1-1 0 0,0 1 1 0 0,-35 13 0 0 0,-87 43-799 0 0,87-33 503 0 0,-106 32 1 0 0,-72 0 1073 0 0,-59 21 1002 0 0,278-75-1934 0 0,1 0 0 0 0,-2-2 0 0 0,-38 3 0 0 0,58-8-141 0 0,-52 0-857 0 0,50 1 1070 0 0,-10 3 180 0 0,-3 1 73 0 0,11-1 64 0 0,0-1-1 0 0,0 2 1 0 0,1-1-1 0 0,-1 1 1 0 0,1 0 0 0 0,0 1-1 0 0,1 0 1 0 0,-1 0-1 0 0,1 0 1 0 0,0 1 0 0 0,1 0-1 0 0,-1 0 1 0 0,-4 9-1 0 0,-5 9 20 0 0,2 2 0 0 0,-17 43-1 0 0,25-57-256 0 0,-4 24 0 0 0,0-1-159 0 0,-37 100-716 0 0,28-85 804 0 0,9-22 220 0 0,-8 44-1 0 0,-13 77-252 0 0,27-136 207 0 0,-9 39 12 0 0,0-4-94 0 0,11-44 112 0 0,-4 6 13 0 0,-2 4 2 0 0,2-5-28 0 0,-1 0-1 0 0,1-1 1 0 0,-2 0-1 0 0,-8 11 1 0 0,-33 30-138 0 0,41-43 161 0 0,-39 33 215 0 0,4-5 22 0 0,-13 16 153 0 0,-45 43 665 0 0,54-48-704 0 0,-88 85-345 0 0,82-84-170 0 0,21-18 274 0 0,-69 50 0 0 0,14-34-162 0 0,16-9 16 0 0,-57 27 129 0 0,50-26 14 0 0,57-27 2 0 0,-30 14 168 0 0,-65 44 0 0 0,9 12-236 0 0,83-62-74 0 0,-5 3 7 0 0,-1-1 0 0 0,-32 17-1 0 0,-46 23 95 0 0,42-29-111 0 0,12-6-39 0 0,-54 35 1 0 0,-43 35 326 0 0,118-77-270 0 0,-38 14 0 0 0,40-19 193 0 0,1 1 0 0 0,-29 19-1 0 0,25-10 123 0 0,-53 49-1 0 0,41-34-415 0 0,6-7-68 0 0,21-14 110 0 0,-1-1-1 0 0,-1-1 1 0 0,-1-1-1 0 0,0 0 1 0 0,-40 17-1 0 0,-5-6-32 0 0,-46 19-150 0 0,25-3 583 0 0,85-40-66 0 0,0 0-98 0 0,-4 2-19 0 0,2-1-131 0 0,0-1 1 0 0,0 1-1 0 0,0 1 1 0 0,0-1-1 0 0,0 0 1 0 0,-4 4-1 0 0,-29 29-486 0 0,14-13 442 0 0,-28 33 0 0 0,-30 59 154 0 0,57-77 100 0 0,8-10-124 0 0,-25 55 0 0 0,38-77-137 0 0,-11 16 39 0 0,13-18 7 0 0,0-1-48 0 0,-1 1-30 0 0,-5 6-59 0 0,5-7-10 0 0,0-1-124 0 0,-11 7 252 0 0,1-1 42 0 0,9-4 42 0 0,-1 1-1 0 0,0-1 1 0 0,1 1-1 0 0,0 0 1 0 0,0 0-1 0 0,-5 7 1 0 0,1 0 75 0 0,-116 140 869 0 0,122-150-1031 0 0,1 0 0 0 0,-1-1 0 0 0,1 1 0 0 0,-1 0 0 0 0,1 0 1 0 0,-1 0-1 0 0,1-1 0 0 0,0 1 0 0 0,-1 0 0 0 0,1 0 0 0 0,0 0 0 0 0,0 0 1 0 0,0 0-1 0 0,-1 0 0 0 0,1 1 0 0 0,0 3-504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07.791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608 1 1927 0 0,'-30'17'-185'0'0,"0"0"-1"0"0,-2-3 1 0 0,0 0-1 0 0,-52 14 0 0 0,81-27-35 0 0,0-1 77 0 0,-27 4-149 0 0,27-4 342 0 0,1 0 58 0 0,-9-2 1367 0 0,7 2-1302 0 0,2 0-153 0 0,-5-2 296 0 0,0 2 0 0 0,0-1 0 0 0,0 1 0 0 0,0 0 0 0 0,0 0 0 0 0,-1 1 0 0 0,2 0 0 0 0,-1 0 0 0 0,0 1 0 0 0,0 0 0 0 0,-8 3 0 0 0,-5 4-58 0 0,2 1-69 0 0,11-5-247 0 0,-1 0-1 0 0,1 1 1 0 0,1 0-1 0 0,-1 0 1 0 0,-7 10-1 0 0,-25 39-507 0 0,27-34 150 0 0,-13 29 1 0 0,8-12-61 0 0,7-15 119 0 0,1 0 1 0 0,2 1 0 0 0,-7 32 0 0 0,10-37 358 0 0,-3 10 113 0 0,3 0 0 0 0,0 0 0 0 0,0 37 0 0 0,4-58-423 0 0,0-1 0 0 0,-2 12 0 0 0,-2-1-666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08.136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554 0 23 0 0,'-96'101'0'0'0,"43"-46"991"0"0,31-33 57 0 0,1 0 1 0 0,-36 50-1 0 0,12-8 6 0 0,43-61-1156 0 0,-4 7-144 0 0,5-7 178 0 0,-1-1-163 0 0,2 1-8 0 0,-3 7 2 0 0,2-7 10 0 0,1-1-221 0 0,0 11 250 0 0,-1 27 408 0 0,0-35-156 0 0,1-4-27 0 0,0 0 1 0 0,0 0-1 0 0,-1 0 1 0 0,1-1 0 0 0,0 1-1 0 0,-1 0 1 0 0,1 0-1 0 0,0 0 1 0 0,-1 0-1 0 0,1 0 1 0 0,-1 0 0 0 0,1 0-1 0 0,-2 0 1 0 0,-1 4 71 0 0,-4 9 311 0 0,-44 81 2021 0 0,-52 94-220 0 0,42-71-2700 0 0,49-96 167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08.839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1097 0 3911 0 0,'-3'2'83'0'0,"-22"13"61"0"0,-48 25 144 0 0,66-37 240 0 0,0 1-1 0 0,0 1 1 0 0,-8 6 0 0 0,-13 9 949 0 0,-36 28-1926 0 0,48-36 295 0 0,0 1-1 0 0,0 0 1 0 0,-22 27 0 0 0,-35 53 178 0 0,11-13 146 0 0,47-61-115 0 0,1 0 0 0 0,0 1 0 0 0,1 1 0 0 0,2 0-1 0 0,0 1 1 0 0,1 0 0 0 0,1 0 0 0 0,1 1 0 0 0,1 1 0 0 0,1-1 0 0 0,2 1 0 0 0,-4 41-1 0 0,7-50 10 0 0,1 0 0 0 0,1 1 0 0 0,0-1-1 0 0,1 0 1 0 0,5 17 0 0 0,-5-24-130 0 0,0-1 0 0 0,1 1 0 0 0,0-1 0 0 0,0 0 1 0 0,1 0-1 0 0,0-1 0 0 0,0 1 0 0 0,0-1 0 0 0,1 0 0 0 0,0 0 1 0 0,1 0-1 0 0,5 5 0 0 0,70 52-1097 0 0,-73-56 1106 0 0,1 0 0 0 0,12 15 0 0 0,5 4-8 0 0,-11-12 63 0 0,-12-9 3 0 0,-2-1 12 0 0,2 1 31 0 0,-1-1-1 0 0,1 1 0 0 0,-1 0 1 0 0,0-1-1 0 0,-1 1 0 0 0,1 0 1 0 0,-1 0-1 0 0,0 0 0 0 0,0 9 0 0 0,-1-11-18 0 0,0 1-1 0 0,0 0 0 0 0,-1 0 0 0 0,0-1 1 0 0,1 1-1 0 0,-1-1 0 0 0,0 1 0 0 0,-1-1 0 0 0,1 1 1 0 0,-1-1-1 0 0,0 1 0 0 0,1-1 0 0 0,-4 4 0 0 0,-6 7-65 0 0,-1 0-1 0 0,0-1 0 0 0,-1-1 1 0 0,-1 0-1 0 0,0 0 0 0 0,0-1 1 0 0,-28 15-1 0 0,-64 46-458 0 0,30-18 245 0 0,-4 0 771 0 0,-60 37 856 0 0,109-71-830 0 0,-52 43 0 0 0,72-53-513 0 0,0 0-1 0 0,0 1 1 0 0,-12 17-1 0 0,18-21 39 0 0,0 0 0 0 0,0 1 1 0 0,1 0-1 0 0,1 0 0 0 0,-1 0 0 0 0,1 0 0 0 0,-3 12 0 0 0,3-8-166 0 0,-3 18-805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10.076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1429 0 7135 0 0,'-3'1'166'0'0,"-31"7"214"0"0,16-3-215 0 0,12-4 16 0 0,1 1-1 0 0,0 1 1 0 0,-1-1 0 0 0,1 0 0 0 0,0 1-1 0 0,1 0 1 0 0,-1 1 0 0 0,0-1-1 0 0,1 1 1 0 0,0-1 0 0 0,0 1-1 0 0,0 1 1 0 0,0-1 0 0 0,1 0 0 0 0,-1 1-1 0 0,-4 9 1 0 0,-13 22 171 0 0,10-19-548 0 0,-17 36 0 0 0,-23 71-1944 0 0,18-46 2089 0 0,4 1 1 0 0,3 2-1 0 0,-19 103 0 0 0,9 39 993 0 0,12-41-1613 0 0,17-150 486 0 0,-17 72-474 0 0,19-86 561 0 0,-1-1-1 0 0,0 0 0 0 0,-17 29 0 0 0,-4 5 21 0 0,-7 12 235 0 0,-3 2 62 0 0,7-12-10 0 0,-7 5 60 0 0,30-49-201 0 0,0 0 0 0 0,0-1 0 0 0,-17 15 0 0 0,22-22-49 0 0,1 0 0 0 0,-1 1 0 0 0,1-1 0 0 0,0 0 0 0 0,0 1-1 0 0,-1-1 1 0 0,0 3 0 0 0,-20 22 70 0 0,12-15-142 0 0,8-10 41 0 0,1 1 1 0 0,-1-1 0 0 0,1 1 0 0 0,0 0 0 0 0,-1-1 0 0 0,-1 4 0 0 0,-11 33-215 0 0,13-36 118 0 0,-1-1-111 0 0,-5 4 235 0 0,1-4 175 0 0,-9-2 359 0 0,-1-1 1 0 0,-25-6-1 0 0,24 4-144 0 0,-1 1 0 0 0,-29-2 0 0 0,35 6-236 0 0,1 0-1 0 0,0 1 1 0 0,-1 0-1 0 0,1 0 0 0 0,0 1 1 0 0,0 1-1 0 0,-19 9 1 0 0,1 2 175 0 0,-40 27 0 0 0,63-38-313 0 0,-141 99 498 0 0,100-63-469 0 0,18-13-50 0 0,26-24-47 0 0,0 0 0 0 0,0 0 0 0 0,0 0 0 0 0,0 1-1 0 0,1 0 1 0 0,-4 5 0 0 0,-3 6-207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11.435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537 5 5527 0 0,'0'0'250'0'0,"-3"-1"-2"0"0,-15-2 2141 0 0,3 5 566 0 0,14 0-2885 0 0,-3 10-1002 0 0,-7 22 0 0 0,-2 33-1924 0 0,11-57 2593 0 0,-1 0-1 0 0,1-1 0 0 0,-2 0 0 0 0,-4 12 0 0 0,-6 14-35 0 0,-1 6 1025 0 0,-39 73 0 0 0,23-53-141 0 0,-129 255 1010 0 0,114-216-1433 0 0,35-78-93 0 0,4-6-1 0 0,-1-1-1 0 0,-11 16 1 0 0,-3 1 63 0 0,-14 18 130 0 0,8-9-13 0 0,27-39-209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12.240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294 7 3855 0 0,'0'0'83'0'0,"-4"-1"12"0"0,-14-3 10 0 0,-1 3-8 0 0,13 2 68 0 0,-1 0-1 0 0,1 0 1 0 0,-1 1-1 0 0,1 0 0 0 0,0 0 1 0 0,0 0-1 0 0,-1 1 0 0 0,2 0 1 0 0,-1 0-1 0 0,0 1 1 0 0,1-1-1 0 0,-1 1 0 0 0,1 1 1 0 0,0-1-1 0 0,0 1 1 0 0,1-1-1 0 0,-7 9 0 0 0,-4 9 519 0 0,1-1-1 0 0,0 2 0 0 0,-10 26 1 0 0,17-36-584 0 0,-2 8 251 0 0,1 0 0 0 0,1 1 0 0 0,-5 27 0 0 0,7-28-206 0 0,-4 20 111 0 0,1 1-1 0 0,-3 71 0 0 0,11-87-281 0 0,0 0-1 0 0,2 1 0 0 0,1-1 1 0 0,1 0-1 0 0,11 38 1 0 0,-12-54-29 0 0,1 0 1 0 0,0-1 0 0 0,1 0-1 0 0,0 1 1 0 0,0-2 0 0 0,1 1-1 0 0,0-1 1 0 0,1 1 0 0 0,12 11-1 0 0,-4-7-64 0 0,0 0-1 0 0,1-1 0 0 0,1-1 0 0 0,18 10 0 0 0,8 3-283 0 0,-1 1 0 0 0,-2 3 0 0 0,57 48 0 0 0,-86-64 393 0 0,0-1-1 0 0,-1 1 1 0 0,0 1-1 0 0,-1 0 1 0 0,-1 0-1 0 0,7 15 1 0 0,-3-3 110 0 0,-1 0-1 0 0,10 41 1 0 0,-8-28 338 0 0,31 64 0 0 0,-37-89-355 0 0,0-2 0 0 0,2 1 0 0 0,-1-1 0 0 0,1 0 0 0 0,1-1 0 0 0,13 12 0 0 0,-8-9-194 0 0,0-1-1 0 0,1 0 0 0 0,1-1 0 0 0,22 11 0 0 0,75 28-703 0 0,-72-33 712 0 0,139 66 99 0 0,-126-57 88 0 0,70 35 213 0 0,-100-46-206 0 0,0 0 0 0 0,39 33 0 0 0,-45-29-75 0 0,-1 0 0 0 0,-1 1-1 0 0,18 27 1 0 0,-14-19 6 0 0,-3-1-325 0 0,20 35 0 0 0,-25-39-3136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12.992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 1 5527 0 0,'0'0'498'0'0,"3"0"-406"0"0,3 0 189 0 0,0 1 1 0 0,1 0 0 0 0,-1 0-1 0 0,0 0 1 0 0,0 1-1 0 0,0 0 1 0 0,0 0 0 0 0,0 0-1 0 0,5 4 1 0 0,57 42-1133 0 0,-48-33 4 0 0,1 0 1 0 0,43 22-1 0 0,-16-13 636 0 0,-28-13 477 0 0,1-1-1 0 0,29 9 0 0 0,24 3 476 0 0,-17-6-107 0 0,66 27-1 0 0,-44-10-299 0 0,41 18 217 0 0,-89-36-97 0 0,52 35-1 0 0,-63-36-289 0 0,-1 2-1 0 0,0 0 1 0 0,-2 1 0 0 0,0 0-1 0 0,17 23 1 0 0,-27-29-51 0 0,0 0 1 0 0,-1 0-1 0 0,5 15 0 0 0,-1-5 92 0 0,94 202 1291 0 0,-49-95-1309 0 0,-36-80-374 0 0,-14-39 63 0 0,0 0 0 0 0,0 0 0 0 0,1 0-1 0 0,9 10 1 0 0,-2-3-255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13.447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0 1 1375 0 0,'3'2'66'0'0,"27"22"220"0"0,0-2 0 0 0,36 20 0 0 0,73 33 2594 0 0,67 42-204 0 0,-79-22-908 0 0,-37-31 13 0 0,5 4 362 0 0,41 46-132 0 0,-127-106-1890 0 0,125 102-1354 0 0,-99-88 730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38.063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3161 1 7855 0 0,'-3'1'175'0'0,"-31"11"244"0"0,17-4-234 0 0,-17 18-118 0 0,24-18 142 0 0,0 0 0 0 0,-19 11-1 0 0,-9 3-362 0 0,15-8-767 0 0,-27 10-1 0 0,-99 47-1206 0 0,98-44 2506 0 0,-10 7 819 0 0,-189 112 3217 0 0,219-131-4259 0 0,-1 0 0 0 0,-45 14 0 0 0,-69 11-288 0 0,83-23 3 0 0,62-17 128 0 0,-118 29-178 0 0,93-24 367 0 0,-1-1 0 0 0,-41 0-1 0 0,-46-6 682 0 0,94 0-808 0 0,5 0 28 0 0,-32-1-1 0 0,28 4 78 0 0,3-2-81 0 0,-19 1 368 0 0,0 1 0 0 0,-43 7 0 0 0,-33 10 1432 0 0,-183 5-1 0 0,96-3-1330 0 0,14 23-248 0 0,4 14-210 0 0,108-33-44 0 0,-8 3-576 0 0,2 4-1 0 0,-93 50 1 0 0,106-44-5822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14.158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1 332 3311 0 0,'3'0'68'0'0,"117"-20"200"0"0,127-46-106 0 0,-65 17 950 0 0,9-3 1024 0 0,154-36 2473 0 0,-18 36-2638 0 0,-297 49-1982 0 0,0 2 0 0 0,0 1 1 0 0,0 1-1 0 0,56 9 0 0 0,-75-8 13 0 0,0 1 0 0 0,0 0 0 0 0,0 1-1 0 0,0 0 1 0 0,-1 0 0 0 0,0 1 0 0 0,0 1 0 0 0,0-1-1 0 0,0 2 1 0 0,-1-1 0 0 0,0 1 0 0 0,-1 1-1 0 0,1 0 1 0 0,13 16 0 0 0,-10-9 85 0 0,-1 0 1 0 0,0 1-1 0 0,14 26 0 0 0,-19-30-52 0 0,35 68 34 0 0,-33-67-51 0 0,0-1 0 0 0,1 1 0 0 0,19 20 0 0 0,-24-30-9 0 0,52 50 327 0 0,-47-46-242 0 0,0-1 0 0 0,0 0 0 0 0,1 0 0 0 0,20 9 0 0 0,94 22 326 0 0,-87-28-399 0 0,23 7-33 0 0,255 57-1824 0 0,-245-66 1196 0 0,-37-7 320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14.937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1 394 919 0 0,'2'-2'67'0'0,"8"-9"-226"0"0,27-24 1091 0 0,3 1 3667 0 0,44-19 2000 0 0,5 7-5346 0 0,96-31-3349 0 0,107-19-733 0 0,-248 85 3236 0 0,0 1 0 0 0,1 3 0 0 0,1 1 0 0 0,62 1 0 0 0,-46 6 179 0 0,-1 3 1 0 0,105 21-1 0 0,35 22-900 0 0,-13-3 28 0 0,172 8 3008 0 0,-308-46-2561 0 0,155 31 476 0 0,-137-21-722 0 0,138 11 1 0 0,-186-27 73 0 0,0-1 0 0 0,-1-1 0 0 0,1-1 0 0 0,30-7 1 0 0,82-33 399 0 0,-119 38-315 0 0,14-5 86 0 0,-5 2 136 0 0,32-14 0 0 0,24-13 398 0 0,-18 10-294 0 0,22-10-307 0 0,-81 34-250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15.522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58 125 455 0 0,'-11'-22'0'0'0,"2"4"0"0"0,0-4 0 0 0,0-1 0 0 0,0 3 184 0 0,-2 0-8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15.892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337 121 3679 0 0,'0'0'280'0'0,"-3"-3"-193"0"0,-29-27-70 0 0,-15-17 2233 0 0,15 20 588 0 0,29 25-2204 0 0,-1 0-458 0 0,2 1-99 0 0,1 0 0 0 0,-1 1 1 0 0,0-1-1 0 0,1 0 0 0 0,-1 1 1 0 0,1-1-1 0 0,-1 1 0 0 0,0 0 1 0 0,-2-1-1 0 0,-5 0 131 0 0,0 0 0 0 0,0 0 0 0 0,1 1 0 0 0,-1 0 0 0 0,-14 2 0 0 0,13 1-65 0 0,-1 1-1 0 0,1 0 1 0 0,-1 1 0 0 0,-14 8-1 0 0,19-9-73 0 0,0 1-1 0 0,0-1 0 0 0,0 1 1 0 0,-5 6-1 0 0,2-3 14 0 0,-2 5-2 0 0,5 0-50 0 0,5-10 39 0 0,1 0 26 0 0,1 2-50 0 0,0-1 1 0 0,0 0-1 0 0,1 0 0 0 0,-1 0 1 0 0,1 0-1 0 0,0 0 1 0 0,0 0-1 0 0,0 0 1 0 0,1-1-1 0 0,-1 1 1 0 0,1-1-1 0 0,0 1 1 0 0,0-1-1 0 0,0 0 1 0 0,5 3-1 0 0,7 6 164 0 0,1-1-1 0 0,23 12 1 0 0,-1-1-160 0 0,3 2-369 0 0,60 26 0 0 0,-49-26 67 0 0,146 66-6 0 0,9-18 695 0 0,-146-57-40 0 0,66 6-1 0 0,65-4 557 0 0,0-16-211 0 0,15 0 65 0 0,-19 10-245 0 0,41 4-156 0 0,137 21-1270 0 0,-318-30-568 0 0,-1 3-4365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16.613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677 0 7831 0 0,'-2'2'2108'0'0,"-21"14"-1029"0"0,7-6-733 0 0,-25 23 0 0 0,-58 71-1252 0 0,71-72 725 0 0,-34 43 64 0 0,-17 19 786 0 0,48-61-603 0 0,-28 42-1 0 0,44-54-125 0 0,1 0 1 0 0,1 2-1 0 0,-14 35 0 0 0,22-48 40 0 0,1 1 0 0 0,0-1 0 0 0,1 1 0 0 0,0 0 0 0 0,1 0-1 0 0,0 0 1 0 0,0 12 0 0 0,3 24-1849 0 0,9 55-1 0 0,-10-96 1824 0 0,1 1 0 0 0,-1 0 0 0 0,0 0 0 0 0,-1 0 0 0 0,-2 10 0 0 0,0 8 178 0 0,2-18 54 0 0,0-1-1 0 0,0 1 0 0 0,-1 0 0 0 0,0 0 1 0 0,0-1-1 0 0,0 1 0 0 0,-1-1 0 0 0,0 0 1 0 0,0 0-1 0 0,-5 7 0 0 0,2-5 93 0 0,0-1 0 0 0,0 0 0 0 0,0 0 0 0 0,-1 0 0 0 0,0-1 0 0 0,-14 9 0 0 0,15-11-185 0 0,0 1 0 0 0,-1-1-1 0 0,1 0 0 0 0,-15 5 0 0 0,7-3-274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9:18.269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0 65 2303 0 0,'0'-3'167'0'0,"11"-46"9185"0"0,-10 49-9300 0 0,-1-1 0 0 0,1 0-1 0 0,-1 1 1 0 0,1-1 0 0 0,0 1 0 0 0,-1-1 0 0 0,1 1-1 0 0,-1-1 1 0 0,1 1 0 0 0,0-1 0 0 0,0 1 0 0 0,0-1-1 0 0,0 1 4 0 0,0-2-87 0 0,32-2-599 0 0,-30 4 406 0 0,0 1-6 0 0,2 1 205 0 0,1 1-1 0 0,-1-1 0 0 0,0 1 1 0 0,-1 0-1 0 0,1 0 0 0 0,0 0 1 0 0,-1 1-1 0 0,0 0 0 0 0,1 0 1 0 0,-2 0-1 0 0,1 0 0 0 0,0 1 1 0 0,-1-1-1 0 0,0 1 0 0 0,5 9 1 0 0,12 25 459 0 0,11 21 256 0 0,7 12-39 0 0,-18-36-543 0 0,43 61 0 0 0,-23-39-228 0 0,79 105-333 0 0,-56-80 325 0 0,-34-47 70 0 0,39 36-1 0 0,-38-41 27 0 0,29 26 41 0 0,113 83 0 0 0,-150-125 85 0 0,0-2 0 0 0,47 21-1 0 0,-57-29-82 0 0,254 91 295 0 0,-265-95-306 0 0,346 136 140 0 0,-176-72 240 0 0,-22-10 79 0 0,-62-13-138 0 0,-21-7-227 0 0,18 11 12 0 0,-32-15-57 0 0,-23-14-239 0 0,47 35 0 0 0,45 34 31 0 0,-82-62 243 0 0,51 21 0 0 0,-10-15 47 0 0,-47-20-60 0 0,35 12 55 0 0,24 8 184 0 0,-56-18-59 0 0,57 14 0 0 0,40-1 389 0 0,-60-13-234 0 0,-13-1-284 0 0,-23-6-19 0 0,-1 2 0 0 0,0 1-1 0 0,43 17 1 0 0,-70-22-102 0 0,18 8 0 0 0,29 17 0 0 0,-47-23 0 0 0,0 0 0 0 0,-1 1 0 0 0,0 1 0 0 0,0-1 0 0 0,-1 1 0 0 0,1 0 0 0 0,5 9 0 0 0,0 2-44 0 0,-1 0 1 0 0,-1 1-1 0 0,-1 0 0 0 0,-1 1 0 0 0,8 22 0 0 0,26 104-228 0 0,-42-142 271 0 0,11 45 139 0 0,-3 0 1 0 0,4 73-1 0 0,10 143-571 0 0,-22-252 457 0 0,2-1 1 0 0,-1 0-1 0 0,1 0 1 0 0,1-1-1 0 0,7 16 1 0 0,-9-22-13 0 0,1 0 0 0 0,0 0 0 0 0,0 0 0 0 0,0-1 0 0 0,0 1 0 0 0,1-1 0 0 0,0 0 0 0 0,0 0-1 0 0,0 0 1 0 0,0-1 0 0 0,1 1 0 0 0,-1-1 0 0 0,10 5 0 0 0,-1-3-102 0 0,1 0 1 0 0,-1-1-1 0 0,1 0 0 0 0,20 2 0 0 0,-27-4-1171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3:26.4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64 106 2503 0 0,'0'0'92'0'0,"-13"-13"402"0"0,-6-11 4550 0 0,10 11-1471 0 0,0 5-914 0 0,4 5-1160 0 0,5 3-1423 0 0,0 0 0 0 0,0 0-1 0 0,0 0 1 0 0,0 1 0 0 0,0-1 0 0 0,-1 0 0 0 0,1 0-1 0 0,0 0 1 0 0,0 0 0 0 0,0 0 0 0 0,0 0-1 0 0,0 1 1 0 0,0-1 0 0 0,0 0 0 0 0,0 0-1 0 0,0 0 1 0 0,0 0 0 0 0,0 0 0 0 0,0 0-1 0 0,0 1 1 0 0,0-1 0 0 0,0 0 0 0 0,0 0 0 0 0,0 0-1 0 0,0 0 1 0 0,0 0 0 0 0,0 1 0 0 0,0-1-1 0 0,0 0 1 0 0,0 0 0 0 0,0 0 0 0 0,0 0-1 0 0,1 0 1 0 0,-1 0 0 0 0,0 0 0 0 0,0 1-1 0 0,0-1 1 0 0,6 12 190 0 0,0 0 0 0 0,0 0 0 0 0,2 0 0 0 0,16 20 0 0 0,-12-16-131 0 0,14 23 0 0 0,-18-26-78 0 0,14 18 0 0 0,-15-21 85 0 0,1 0-1 0 0,-1 0 1 0 0,6 13-1 0 0,9 16 241 0 0,-21-38-292 0 0,-4-17-26 0 0,-1 5-50 0 0,1 0-1 0 0,-2 1 1 0 0,1 0-1 0 0,-2 0 1 0 0,-6-11 0 0 0,-37-45 121 0 0,16 24-96 0 0,27 32-139 0 0,-11-22 0 0 0,2 5-17 0 0,10 20 144 0 0,-1 0 0 0 0,-7-6 0 0 0,11 11 21 0 0,1 0-48 0 0,0 1 51 0 0,25-5 266 0 0,-14 5-193 0 0,1 0-1 0 0,0 0 1 0 0,0 2-1 0 0,0-1 0 0 0,22 5 1 0 0,-15-2 82 0 0,26 0 0 0 0,-39-3-183 0 0,4 1 16 0 0,-1-1 0 0 0,1-1 1 0 0,0 0-1 0 0,10-2 0 0 0,42-12 89 0 0,-55 12-126 0 0,-5 3 3 0 0,0-1-1 0 0,0 0 0 0 0,1 1 1 0 0,-1-1-1 0 0,0 1 1 0 0,0-1-1 0 0,1 1 1 0 0,-1 0-1 0 0,1-1 0 0 0,-1 1 1 0 0,0 0-1 0 0,1 0 1 0 0,2 0-1 0 0,-3 0 7 0 0,0 0 31 0 0,0 1-31 0 0,2 0-11 0 0,3 1 0 0 0,-5-1-11 0 0,-1 1-31 0 0,-2 7-22 0 0,-1 1 0 0 0,-1-1 0 0 0,0 0 1 0 0,0 0-1 0 0,-1 0 0 0 0,0 0 0 0 0,-7 8 0 0 0,-6 10-3 0 0,13-18 48 0 0,-15 25-372 0 0,-24 53 0 0 0,50-110 246 0 0,4-39 0 0 0,0-3-5 0 0,-10 63 155 0 0,2-9 510 0 0,-5 20-38 0 0,-27 96-254 0 0,6-29-366 0 0,24-76 63 0 0,1-14-382 0 0,3-18 109 0 0,9-31-1 0 0,-4 17 306 0 0,-5 29 715 0 0,-4 16-587 0 0,0-2 294 0 0,-2 8-357 0 0,-1 0 0 0 0,0 1 0 0 0,1-1-1 0 0,0 1 1 0 0,1 0 0 0 0,-3 11 0 0 0,-4 15-56 0 0,1-17-246 0 0,7-15 203 0 0,-10-11-191 0 0,8 3 221 0 0,0 0-1 0 0,0-1 1 0 0,1 0 0 0 0,-1-15-1 0 0,-1-9-49 0 0,3 29 184 0 0,-1 0-1 0 0,0 0 1 0 0,-1 0-1 0 0,1 0 1 0 0,-1 0-1 0 0,-2-4 1 0 0,4 8 379 0 0,-3 15-397 0 0,2-8-68 0 0,-1 15-82 0 0,0-1-1 0 0,-8 30 0 0 0,10-50 12 0 0,-2 0-32 0 0,2 0 80 0 0,-2-4 28 0 0,0-1-15 0 0,0 0-1 0 0,1 0 0 0 0,0-1 1 0 0,0 1-1 0 0,0 0 0 0 0,0-1 1 0 0,0 1-1 0 0,1-6 0 0 0,-3-17-45 0 0,1 17 40 0 0,-5-14-28 0 0,6 22 218 0 0,1 6 50 0 0,2 9-134 0 0,5 6-238 0 0,-7-18 158 0 0,2 5 364 0 0,-8-17-210 0 0,-5-10-139 0 0,6 9-12 0 0,-1 1 0 0 0,-8-12 0 0 0,14 22-84 0 0,0 7-273 0 0,0-3 75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3:32.0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17 395 2215 0 0,'0'0'154'0'0,"-1"-1"-96"0"0,-6 1 2304 0 0,-1 6 1826 0 0,8-4-3962 0 0,0 0 0 0 0,0 0 0 0 0,0 0 0 0 0,1-1 1 0 0,-1 1-1 0 0,0 0 0 0 0,1 0 0 0 0,-1-1 0 0 0,1 1 1 0 0,0-1-1 0 0,0 1 0 0 0,-1 0 0 0 0,3 1 0 0 0,17 23 2672 0 0,-6-9-1124 0 0,-4-4-1509 0 0,1-1 0 0 0,1 0 0 0 0,0 0-1 0 0,1-1 1 0 0,17 11 0 0 0,-3-1 90 0 0,7 7-158 0 0,32 24 702 0 0,-53-43-757 0 0,0-1 0 0 0,0-1 0 0 0,23 10 0 0 0,79 23 6 0 0,-4-1 24 0 0,173 55 956 0 0,-242-85-1131 0 0,1-2-1 0 0,62 2 1 0 0,-73-8 17 0 0,-1-1 1 0 0,1-2-1 0 0,47-8 1 0 0,91-30 199 0 0,-157 37-167 0 0,37-9-20 0 0,-23 6-11 0 0,0-1 0 0 0,41-16 0 0 0,45-38 113 0 0,-83 44-130 0 0,39-28 31 0 0,7-4-60 0 0,-43 29 27 0 0,0 0-1 0 0,57-49 0 0 0,-25 17 19 0 0,-41 34 50 0 0,-1-1 0 0 0,-1-1 0 0 0,37-42 0 0 0,13-26-65 0 0,-40 52 119 0 0,-16 18-152 0 0,24-33-1 0 0,-1-14 22 0 0,-25 44 199 0 0,-13 20-253 0 0,0-1-6 0 0,0 1 7 0 0,-1 1 2 0 0,1-1 0 0 0,-1 1-1 0 0,1-1 1 0 0,-1 1 0 0 0,1 0 0 0 0,-1-1 0 0 0,1 1-1 0 0,0-1 1 0 0,-1 1 0 0 0,1 0 0 0 0,0 0-1 0 0,-1-1 1 0 0,2 1 0 0 0,-2 1-18 0 0,-1 1 63 0 0,-2 0 18 0 0,1 1 0 0 0,1-2-60 0 0,-1 0-1 0 0,1 0 0 0 0,-1 0 1 0 0,1 0-1 0 0,-1 0 1 0 0,1 0-1 0 0,-1 0 0 0 0,1 0 1 0 0,-1 0-1 0 0,0-1 1 0 0,-1 1-1 0 0,-7 3-292 0 0,9-4 233 0 0,0 1 86 0 0,-1 0-1 0 0,1-1 0 0 0,-1 1 1 0 0,0 0-1 0 0,0-1 0 0 0,1 0 1 0 0,-1 1-1 0 0,-3-1 0 0 0,-1-2 168 0 0,-1 1-1 0 0,1-2 0 0 0,0 1 1 0 0,-9-5-1 0 0,8 3-91 0 0,0 1 0 0 0,0 0 0 0 0,-10-2 0 0 0,14 4 24 0 0,0 1 8 0 0,1-1 1 0 0,-1 1 0 0 0,0 0-1 0 0,0-1 1 0 0,1 1 0 0 0,-1 0-1 0 0,-5 1 1 0 0,6 0-7 0 0,0 0-54 0 0,1 1-25 0 0,1 0-52 0 0,0-1-25 0 0,1 0 9 0 0,0 0 75 0 0,0 0 1 0 0,0 0-1 0 0,0-1 1 0 0,0 1-1 0 0,0 0 1 0 0,0-1-1 0 0,0 1 1 0 0,0-1-1 0 0,0 1 1 0 0,0-1-1 0 0,0 1 1 0 0,0-1-1 0 0,0 0 1 0 0,1 0-1 0 0,-1 1 1 0 0,2-1-1 0 0,17-2 43 0 0,-14 1 9 0 0,3 0 4 0 0,-1-1-1 0 0,1-1 1 0 0,-1 0 0 0 0,1 0 0 0 0,-1 0 0 0 0,0-1 0 0 0,-1 0-1 0 0,11-7 1 0 0,-18 11 8 0 0,2-1 11 0 0,3 0 21 0 0,3-2 56 0 0,8-7 74 0 0,5 2-525 0 0,-20 8 224 0 0,-1 0 0 0 0,0 0 85 0 0,1 0 1 0 0,-1-1-1 0 0,0 1 0 0 0,1 0 1 0 0,-1 0-1 0 0,0 0 0 0 0,1 0 0 0 0,-1 0 1 0 0,0 0-1 0 0,1 0 0 0 0,-1 0 0 0 0,0 0 1 0 0,1 0-1 0 0,-1 0 0 0 0,0 0 1 0 0,1 0-1 0 0,-1 0 0 0 0,0 0 0 0 0,1 0 1 0 0,-1 0-1 0 0,0 1 0 0 0,1-1 0 0 0,-1 0 1 0 0,0 0-1 0 0,0 0 0 0 0,1 0 0 0 0,-1 1 1 0 0,0-1-1 0 0,1 0 0 0 0,-1 0 1 0 0,0 1-1 0 0,0-1 0 0 0,0 0 0 0 0,1 0 1 0 0,-1 1-1 0 0,0-1 0 0 0,0 0 0 0 0,0 1 1 0 0,0-1-1 0 0,0 0 0 0 0,1 0 1 0 0,-1 1-1 0 0,0-1 0 0 0,0 0 0 0 0,0 1 1 0 0,0-1-1 0 0,0 0 0 0 0,0 1 0 0 0,0-1 1 0 0,0 0-1 0 0,0 1 0 0 0,0-1 1 0 0,-1 1-1 0 0,-3 20 397 0 0,3-18-377 0 0,-8 41-49 0 0,6-25 2 0 0,-2 0 1 0 0,-8 24 0 0 0,11-36 23 0 0,-4 6-15 0 0,5-11-40 0 0,0-2 0 0 0,0 1 31 0 0,0-1 20 0 0,1 0 0 0 0,0 0 0 0 0,0 0-1 0 0,-1 0 1 0 0,1 0 0 0 0,0 0-1 0 0,-1 0 1 0 0,1 0 0 0 0,0 0 0 0 0,0-1-1 0 0,-1 1 1 0 0,1 0 0 0 0,0 0-1 0 0,0 0 1 0 0,-1 0 0 0 0,1-1 0 0 0,0 1-1 0 0,0 0 1 0 0,0 0 0 0 0,-1-1-1 0 0,1 1 1 0 0,0 0 0 0 0,0 0 0 0 0,0-1-1 0 0,0 1 1 0 0,0 0 0 0 0,0 0-1 0 0,0-1 1 0 0,-1 1 0 0 0,1 0 0 0 0,0-1-1 0 0,0 1 1 0 0,0 0 0 0 0,0-1-1 0 0,-3-12-40 0 0,3 12 37 0 0,-2-36-144 0 0,1 21 161 0 0,-3-19 0 0 0,4 32 19 0 0,-1 3 16 0 0,-2 8 71 0 0,1 12 38 0 0,1-8-141 0 0,1 2 52 0 0,-5 23 1 0 0,5-36-14 0 0,-1-1 0 0 0,-1-1-41 0 0,1 1 0 0 0,-1-1-1 0 0,0 0 1 0 0,0 0-1 0 0,0 0 1 0 0,1 0-1 0 0,-1 0 1 0 0,1 0-1 0 0,-1 0 1 0 0,1 0-1 0 0,-1-1 1 0 0,1 1-1 0 0,0 0 1 0 0,-3-4 0 0 0,-2-1 17 0 0,-30-31-29 0 0,-6-1 0 0 0,41 38-22 0 0,2 4-27 0 0,2 4-43 0 0,4 1-2 0 0,0-1 0 0 0,14 12-1 0 0,-8-7 37 0 0,-6-5 57 0 0,12 17 0 0 0,-2-3 14 0 0,-15-18 39 0 0,3-1 44 0 0,-3-2-47 0 0,-1-1 87 0 0,-2-3-72 0 0,0-1-51 0 0,0 1-1 0 0,0 0 1 0 0,-1 0-1 0 0,1-1 1 0 0,-1 1 0 0 0,1 1-1 0 0,-1-1 1 0 0,0 0-1 0 0,0 0 1 0 0,-1 1 0 0 0,-2-4-1 0 0,-8-9 37 0 0,-41-53-230 0 0,75 99 67 0 0,43 48 1 0 0,-54-70 137 0 0,-3-2 16 0 0,-1-1 0 0 0,6 9 0 0 0,-12-15-53 0 0,-2 2-726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3:36.9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99 265 2615 0 0,'0'0'331'0'0,"-19"-8"10133"0"0,17 6-10260 0 0,0 0 1 0 0,1-1-1 0 0,-1 1 0 0 0,1 0 1 0 0,-1-1-1 0 0,1 1 1 0 0,0-1-1 0 0,0 1 0 0 0,-1-5 1 0 0,-4-25 1597 0 0,4 20-1320 0 0,-2-8-26 0 0,-12-31 0 0 0,4 13-208 0 0,9 29 59 0 0,3 8-107 0 0,1 6-110 0 0,6 12-425 0 0,10 20-1 0 0,-11-27 143 0 0,-1 1-1 0 0,0-1 1 0 0,-1 1 0 0 0,0 0 0 0 0,-1 1-1 0 0,3 14 1 0 0,-6-26 205 0 0,0 0 0 0 0,0 0 1 0 0,0 0-1 0 0,0-1 0 0 0,0 1 0 0 0,0 0 0 0 0,0 0 0 0 0,0 0 0 0 0,-1 0 0 0 0,1 0 0 0 0,0 0 0 0 0,0 0 1 0 0,0 0-1 0 0,0 0 0 0 0,0 0 0 0 0,0 0 0 0 0,0 0 0 0 0,0 0 0 0 0,0 0 0 0 0,0 0 0 0 0,0 0 0 0 0,0 0 1 0 0,0 0-1 0 0,0 0 0 0 0,0 0 0 0 0,0 0 0 0 0,0 0 0 0 0,0 0 0 0 0,0 0 0 0 0,0 0 0 0 0,0 0 0 0 0,0 0 1 0 0,0 0-1 0 0,0 0 0 0 0,0 0 0 0 0,-1 0 0 0 0,1 0 0 0 0,0 0 0 0 0,0 0 0 0 0,0 1 0 0 0,0-1 0 0 0,0 0 0 0 0,0 0 1 0 0,0 0-1 0 0,0 0 0 0 0,0 0 0 0 0,-4-7 100 0 0,-4-11 31 0 0,-1-8 189 0 0,-25-69 712 0 0,28 83-933 0 0,4 7-18 0 0,-1 0 0 0 0,1-1 0 0 0,0 1 0 0 0,0-1 1 0 0,0 0-1 0 0,1 0 0 0 0,-1-9 0 0 0,2 12 715 0 0,15 13-728 0 0,-10-7-79 0 0,0-1 0 0 0,0 0-1 0 0,0 0 1 0 0,0 0 0 0 0,1 0-1 0 0,-1-1 1 0 0,9 2 0 0 0,1-2 92 0 0,21-1-1 0 0,2 0 144 0 0,-30 1-201 0 0,-1 1 0 0 0,0-1 0 0 0,0 1 0 0 0,0 0 1 0 0,8 5-1 0 0,17 4 63 0 0,-30-11-98 0 0,0 1 0 0 0,-2-1 7 0 0,1 0 0 0 0,-1 0 0 0 0,1 1 0 0 0,-1-1 0 0 0,1 0 0 0 0,-1 0 0 0 0,1 1 0 0 0,-1-1 0 0 0,0 0 0 0 0,1 0 0 0 0,-1 1-1 0 0,1-1 1 0 0,-1 1 0 0 0,0-1 0 0 0,1 0 0 0 0,-1 1 0 0 0,1 0 0 0 0,-7 1 268 0 0,-10-1 125 0 0,-10-6-369 0 0,-34-11 1 0 0,52 14-31 0 0,-2-1-13 0 0,10 3-49 0 0,16 6-295 0 0,-7-3 349 0 0,0 0 1 0 0,0-1-1 0 0,1 0 0 0 0,-1 0 1 0 0,1-1-1 0 0,-1 0 0 0 0,1-1 1 0 0,14-1-1 0 0,11 0 528 0 0,-45-3-329 0 0,5 4-202 0 0,1 0 0 0 0,0 0 0 0 0,-1 1 0 0 0,1 0 0 0 0,0-1 0 0 0,0 2 0 0 0,-1-1 0 0 0,1 0 0 0 0,-6 3 0 0 0,0 1-23 0 0,0 1-1 0 0,-10 7 1 0 0,15-8 7 0 0,0-1 1 0 0,0 1-1 0 0,1 0 1 0 0,-1 1-1 0 0,1-1 0 0 0,1 1 1 0 0,-1 0-1 0 0,-5 11 0 0 0,-2 3-26 0 0,11-20-1 0 0,8-15-480 0 0,5-2 300 0 0,-9 13 318 0 0,-1 0-1 0 0,0 0 0 0 0,0 0 1 0 0,5-9-1 0 0,-17 29 137 0 0,-14 20 0 0 0,-5 7-247 0 0,28-42-51 0 0,8-16-543 0 0,40-41 780 0 0,-59 66 172 0 0,-28 48-402 0 0,39-57 16 0 0,10-13-1193 0 0,10-7 631 0 0,24-20 328 0 0,-33 28 1065 0 0,-10 9 86 0 0,-8 6-527 0 0,-4 5-292 0 0,0 0-1 0 0,1 1 0 0 0,0 0 1 0 0,1 1-1 0 0,0 0 1 0 0,-13 21-1 0 0,6-2-139 0 0,16-29 11 0 0,10-12-1014 0 0,3-8 1046 0 0,1-1 1 0 0,0 2-1 0 0,2 0 0 0 0,23-21 0 0 0,-31 34 1158 0 0,-11 9-645 0 0,-14 15-340 0 0,14-16-24 0 0,-10 14-37 0 0,-20 29-1 0 0,20-26-44 0 0,8-13-107 0 0,5-6 11 0 0,4-13-535 0 0,2-2 538 0 0,1 1 0 0 0,0-1 1 0 0,1 1-1 0 0,0 1 0 0 0,1-1 0 0 0,12-12 0 0 0,-15 23 318 0 0,-6 2-164 0 0,-6 14 499 0 0,-14 13-338 0 0,-22 36-351 0 0,42-62 43 0 0,-1-1-17 0 0,11-14-912 0 0,9-15 391 0 0,13-24 1826 0 0,-34 55-1144 0 0,0 1-1 0 0,1-1 0 0 0,-1 1 0 0 0,-1-1 1 0 0,-1 2-1 0 0,-6 7 61 0 0,1 1-34 0 0,-1 1-195 0 0,0 0 0 0 0,1 1 0 0 0,-14 28 0 0 0,23-42 33 0 0,6-13-1595 0 0,-3 5 1364 0 0,0 1 1 0 0,2-16-1 0 0,-4 21 358 0 0,-1 0 1 0 0,0 1 0 0 0,1-1 0 0 0,-1 0-1 0 0,0 0 1 0 0,0 0 0 0 0,0 0 0 0 0,0 0-1 0 0,-1 0 1 0 0,1 0 0 0 0,0 0-1 0 0,-1 0 1 0 0,1 0 0 0 0,-1 0 0 0 0,0 1-1 0 0,0-1 1 0 0,-1-2 0 0 0,1 3-7 0 0,0-1 0 0 0,-1 1 0 0 0,1 0 0 0 0,0 0 0 0 0,-1 0 0 0 0,1 0 0 0 0,-1 0 0 0 0,0 0-1 0 0,1 1 1 0 0,-4-2 0 0 0,4 2-49 0 0,0-1-1 0 0,0 1 0 0 0,0 0 0 0 0,-1-1 0 0 0,1 1 1 0 0,0-1-1 0 0,0 0 0 0 0,0 1 0 0 0,0-1 1 0 0,0 0-1 0 0,1 1 0 0 0,-1-1 0 0 0,0 0 0 0 0,0 0 1 0 0,0 0-1 0 0,0-1 0 0 0,-1-2 27 0 0,-1 0 0 0 0,2-1-1 0 0,-1 1 1 0 0,0-1 0 0 0,0-5-1 0 0,-8-20 465 0 0,10 30-393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3:41.4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40 110 1463 0 0,'0'0'67'0'0,"-17"5"7090"0"0,-5-3 3251 0 0,38-10-9867 0 0,23-6-1 0 0,-13 4 123 0 0,9-7 11 0 0,-18 8-372 0 0,30-7-30 0 0,5-12-45 0 0,-23 13-377 0 0,-28 15 97 0 0,1 5-95 0 0,-2-5 100 0 0,0 3 39 0 0,1-1 1 0 0,-1 0-1 0 0,0 0 0 0 0,0 0 0 0 0,0 1 0 0 0,0-1 0 0 0,0 0 1 0 0,0 0-1 0 0,-1 0 0 0 0,1 1 0 0 0,-1-1 0 0 0,0 2 0 0 0,-2 9-16 0 0,-29 150 153 0 0,18-100-181 0 0,14-63 110 0 0,0 2 24 0 0,-1 3 30 0 0,-2 2-69 0 0,3-7-16 0 0,-1 0 54 0 0,-1-1 0 0 0,0 0 0 0 0,-8-6-10 0 0,0 0-1 0 0,0-1 1 0 0,-12-12 0 0 0,15 13-25 0 0,0 0 1 0 0,0 1-1 0 0,-1 0 1 0 0,0 0 0 0 0,-9-5-1 0 0,10 8-48 0 0,1-1-1 0 0,0 0 1 0 0,0 0-1 0 0,1 0 1 0 0,-1-1-1 0 0,-8-10 1 0 0,9 10-8 0 0,4 5-118 0 0,0-5 909 0 0,11 13-1068 0 0,12 14 210 0 0,1-1 1 0 0,30 21-1 0 0,-26-21 47 0 0,-6-6 20 0 0,-20-13-206 0 0,-1 0 37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45.948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3468 184 3911 0 0,'0'0'83'0'0,"-1"-4"12"0"0,-1 0-61 0 0,-6-26 141 0 0,-1-6-75 0 0,1 3 881 0 0,-11-36 3035 0 0,19 69-4015 0 0,0-1 0 0 0,0 1-1 0 0,0 0 1 0 0,0-1 0 0 0,0 1-1 0 0,0 0 1 0 0,0 0 0 0 0,0-1 0 0 0,0 1-1 0 0,0 0 1 0 0,0 0 0 0 0,-1-1-1 0 0,1 1 1 0 0,0 0 0 0 0,0 0-1 0 0,0-1 1 0 0,0 1 0 0 0,0 0-1 0 0,-1 0 1 0 0,1 0 0 0 0,0-1-1 0 0,0 1 1 0 0,0 0 0 0 0,-1 0 0 0 0,1 0-1 0 0,0 0 1 0 0,0-1 0 0 0,-1 1-1 0 0,1 0 1 0 0,0 0 0 0 0,0 0-1 0 0,-1 0 1 0 0,1 0 0 0 0,0 0-1 0 0,0 0 1 0 0,-1 0 0 0 0,1 0-1 0 0,0 0 1 0 0,-1 0 0 0 0,1 0 0 0 0,0 0-1 0 0,0 0 1 0 0,-1 0 0 0 0,1 0-1 0 0,0 0 1 0 0,0 0 0 0 0,-1 0-1 0 0,1 0 1 0 0,-1 1 0 0 0,-12 5-168 0 0,13-6 183 0 0,-5 4-85 0 0,1 0 0 0 0,-1 0 0 0 0,1 0 0 0 0,0 0 0 0 0,1 0-1 0 0,-1 1 1 0 0,1 0 0 0 0,0 0 0 0 0,-3 6 0 0 0,-6 8-166 0 0,-13 25-38 0 0,-7 8 311 0 0,-14 18 809 0 0,-46 95 0 0 0,92-165-844 0 0,-13 26-110 0 0,0 0 0 0 0,2 1 0 0 0,2 0 0 0 0,0 1 0 0 0,2 0 0 0 0,1 0 0 0 0,-5 51 0 0 0,9-50-110 0 0,0-17 97 0 0,2-1 1 0 0,0 22-1 0 0,5 25-59 0 0,5 36 74 0 0,1-10 197 0 0,-10-69-25 0 0,-2-10-62 0 0,-1 11-5 0 0,-5 4 286 0 0,0 0 0 0 0,-1-1 0 0 0,-1-1-1 0 0,-1 1 1 0 0,-14 18 0 0 0,19-28-159 0 0,4-8-123 0 0,-16 18 185 0 0,13-14-179 0 0,-13 12-28 0 0,8-10-64 0 0,-1 0-1 0 0,1-1 1 0 0,-1-1 0 0 0,0 0-1 0 0,-1 0 1 0 0,-14 4 0 0 0,-20 10-227 0 0,-48 23-35 0 0,30-15 521 0 0,-60 26 553 0 0,-47 23 557 0 0,60-27-905 0 0,68-32-300 0 0,-31 13-24 0 0,-27 12-132 0 0,-60 27-31 0 0,133-56-9 0 0,-88 44-171 0 0,84-40 309 0 0,-46 34 0 0 0,-56 44 415 0 0,56-41-215 0 0,47-32-86 0 0,-1-1 0 0 0,0-2 0 0 0,-54 24 0 0 0,-125 43 399 0 0,100-46-495 0 0,87-33-30 0 0,-53 18 190 0 0,27-7 60 0 0,-20 8 36 0 0,-86 50-26 0 0,-103 51-288 0 0,113-47 496 0 0,107-58-274 0 0,0 1-1 0 0,-53 43 0 0 0,76-52-247 0 0,13-11 13 0 0,1 0 2 0 0,-1 0-87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3:15.0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3 718 1951 0 0,'-3'0'11448'0'0,"11"7"-10609"0"0,1 1-1 0 0,12 7 1 0 0,9 8-117 0 0,-17-13-654 0 0,1 0 1 0 0,1 0-1 0 0,25 12 1 0 0,-20-12-85 0 0,87 39 1167 0 0,-33-17-675 0 0,-60-26-402 0 0,1-1 1 0 0,0 0-1 0 0,0 0 1 0 0,22 2-1 0 0,65 3 405 0 0,-75-8-445 0 0,197 0 902 0 0,-83-3-794 0 0,-87-5 125 0 0,79-18 1 0 0,-61 9 82 0 0,167-42 111 0 0,-189 41-329 0 0,65-31 0 0 0,122-79-4 0 0,-231 123-128 0 0,124-84 251 0 0,-75 48-182 0 0,-17 10-56 0 0,-1-1 0 0 0,-1-1 0 0 0,-2-3-1 0 0,49-60 1 0 0,-60 62 1 0 0,-2 0 0 0 0,18-37 0 0 0,-2 3-13 0 0,17-14 52 0 0,-53 78-25 0 0,1 0-1 0 0,0-1 1 0 0,-1 1-1 0 0,0-1 1 0 0,0 0-1 0 0,0 0 1 0 0,0 1 0 0 0,0-1-1 0 0,0 0 1 0 0,-1 0-1 0 0,1-5 1 0 0,-1 8 68 0 0,-7 11-2109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3:17.1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28 148 3887 0 0,'-6'4'12473'0'0,"4"-4"-12282"0"0,0 0 365 0 0,1 0-505 0 0,-15 1 3053 0 0,21-2-2840 0 0,1-1 1 0 0,-1 1-1 0 0,1-1 0 0 0,-1 0 1 0 0,1 0-1 0 0,4-4 1 0 0,10-3 285 0 0,102-43-94 0 0,-62 31-409 0 0,-44 17-27 0 0,-1-1 1 0 0,1-1-1 0 0,21-11 0 0 0,-31 13-20 0 0,-4 2-1 0 0,0 0-1 0 0,0 1 1 0 0,0-1-1 0 0,0 1 1 0 0,0 0-1 0 0,5-2 0 0 0,-7 2-40 0 0,2 0 20 0 0,-2 1-31 0 0,0-1-73 0 0,-3-1 172 0 0,2 1-43 0 0,1 1 0 0 0,0 0 0 0 0,0 0 0 0 0,-1 0-1 0 0,1 0 1 0 0,0 0 0 0 0,-1 0 0 0 0,1-1 0 0 0,0 1 0 0 0,0 0 0 0 0,-1 0-1 0 0,1 0 1 0 0,0 0 0 0 0,-1 0 0 0 0,1 0 0 0 0,0 0 0 0 0,0 0 0 0 0,-1 0-1 0 0,1 1 1 0 0,0-1 0 0 0,-1 0 0 0 0,1 0 0 0 0,0 0 0 0 0,0 0 0 0 0,-1 0-1 0 0,1 0 1 0 0,-1 1 0 0 0,-6 14 133 0 0,-10 14-1 0 0,8-16-78 0 0,-7 18-57 0 0,1 0 0 0 0,-11 36 0 0 0,10-25 0 0 0,5-12 37 0 0,7-17-3 0 0,0 0 0 0 0,-8 15 0 0 0,11-28 8 0 0,0 1-42 0 0,1 0-24 0 0,0-1 0 0 0,0 0 0 0 0,0 0 0 0 0,0 0 0 0 0,-1 0 0 0 0,1 0 0 0 0,0 0 0 0 0,0 0 0 0 0,0 0 0 0 0,-1 0 0 0 0,1 0 0 0 0,0 0 0 0 0,0 0 0 0 0,0 0 0 0 0,-1 0-1 0 0,1 0 1 0 0,0 0 0 0 0,0 0 0 0 0,0 0 0 0 0,-1 0 0 0 0,1 0 0 0 0,0 0 0 0 0,0 0 0 0 0,0 0 0 0 0,-1 0 0 0 0,1 0 0 0 0,0 0 0 0 0,0 0 0 0 0,0 0 0 0 0,0-1 0 0 0,-1 1-1 0 0,1 0 1 0 0,0 0 0 0 0,0 0 0 0 0,0 0 0 0 0,0 0 0 0 0,-1-1 0 0 0,-3-4-2177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3:20.4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5 139 4055 0 0,'-4'4'12092'0'0,"5"-3"-11931"0"0,0 0-1 0 0,-1-1 0 0 0,1 1 0 0 0,0-1 1 0 0,0 1-1 0 0,0-1 0 0 0,0 1 1 0 0,0-1-1 0 0,0 1 0 0 0,0-1 1 0 0,0 0-1 0 0,1 0 0 0 0,-1 1 1 0 0,0-1-1 0 0,0 0 0 0 0,0 0 0 0 0,0 0 1 0 0,0 0-1 0 0,0 0 0 0 0,0 0 1 0 0,0-1-1 0 0,2 1 0 0 0,25-9 1086 0 0,-26 9-1159 0 0,95-33 1185 0 0,-85 30-1032 0 0,-5 1-215 0 0,-1 0 1 0 0,0 0-1 0 0,0-1 0 0 0,0 0 1 0 0,10-6-1 0 0,28-23 103 0 0,-24 16-192 0 0,-6 2 33 0 0,3-6-15 0 0,-17 20-21 0 0,-8 14-237 0 0,3-9 275 0 0,0 0 1 0 0,0-1-1 0 0,0 0 0 0 0,0 0 1 0 0,-1 0-1 0 0,0-1 0 0 0,0 0 0 0 0,0 0 1 0 0,0 0-1 0 0,0-1 0 0 0,-1 0 1 0 0,-8 2-1 0 0,3 1 38 0 0,-1 0 0 0 0,1 1-1 0 0,0 0 1 0 0,1 1 0 0 0,-12 8 0 0 0,22-15-25 0 0,-6 7-42 0 0,6-7 4 0 0,16-8-424 0 0,9-9 124 0 0,-15 10 433 0 0,0 0 0 0 0,12-7-1 0 0,-11 8 85 0 0,1 0-1 0 0,-2-1 0 0 0,1-1 1 0 0,14-14-1 0 0,-23 21-152 0 0,-1 1 10 0 0,1-1 0 0 0,-1 1 0 0 0,1-1 0 0 0,-1 1 0 0 0,1 0-1 0 0,-1-1 1 0 0,1 1 0 0 0,-1 0 0 0 0,1-1 0 0 0,0 1 0 0 0,-1 0 0 0 0,1-1 0 0 0,-1 1 0 0 0,1 0 0 0 0,0 0 0 0 0,-1 0-1 0 0,1 0 1 0 0,-1 0 0 0 0,2 0 0 0 0,-1 0 33 0 0,0 1-42 0 0,0 1-11 0 0,0-1-17 0 0,-1-1-65 0 0,5 11-440 0 0,-5-9 510 0 0,1 0 1 0 0,-1 1-1 0 0,0-1 0 0 0,0 0 1 0 0,1 0-1 0 0,-2 1 1 0 0,1-1-1 0 0,0 0 0 0 0,0 1 1 0 0,-2 3-1 0 0,2-3 9 0 0,-19 73 131 0 0,0 10 0 0 0,15-69-128 0 0,-8 24 0 0 0,3-16 0 0 0,-8 32 0 0 0,17-57 5 0 0,0 1-1 0 0,0-1 0 0 0,-1 1 1 0 0,1-1-1 0 0,0 0 1 0 0,0 1-1 0 0,0-1 1 0 0,0 1-1 0 0,0-1 0 0 0,-1 0 1 0 0,1 1-1 0 0,0-1 1 0 0,0 0-1 0 0,-1 1 1 0 0,1-1-1 0 0,0 0 0 0 0,0 1 1 0 0,-1-1-1 0 0,1 0 1 0 0,0 0-1 0 0,-1 1 0 0 0,1-1 1 0 0,0 0-1 0 0,-1 0 1 0 0,0 1-1 0 0,1-1 9 0 0,-1-1 1 0 0,1 1-1 0 0,-1 0 0 0 0,1 0 1 0 0,0 0-1 0 0,-1 0 0 0 0,1-1 1 0 0,0 1-1 0 0,-1 0 0 0 0,1 0 1 0 0,-1-1-1 0 0,1 1 0 0 0,0 0 1 0 0,0 0-1 0 0,-1-1 0 0 0,1 1 1 0 0,0-1-1 0 0,-1 1 0 0 0,-7-16 355 0 0,-7-6-304 0 0,1-8-64 0 0,10 21 0 0 0,-4-11 0 0 0,4 8 0 0 0,-12-21 0 0 0,12 28 0 0 0,0 1 0 0 0,0 0 0 0 0,0 0 0 0 0,0 0 0 0 0,-1 0 0 0 0,-9-6 0 0 0,10 8 0 0 0,-5-5 0 0 0,8 6 0 0 0,0 2 0 0 0,1-1 0 0 0,0 1 0 0 0,0-1 0 0 0,0 1 0 0 0,-1-1 0 0 0,1 1 0 0 0,0 0 0 0 0,0-1 0 0 0,0 1 0 0 0,0-1 0 0 0,0 1 0 0 0,0-1 0 0 0,0 1 0 0 0,0-1 0 0 0,0 1 0 0 0,1 0 0 0 0,-1-1 0 0 0,0 1 0 0 0,0 0 0 0 0,3 7 0 0 0,1-1 0 0 0,0 1 0 0 0,0 0 0 0 0,0-1 0 0 0,1 0 0 0 0,0 0 0 0 0,10 10 0 0 0,-1-2-132 0 0,-14-15 191 0 0,-1-2-53 0 0,0 0 0 0 0,0 0 0 0 0,0 0 1 0 0,0 0-1 0 0,0 0 0 0 0,0 0 0 0 0,-1 0 1 0 0,1 1-1 0 0,-3-4 0 0 0,-1 0-3 0 0,2 1-34 0 0,-2 0 1 0 0,1 0-1 0 0,0 0 0 0 0,-1 0 1 0 0,0 1-1 0 0,-5-3 0 0 0,4 2-15 0 0,-1-1 0 0 0,1 0 0 0 0,-7-6 0 0 0,13 11-23 0 0,11 11-175 0 0,12 16 466 0 0,31 50-1 0 0,-25-35-112 0 0,-28-39 620 0 0,-2-20-1759 0 0,-2-3-3378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3:22.0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102 117 5295 0 0,'0'0'395'0'0,"-3"-3"-238"0"0,3 3 2 0 0,-1 0 0 0 0,1-1 0 0 0,-1 1 0 0 0,1 0 0 0 0,0-1 0 0 0,-1 1 0 0 0,1 0-1 0 0,0-1 1 0 0,-1 1 0 0 0,1-1 0 0 0,0 1 0 0 0,0-1 0 0 0,0 1 0 0 0,-1 0 0 0 0,1-1-1 0 0,0 1 1 0 0,0-1 0 0 0,0 1 0 0 0,0-1 0 0 0,0 1 0 0 0,0-1 0 0 0,0 1 0 0 0,0-1-1 0 0,0 1 1 0 0,0-1 0 0 0,0 1 0 0 0,0-1 0 0 0,0 1 0 0 0,0-1 0 0 0,0 1 0 0 0,0-1-1 0 0,1 1 1 0 0,-1-1 0 0 0,0 1 0 0 0,0 0 0 0 0,1-1 0 0 0,-1 1 0 0 0,0-1-1 0 0,0 1 1 0 0,1 0 0 0 0,-1-1 0 0 0,1 0 0 0 0,1 0 1180 0 0,1-1-1 0 0,-1 0 1 0 0,1 1-1 0 0,-1-1 1 0 0,5-1-1 0 0,-6 3-1181 0 0,13-8 135 0 0,-1 0-1 0 0,-1 0 0 0 0,0-1 1 0 0,0-1-1 0 0,17-17 0 0 0,-14 14-104 0 0,-14 12-134 0 0,-1 1 0 0 0,2 0 382 0 0,-2 1-452 0 0,0-1 0 0 0,1 1 0 0 0,-1-1 0 0 0,1 1 0 0 0,-1-1-1 0 0,0 1 1 0 0,1-1 0 0 0,-1 1 0 0 0,0-1 0 0 0,0 1 0 0 0,1-1 0 0 0,-1 1-1 0 0,0-1 1 0 0,0 1 0 0 0,0 0 0 0 0,0-1 0 0 0,0 1 0 0 0,0-1 0 0 0,0 1 0 0 0,0 0-1 0 0,0-1 1 0 0,0 1 0 0 0,0-1 0 0 0,0 1 0 0 0,-1 0 0 0 0,1 2-10 0 0,0-1 1 0 0,0 0 0 0 0,-1 0-1 0 0,1 0 1 0 0,-1 0 0 0 0,0 0 0 0 0,1 0-1 0 0,-3 4 1 0 0,-1 2-12 0 0,-1 6-18 0 0,0 0-1 0 0,-8 12 1 0 0,7-15-100 0 0,2-1 40 0 0,3-8-524 0 0,2-7 259 0 0,-1 2 165 0 0,3-7-735 0 0,-3 10 1120 0 0,-7 14-37 0 0,-54 85-644 0 0,30-41 471 0 0,22-40 786 0 0,4-64-769 0 0,4 41 92 0 0,0 0 0 0 0,0 0 0 0 0,-2-8 0 0 0,3 13 124 0 0,-10-3 807 0 0,9 3-977 0 0,-1 1 1 0 0,1 0 0 0 0,0 0-1 0 0,0 0 1 0 0,0 0 0 0 0,-1 0-1 0 0,1 1 1 0 0,0-1-1 0 0,0 0 1 0 0,1 0 0 0 0,-1 1-1 0 0,0-1 1 0 0,-1 3 0 0 0,-6 23 458 0 0,3-10-342 0 0,2-22-139 0 0,0-3 0 0 0,-1-9-98 0 0,3 11 19 0 0,0 0 1 0 0,0 0-1 0 0,0 1 1 0 0,-1-1-1 0 0,0 1 0 0 0,0-1 1 0 0,-1 1-1 0 0,-5-8 1 0 0,8 12-13 0 0,-2 0-24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3:46.6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217 19 23 0 0,'-2'-2'6905'0'0,"-7"-9"-2858"0"0,8 12-3915 0 0,1-1-1 0 0,-1 0 0 0 0,1 0 0 0 0,-1 0 0 0 0,1 1 1 0 0,0-1-1 0 0,-1 0 0 0 0,1 1 0 0 0,-1-1 0 0 0,1 0 1 0 0,-1 1-1 0 0,1-1 0 0 0,0 1 0 0 0,-1-1 1 0 0,1 0-1 0 0,0 1 0 0 0,-1-1 0 0 0,1 1 0 0 0,0-1 1 0 0,0 1-1 0 0,-1 0 0 0 0,-8 14 310 0 0,-11 33 611 0 0,-4 7-1202 0 0,20-47-4 0 0,1 0 0 0 0,0 0 0 0 0,-3 16 0 0 0,-5 12-1597 0 0,38-118-2160 0 0,-20 57 4461 0 0,-6 17-279 0 0,1 1 0 0 0,1 0 0 0 0,-1-1 0 0 0,1 1 0 0 0,6-10 0 0 0,-11 29 665 0 0,-1-1 0 0 0,0 1 0 0 0,-9 17 0 0 0,4-14-812 0 0,-6 19 0 0 0,-6 10-404 0 0,14-33 152 0 0,-32 67 674 0 0,22-49-286 0 0,1-2-482 0 0,14-26 397 0 0,1-1-86 0 0,-1 1-5 0 0,1-1-26 0 0,-1-1-53 0 0,0 0 1 0 0,0 0 0 0 0,1 0-1 0 0,-1 0 1 0 0,0 0 0 0 0,1 0-1 0 0,-1 0 1 0 0,1 0 0 0 0,-1 0 0 0 0,1 0-1 0 0,0-1 1 0 0,-1 1 0 0 0,1 0-1 0 0,0 0 1 0 0,0 0 0 0 0,0-3-1 0 0,0 3 27 0 0,-2-12 110 0 0,-1-4-197 0 0,0-23 1586 0 0,-2 55-1008 0 0,0 9-442 0 0,3-16-80 0 0,1 1 1 0 0,-1-1 0 0 0,1 16 0 0 0,2-29 85 0 0,0 1 0 0 0,0-1 0 0 0,1 1 0 0 0,-1-1 0 0 0,1 1 0 0 0,0-1-1 0 0,0 1 1 0 0,5-6 0 0 0,0-3 46 0 0,22-40 300 0 0,55-76 0 0 0,-50 82-622 0 0,-34 47 191 0 0,0 0 0 0 0,0 0 0 0 0,0 0 0 0 0,0 0 0 0 0,0 0 0 0 0,0 0 1 0 0,0 0-1 0 0,0 1 0 0 0,0-1 0 0 0,0 0 0 0 0,0 0 0 0 0,0 0 0 0 0,0 0 0 0 0,0 0 0 0 0,0 0 0 0 0,0 0 0 0 0,0 0 1 0 0,0 0-1 0 0,0 0 0 0 0,1 0 0 0 0,-1 0 0 0 0,0 0 0 0 0,0 0 0 0 0,0 0 0 0 0,0 0 0 0 0,0 0 0 0 0,0 0 1 0 0,0 0-1 0 0,0 0 0 0 0,0 0 0 0 0,0 0 0 0 0,0 0 0 0 0,0 0 0 0 0,0 0 0 0 0,0 0 0 0 0,0 0 0 0 0,0 0 1 0 0,0 0-1 0 0,0 0 0 0 0,0 0 0 0 0,0-1 0 0 0,0 1 0 0 0,0 0 0 0 0,0 0 0 0 0,0 0 0 0 0,1 0 0 0 0,-1 0 0 0 0,-2 8 241 0 0,-3 9 115 0 0,-8 13-509 0 0,9-21 76 0 0,0 0 0 0 0,-3 10 0 0 0,7-16-3 0 0,0-1-10 0 0,0-2 8 0 0,1-1-90 0 0,1-1 140 0 0,-1 1 1 0 0,0 0-1 0 0,0-1 1 0 0,0 1-1 0 0,1-1 1 0 0,-2 1-1 0 0,1-1 1 0 0,0 0-1 0 0,0 1 1 0 0,1-4-1 0 0,-2 4 14 0 0,6-13 55 0 0,37-82 895 0 0,-41 93-769 0 0,6-10 598 0 0,-8 13-757 0 0,0 0 0 0 0,1 1 0 0 0,-1-1 0 0 0,0 0 0 0 0,0 0 0 0 0,0 0 0 0 0,0 1 0 0 0,1-1 0 0 0,-1 0 0 0 0,0 0 0 0 0,0 1 1 0 0,0-1-1 0 0,0 0 0 0 0,0 1 0 0 0,0-1 0 0 0,0 0 0 0 0,0 0 0 0 0,0 1 0 0 0,0-1 0 0 0,0 0 0 0 0,0 1 0 0 0,0-1 0 0 0,0 0 0 0 0,0 0 0 0 0,0 1 0 0 0,0-1 0 0 0,0 0 0 0 0,0 1 0 0 0,-2 8 87 0 0,-4 5 13 0 0,4-10-114 0 0,0-1-1 0 0,1 0 1 0 0,-1 1 0 0 0,0 6-1 0 0,1-10-60 0 0,4-17-271 0 0,1 0 328 0 0,0-3-130 0 0,-2 2-5739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4:22.0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1 993 1927 0 0,'0'0'10344'0'0,"12"0"-7670"0"0,29 26-2384 0 0,-21-12-60 0 0,30 15 0 0 0,-3-10-150 0 0,6 2 40 0 0,-37-14-110 0 0,0 0 0 0 0,1-2 0 0 0,-1 0 0 0 0,1-1 0 0 0,0 0 0 0 0,0-2 0 0 0,20 2 0 0 0,130 1 382 0 0,-131-7-373 0 0,-1-1 1 0 0,53-13-1 0 0,-18 3 673 0 0,-13 1-476 0 0,-1-3 0 0 0,68-28 0 0 0,-56 19 104 0 0,-17 8-155 0 0,45-18 184 0 0,-34 8-18 0 0,169-77 568 0 0,-153 60-535 0 0,-45 23-211 0 0,88-60-385 0 0,-94 61 208 0 0,11-10 235 0 0,-1-1 1 0 0,-1-2-1 0 0,51-60 0 0 0,79-81 315 0 0,-134 146-395 0 0,-20 17-199 0 0,18-17-1 0 0,-23 19 76 0 0,9-10 144 0 0,-1 0-1 0 0,22-34 1 0 0,-24 32-355 0 0,-12 20 129 0 0,1-3-90 0 0,-6 1-2475 0 0,1 3 2713 0 0,1-1 1 0 0,0 0-1 0 0,0 0 1 0 0,0 1-1 0 0,0-1 0 0 0,0 1 1 0 0,-1 0-1 0 0,1 0 1 0 0,-3 1-1 0 0,-1 1 250 0 0,-4 0-23 0 0,6-1-29 0 0,-1 0 0 0 0,0-1 0 0 0,0 0 0 0 0,1 0 1 0 0,-10 1-1 0 0,13-2-150 0 0,-8 1 788 0 0,13-2-913 0 0,0 1 0 0 0,0-1 0 0 0,0 0 0 0 0,0 0 0 0 0,0-1 0 0 0,0 1 0 0 0,0-1 0 0 0,0 0 0 0 0,0 0 0 0 0,0 0 0 0 0,-1 0 0 0 0,1-1 0 0 0,4-4 0 0 0,-1 2 6 0 0,-1 0-1 0 0,1 0 0 0 0,15-6 1 0 0,-17 9 51 0 0,-2 1 11 0 0,-2 1-62 0 0,-1 0-1 0 0,0 0 1 0 0,0 0 0 0 0,0 1-1 0 0,0-1 1 0 0,0 0-1 0 0,1 0 1 0 0,-1 0 0 0 0,0 1-1 0 0,0-1 1 0 0,0 0-1 0 0,0 0 1 0 0,0 1 0 0 0,0-1-1 0 0,0 0 1 0 0,0 0-1 0 0,0 1 1 0 0,0-1 0 0 0,0 0-1 0 0,0 0 1 0 0,0 1-1 0 0,0-1 1 0 0,0 0 0 0 0,0 0-1 0 0,0 0 1 0 0,0 1-1 0 0,0-1 1 0 0,0 0 0 0 0,-1 1-1 0 0,0 7 15 0 0,-2-4-12 0 0,1 0 1 0 0,-1 0-1 0 0,0 0 0 0 0,0 0 0 0 0,0-1 1 0 0,-1 0-1 0 0,1 0 0 0 0,-1 0 1 0 0,0 0-1 0 0,0 0 0 0 0,0-1 0 0 0,0 1 1 0 0,0-1-1 0 0,-5 2 0 0 0,-3 0 9 0 0,0 0 0 0 0,-1 0 0 0 0,1-1-1 0 0,-14 1 1 0 0,22-4-13 0 0,2 1 0 0 0,0-1 0 0 0,0 0 0 0 0,0 1 0 0 0,0-1 0 0 0,0 0 0 0 0,0-1 0 0 0,0 1 0 0 0,0 0 0 0 0,0-1 0 0 0,0 1 0 0 0,1-1 0 0 0,-1 1 0 0 0,-3-2 0 0 0,1-1 0 0 0,0 1 0 0 0,1-1 0 0 0,3-2 0 0 0,0 4-2 0 0,0 0-1 0 0,1 1 0 0 0,-1-1 1 0 0,1 0-1 0 0,-1 0 1 0 0,1 0-1 0 0,-1 1 1 0 0,1-1-1 0 0,0 0 0 0 0,-1 0 1 0 0,1 1-1 0 0,0-1 1 0 0,-1 1-1 0 0,1-1 1 0 0,0 0-1 0 0,0 1 0 0 0,0 0 1 0 0,-1-1-1 0 0,1 1 1 0 0,0-1-1 0 0,0 1 1 0 0,0 0-1 0 0,1-1 0 0 0,-1 1 1 0 0,29-7-63 0 0,3-1-14 0 0,-31 7 79 0 0,5-1 13 0 0,0 0-1 0 0,-1-1 1 0 0,1 0 0 0 0,-1 0-1 0 0,0-1 1 0 0,1 0-1 0 0,-2 0 1 0 0,1 0 0 0 0,0-1-1 0 0,9-10 1 0 0,-14 15 321 0 0,-4 0-330 0 0,1 0 0 0 0,0 1 0 0 0,0-1 0 0 0,0 1 0 0 0,-1-1 0 0 0,1 1 0 0 0,0 0 0 0 0,-2 1 0 0 0,-1 0-15 0 0,1 0-1 0 0,-1-1 1 0 0,-9 3 0 0 0,8-3 8 0 0,-16 0-39 0 0,13-1 10 0 0,8 0-32 0 0,10 3-3 0 0,-6-2 66 0 0,0-1 0 0 0,1 1 0 0 0,-1-1 0 0 0,0 0-1 0 0,0 0 1 0 0,1 0 0 0 0,-1 0 0 0 0,0-1 0 0 0,6-1 0 0 0,0-1-2 0 0,-1 0 1 0 0,11-6 0 0 0,9-4 23 0 0,-28 13 488 0 0,1 1-502 0 0,0 0 0 0 0,-1 1-1 0 0,1-1 1 0 0,-1 0 0 0 0,1 1 0 0 0,-1-1 0 0 0,0 0-1 0 0,1 1 1 0 0,-1-1 0 0 0,0 0 0 0 0,0 1-1 0 0,0 1 1 0 0,-2 10-7 0 0,-6 24 0 0 0,0-3 0 0 0,-13 72-268 0 0,20-95 133 0 0,4-18 18 0 0,5-43 119 0 0,-5 30 0 0 0,1-1-1 0 0,1 0 1 0 0,8-23-1 0 0,-13 44 1 0 0,0 0-1 0 0,0 0 1 0 0,0 0-1 0 0,0 0 1 0 0,0 0-1 0 0,0 0 1 0 0,0 0-1 0 0,0 0 1 0 0,0 0-1 0 0,0 0 1 0 0,0 0 0 0 0,0 0-1 0 0,0 0 1 0 0,0 0-1 0 0,0 0 1 0 0,0 0-1 0 0,0 0 1 0 0,0 0-1 0 0,0 0 1 0 0,0 0-1 0 0,0 0 1 0 0,0 0-1 0 0,0 1 1 0 0,1-1-1 0 0,-1 0 1 0 0,0 0-1 0 0,0 0 1 0 0,0 0 0 0 0,0 0-1 0 0,0 0 1 0 0,0 0-1 0 0,0 0 1 0 0,0 0-1 0 0,0 0 1 0 0,0 0-1 0 0,0 0 1 0 0,0 0-1 0 0,0 0 1 0 0,0 0-1 0 0,0 0 1 0 0,0 0-1 0 0,0 0 1 0 0,0 0 0 0 0,0 0-1 0 0,0 0 1 0 0,0 0-1 0 0,0 0 1 0 0,1 0-1 0 0,-1 8 164 0 0,0 13 75 0 0,-9 19-240 0 0,-20 57 0 0 0,26-89-12 0 0,3-7-53 0 0,-4-11-166 0 0,0-8 241 0 0,-21-77-305 0 0,20 82 243 0 0,-1 1-1 0 0,1 0 0 0 0,-2 0 0 0 0,0 0 1 0 0,-13-17-1 0 0,19 29 54 0 0,1 0 0 0 0,0 0 0 0 0,0 0 0 0 0,0 0 0 0 0,-1 0 0 0 0,1 0 0 0 0,0 0 0 0 0,0 0-1 0 0,0 0 1 0 0,0 0 0 0 0,-1 0 0 0 0,1 0 0 0 0,0 1 0 0 0,0-1 0 0 0,0 0 0 0 0,0 0 0 0 0,-1 0 0 0 0,1 0 0 0 0,0 0 0 0 0,0 0 0 0 0,0 1 0 0 0,0-1 0 0 0,0 0 0 0 0,0 0 0 0 0,0 0 0 0 0,0 0 0 0 0,0 1 0 0 0,-1-1 0 0 0,1 0 0 0 0,0 0 0 0 0,0 0 0 0 0,0 1 0 0 0,0-1 0 0 0,0 0 0 0 0,0 0-1 0 0,-2 8 19 0 0,2-2-16 0 0,0 0 0 0 0,0 0 0 0 0,1 0 1 0 0,0 0-1 0 0,3 10 0 0 0,13 31 34 0 0,-7-21-18 0 0,-4-10 38 0 0,-3-10-43 0 0,0 1 0 0 0,-1 0 0 0 0,0 0 1 0 0,2 7-1 0 0,-4-10 39 0 0,0-4 76 0 0,-14-5 6 0 0,10 1-156 0 0,1 0 0 0 0,-1 0 1 0 0,1-1-1 0 0,0 1 0 0 0,1-1 0 0 0,-1 1 0 0 0,1-1 0 0 0,-2-6 1 0 0,-8-13-128 0 0,8 16 136 0 0,-1 0-1 0 0,0 0 1 0 0,-1 0-1 0 0,0 1 1 0 0,0 0-1 0 0,0 0 1 0 0,-13-10-1 0 0,24 34-93 0 0,9 17 128 0 0,22 41 1 0 0,-34-70-21 0 0,1 0 10 0 0,0 1 0 0 0,0-1 0 0 0,1 0 0 0 0,0 0 1 0 0,7 8-1 0 0,-11-12 170 0 0,0-3-175 0 0,-1 0 0 0 0,0 1 1 0 0,1-1-1 0 0,-1 0 0 0 0,0 1 0 0 0,0-1 0 0 0,0 1 0 0 0,-2-3 0 0 0,-2-2 0 0 0,-11-20-116 0 0,-32-36 0 0 0,17 22 39 0 0,28 35 21 0 0,-11-11-129 0 0,13 15 124 0 0,9-11 164 0 0,-1 6-60 0 0,-1 1-1 0 0,1-1 1 0 0,0 2-1 0 0,1-1 1 0 0,-1 1-1 0 0,15-6 0 0 0,53-14 400 0 0,-69 22-404 0 0,1 0-32 0 0,1-1 4 0 0,0 1-1 0 0,0-1 0 0 0,0 0 1 0 0,13-8-1 0 0,-14 5 108 0 0,-7 6-60 0 0,-5 1-39 0 0,1-1 1 0 0,-1 1-1 0 0,0 1 0 0 0,0-1 1 0 0,0 1-1 0 0,1-1 0 0 0,-8 5 0 0 0,-12 4-38 0 0,-36 12-320 0 0,42-15 282 0 0,47-17 0 0 0,-14 5 112 0 0,17-8 0 0 0,-7 0 2 0 0,0 0 138 0 0,43-16 0 0 0,-44 23 6 0 0,-24 6-138 0 0,0 7-66 0 0,-1 0 0 0 0,0 0 0 0 0,0-1 0 0 0,0 1-1 0 0,-4 8 1 0 0,-2 9-69 0 0,-7 41 14 0 0,-10 60-88 0 0,21-108 59 0 0,3-16-3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4:24.94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98 154 1983 0 0,'0'0'84'0'0,"-1"0"-26"0"0,-12-14 4239 0 0,-16-19 0 0 0,25 28-3770 0 0,3 4-48 0 0,-10-9 6545 0 0,15 26-6729 0 0,1 0 0 0 0,1-1 0 0 0,1 0 0 0 0,0 0 1 0 0,14 20-1 0 0,10 22-673 0 0,-27-50 250 0 0,-1-1 0 0 0,7 10 0 0 0,-9-15 157 0 0,-1-6 1 0 0,-1 1-1 0 0,0 0 1 0 0,1-1-1 0 0,-1 1 1 0 0,-1 0-1 0 0,1 0 1 0 0,-1 0-1 0 0,1 0 1 0 0,-4-6-1 0 0,-4-4 184 0 0,-12-16 1 0 0,4 6-108 0 0,4 6-76 0 0,8 11-16 0 0,0 0 0 0 0,0 0 0 0 0,1 0 0 0 0,0-1 0 0 0,-4-10 0 0 0,8 17-88 0 0,8 12-182 0 0,51 89 1155 0 0,-50-86-845 0 0,-6-8-52 0 0,1-1 0 0 0,-1 1 0 0 0,1-1 0 0 0,7 7 0 0 0,-10-11 121 0 0,-5-12 31 0 0,1 3-150 0 0,-1 0 1 0 0,-1 0-1 0 0,0 1 0 0 0,0-1 0 0 0,-8-9 0 0 0,-9-11-10 0 0,-6-11-128 0 0,15 23 23 0 0,-19-34 1 0 0,32 50 112 0 0,0-1 0 0 0,0 1 0 0 0,0 0 0 0 0,0 0 0 0 0,0 0 0 0 0,0 0 0 0 0,0 0 0 0 0,0 0 0 0 0,0-1 0 0 0,0 1 0 0 0,0 0 0 0 0,0 0 1 0 0,0 0-1 0 0,0 0 0 0 0,0 0 0 0 0,0-1 0 0 0,0 1 0 0 0,1 0 0 0 0,-1 0 0 0 0,0 0 0 0 0,0 0 0 0 0,0 0 0 0 0,0 0 0 0 0,0 0 0 0 0,0-1 0 0 0,0 1 0 0 0,0 0 0 0 0,1 0 0 0 0,-1 0 0 0 0,0 0 0 0 0,0 0 0 0 0,0 0 0 0 0,0 0 0 0 0,0 0 0 0 0,0 0 0 0 0,1 0 0 0 0,-1 0 0 0 0,0 0 0 0 0,0 0 0 0 0,0 0 0 0 0,0 0 0 0 0,0 0 0 0 0,1 0 0 0 0,-1 0 0 0 0,12-2 182 0 0,2 0-31 0 0,22-8 306 0 0,55-9 0 0 0,-57 13-288 0 0,-30 6-154 0 0,-3 0-8 0 0,0 0 1 0 0,0 0-1 0 0,1 0 0 0 0,-1-1 1 0 0,0 1-1 0 0,0 0 1 0 0,0-1-1 0 0,1 1 0 0 0,-1-1 1 0 0,0 0-1 0 0,0 1 1 0 0,0-1-1 0 0,2-1 0 0 0,-3 2 214 0 0,-10-6-143 0 0,2 5-78 0 0,1-1-1 0 0,-1 1 1 0 0,1 1-1 0 0,-1 0 1 0 0,1 0-1 0 0,-1 0 0 0 0,0 1 1 0 0,-11 2-1 0 0,-3 0-10 0 0,4 1-3 0 0,-17 5 1 0 0,34-9-42 0 0,27 8-64 0 0,-12-8 156 0 0,-1 0 0 0 0,0 0-1 0 0,1-1 1 0 0,14-4 0 0 0,8 0 12 0 0,-21 3 16 0 0,-1 0-1 0 0,1-1 1 0 0,14-6 0 0 0,-29 9-13 0 0,0 0 5 0 0,2-1-36 0 0,-2 1 94 0 0,-9 17-42 0 0,-30 75-37 0 0,6-13-292 0 0,28-68 269 0 0,0-1-120 0 0,4-13 50 0 0,1-7 34 0 0,0-1-4 0 0,1-1-1 0 0,0 1 0 0 0,1 0 1 0 0,1-1-1 0 0,0 1 0 0 0,0 0 1 0 0,1 1-1 0 0,0-1 0 0 0,1 0 1 0 0,6-9-1 0 0,-9 16 80 0 0,-2 3 18 0 0,0 1-6 0 0,2-2-41 0 0,-2 2 34 0 0,0 9-21 0 0,-2-1 0 0 0,0 1 0 0 0,0-1 0 0 0,0 0 0 0 0,-1 1 1 0 0,-5 10-1 0 0,-3 7 16 0 0,3-1-99 0 0,3-8-50 0 0,-11 24 0 0 0,16-80-425 0 0,3 11 516 0 0,-2 22-3 0 0,0 0 1 0 0,0 0 0 0 0,-1 0 0 0 0,1 0 0 0 0,-2 0 0 0 0,1 0-1 0 0,-1 0 1 0 0,1 0 0 0 0,-3-8 0 0 0,3 14 12 0 0,0 0 0 0 0,-1 0 1 0 0,1 0-1 0 0,0-1 0 0 0,0 1 1 0 0,0 0-1 0 0,0 0 0 0 0,0-1 0 0 0,0 1 1 0 0,-1 0-1 0 0,1 0 0 0 0,0 0 1 0 0,0 0-1 0 0,0-1 0 0 0,-1 1 0 0 0,1 0 1 0 0,0 0-1 0 0,0 0 0 0 0,0 0 1 0 0,-1 0-1 0 0,1 0 0 0 0,0 0 0 0 0,0 0 1 0 0,-1-1-1 0 0,1 1 0 0 0,0 0 1 0 0,0 0-1 0 0,0 0 0 0 0,-1 0 0 0 0,1 0 1 0 0,0 0-1 0 0,0 0 0 0 0,-1 0 1 0 0,1 1-1 0 0,0-1 0 0 0,0 0 0 0 0,-1 0 1 0 0,1 0-1 0 0,0 0 0 0 0,-8 5 76 0 0,6-2-82 0 0,0 0 0 0 0,0 0 0 0 0,0 0 0 0 0,1 0 0 0 0,-1 0 1 0 0,1 1-1 0 0,0-1 0 0 0,-2 5 0 0 0,-4 31-4 0 0,5-26-5 0 0,1-8-39 0 0,1-2 25 0 0,2-16-40 0 0,-1 9 33 0 0,0 1 0 0 0,0 0 0 0 0,-1 0 0 0 0,1-6 0 0 0,-1 8-121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22.0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4940 1 2303 0 0,'-1'0'167'0'0,"-25"3"7095"0"0,5 3-4547 0 0,16-5-3108 0 0,4-1 250 0 0,-14 3-867 0 0,-48 14 4913 0 0,-62 25 0 0 0,71-22-3927 0 0,49-18 37 0 0,-112 41 354 0 0,87-30-71 0 0,-52 31 0 0 0,-12 11 463 0 0,-56 38 261 0 0,90-49-965 0 0,-83 58 18 0 0,-101 74 759 0 0,103-78-689 0 0,54-39-145 0 0,-220 129 75 0 0,233-146-7 0 0,-85 36-23 0 0,70-38-33 0 0,50-21 41 0 0,-2-3 1 0 0,0-1-1 0 0,0-2 0 0 0,-76 14 0 0 0,104-25-51 0 0,-178 24 0 0 0,155-24 0 0 0,0-1 0 0 0,0-1 0 0 0,-48-7 0 0 0,-98-12 59 0 0,-20-2 10 0 0,-85-47-69 0 0,149 16 28 0 0,89 31-10 0 0,-66-17 0 0 0,-132-6-18 0 0,124 25 0 0 0,-52 1 90 0 0,57 8-25 0 0,-194-1 337 0 0,244 11-367 0 0,43 0-354 0 0,0-1 0 0 0,0-2 0 0 0,0 0 0 0 0,-30-9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25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131 112 1351 0 0,'-13'-9'136'0'0,"-22"-24"8260"0"0,22 22 460 0 0,19 25-7997 0 0,-1-9-813 0 0,0 0 1 0 0,0 0-1 0 0,1 0 1 0 0,0 0-1 0 0,0-1 1 0 0,0 0-1 0 0,7 3 0 0 0,8 6 24 0 0,14 12-17 0 0,-18-12 30 0 0,36 20 0 0 0,-52-33-35 0 0,0 0 0 0 0,-1 1 0 0 0,1-1 0 0 0,0 1 0 0 0,-1-1 0 0 0,1 0 0 0 0,0 0 0 0 0,0 1 0 0 0,-1-1 0 0 0,1 0 0 0 0,0 0 0 0 0,0 0 0 0 0,-1 0 0 0 0,1 0 0 0 0,0 0 0 0 0,0 0 0 0 0,1 0 0 0 0,-2 0-28 0 0,0-1 1 0 0,0 1-1 0 0,0 0 0 0 0,1 0 1 0 0,-1-1-1 0 0,0 1 1 0 0,0 0-1 0 0,0-1 0 0 0,0 1 1 0 0,0 0-1 0 0,0 0 1 0 0,0-1-1 0 0,0 1 0 0 0,0 0 1 0 0,0-1-1 0 0,0 1 1 0 0,0 0-1 0 0,0-1 0 0 0,0 1 1 0 0,0 0-1 0 0,0-1 1 0 0,0 1-1 0 0,0 0 1 0 0,0 0-1 0 0,0-1 0 0 0,-1 1 1 0 0,1-1-1 0 0,-1-1 90 0 0,-1-1 0 0 0,1 0 1 0 0,-1 0-1 0 0,1 1 0 0 0,-5-5 0 0 0,-1 1-64 0 0,0 1 1 0 0,0 0-1 0 0,-1 0 1 0 0,1 1-1 0 0,-16-7 0 0 0,-45-12 287 0 0,39 15-283 0 0,-26-9-50 0 0,54 18 0 0 0,3 3 0 0 0,3 3 0 0 0,2-2-23 0 0,0 0 0 0 0,0 0 0 0 0,0-1 0 0 0,0 0 0 0 0,10 4 0 0 0,-4-2-4 0 0,2 3-19 0 0,-1 0 0 0 0,21 17 0 0 0,14 9-35 0 0,-46-33 81 0 0,0-1 0 0 0,0 0 15 0 0,-2-1 289 0 0,-11-5-239 0 0,-38-17-16 0 0,20 9 22 0 0,-40-24 1 0 0,-15-15 295 0 0,82 51-457 0 0,1 1-247 0 0,3-2 335 0 0,-1 0 1 0 0,1 0-1 0 0,-1 1 0 0 0,1-1 0 0 0,0 1 1 0 0,0-1-1 0 0,-1 1 0 0 0,1 0 1 0 0,0 0-1 0 0,0 0 0 0 0,4 0 0 0 0,-3 0 3 0 0,166-47 207 0 0,-160 46-176 0 0,0-1 0 0 0,8-5 0 0 0,-5 3 64 0 0,-13 5-32 0 0,1 0 24 0 0,0-2-151 0 0,-5 0 603 0 0,-3 2-536 0 0,0-1 0 0 0,1 1 0 0 0,-1 1 0 0 0,1-1 0 0 0,-1 1 0 0 0,1 0 0 0 0,-1 0 0 0 0,1 1 0 0 0,0 0 0 0 0,-1 0 0 0 0,1 1 0 0 0,0 0 0 0 0,1 0 0 0 0,-1 0 0 0 0,0 0 0 0 0,1 1 0 0 0,-8 7 0 0 0,13-11-57 0 0,16 3-166 0 0,-10-3 206 0 0,0 0 0 0 0,0 0 0 0 0,0-1 0 0 0,0 0 1 0 0,-1 0-1 0 0,8-2 0 0 0,34-16-20 0 0,-20 8 51 0 0,-26 11-15 0 0,-1-1 0 0 0,0 1-1 0 0,1 0 1 0 0,-1 0 0 0 0,1 0 0 0 0,-1-1-1 0 0,1 1 1 0 0,-1 0 0 0 0,1 0 0 0 0,-1 0 0 0 0,1 0-1 0 0,-1 0 1 0 0,1 0 0 0 0,-1 0 0 0 0,1 0-1 0 0,-1 0 1 0 0,1 0 0 0 0,-1 1 0 0 0,1-1-1 0 0,-1 0 1 0 0,1 0 0 0 0,-1 0 0 0 0,0 0-1 0 0,1 1 1 0 0,-1-1 0 0 0,1 0 0 0 0,-1 1-1 0 0,1-1 1 0 0,-1 0 0 0 0,0 1 0 0 0,1-1-1 0 0,-1 0 1 0 0,0 1 0 0 0,0-1 0 0 0,1 0 0 0 0,-1 1-1 0 0,0-1 1 0 0,0 1 0 0 0,1-1 0 0 0,-1 1-1 0 0,0-1 1 0 0,0 1 0 0 0,0-1 0 0 0,0 1-1 0 0,0 0 1 0 0,1 2 18 0 0,-1 0-1 0 0,0 0 1 0 0,1-1 0 0 0,-1 1-1 0 0,-1 3 1 0 0,1-5-20 0 0,-1 7 7 0 0,-1 1 1 0 0,0-1-1 0 0,-3 10 0 0 0,2-9 13 0 0,-4 18 0 0 0,6-22-155 0 0,1-15 46 0 0,2-16-41 0 0,-1 20 133 0 0,0 2-17 0 0,-1 0 1 0 0,2-1-1 0 0,-1 1 0 0 0,0 0 1 0 0,3-5-1 0 0,-4 8 138 0 0,1 14 79 0 0,-3 75-1072 0 0,2-80 507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06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2563 20 1375 0 0,'0'0'256'0'0,"-3"-11"3975"0"0,1 7-4106 0 0,1 3-174 0 0,0 1-100 0 0,-3-3 157 0 0,3 3 62 0 0,0 0 1 0 0,0 0-1 0 0,0 0 1 0 0,0 0-1 0 0,0 0 1 0 0,0 0-1 0 0,0 0 1 0 0,0 0-1 0 0,0 0 1 0 0,0 0 0 0 0,1 1-1 0 0,-1-1 1 0 0,0 0-1 0 0,0 1 1 0 0,0-1-1 0 0,0 1 1 0 0,0-1-1 0 0,-1 2 1 0 0,-3 2 652 0 0,-1 1 0 0 0,1 1 0 0 0,-1-1 0 0 0,2 1 0 0 0,-1 0 0 0 0,-5 9 0 0 0,-15 18 162 0 0,13-21-577 0 0,-36 38 826 0 0,-20 13-629 0 0,-62 75 0 0 0,116-122-360 0 0,-9 10 596 0 0,-1 0 0 0 0,-49 40 0 0 0,11-16 119 0 0,-103 107 0 0 0,42-48-585 0 0,49-46-83 0 0,-42 54 73 0 0,90-90-45 0 0,-10 8 221 0 0,-68 50-1 0 0,-4 3-385 0 0,73-56-49 0 0,-126 107 52 0 0,-26 10-26 0 0,32-24-8 0 0,-1 3 159 0 0,33-26-54 0 0,-112 98-211 0 0,67-70 108 0 0,159-123 67 0 0,5-4-16 0 0,1-1-1 0 0,-1 1 1 0 0,0-1-1 0 0,0 0 1 0 0,-6 3-1 0 0,9-5 148 0 0,-1 0 140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46.884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241 0 3103 0 0,'-17'3'32'0'0,"-15"2"116"0"0,-46 12 0 0 0,59-11 1493 0 0,-36 6 1292 0 0,52-12-2339 0 0,-11 4 670 0 0,12-2-1093 0 0,-7 6-86 0 0,8-7-77 0 0,0 0 0 0 0,0 1-1 0 0,0-1 1 0 0,0 0 0 0 0,0 1 0 0 0,1-1-1 0 0,-1 1 1 0 0,0 1 0 0 0,0 1 13 0 0,0 1 0 0 0,0-1 1 0 0,0 1-1 0 0,1-1 1 0 0,0 1-1 0 0,0-1 0 0 0,0 1 1 0 0,1-1-1 0 0,1 9 1 0 0,3 3 76 0 0,7 21 0 0 0,-5-18-18 0 0,-2-7-18 0 0,0-1-1 0 0,1 0 1 0 0,0 0-1 0 0,9 12 1 0 0,33 38 269 0 0,37 32-170 0 0,-8-19-161 0 0,-12-13 0 0 0,123 146 288 0 0,-176-194-274 0 0,-2 1 0 0 0,0 0 0 0 0,-1 0 0 0 0,0 1 0 0 0,-1 1 0 0 0,-1-1 0 0 0,0 1 0 0 0,-1 1 0 0 0,-1-1 0 0 0,-1 1 0 0 0,5 34 0 0 0,-5 1 35 0 0,-2 0 0 0 0,-7 66 0 0 0,3 10 254 0 0,4-67-87 0 0,-2-40-25 0 0,1-1 1 0 0,2 1 0 0 0,0-1-1 0 0,1 1 1 0 0,11 33 0 0 0,-10-39-227 0 0,1-1 1 0 0,1 0-1 0 0,0 0 0 0 0,1 0 1 0 0,1-1-1 0 0,0 0 1 0 0,0-1-1 0 0,14 14 0 0 0,-4-5-165 0 0,-11-13 18 0 0,1 1 0 0 0,-1-1 1 0 0,1 0-1 0 0,1 0 0 0 0,13 8 1 0 0,15 5-522 0 0,56 29-728 0 0,-60-34 1389 0 0,-1 1 0 0 0,-1 2 0 0 0,47 36 0 0 0,119 121 1346 0 0,-102-83-920 0 0,-75-72-94 0 0,2 0-1 0 0,41 28 0 0 0,57 25 331 0 0,-68-42-464 0 0,18 9 136 0 0,-28-19-171 0 0,39 19-60 0 0,36 16-195 0 0,-45-22 102 0 0,-1 3-1 0 0,90 63 1 0 0,-137-83 387 0 0,0 1 0 0 0,36 37 0 0 0,-27-23-88 0 0,16 19-1028 0 0,-49-50 391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07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312 20 3943 0 0,'0'0'178'0'0,"-1"0"-72"0"0,-2 0 138 0 0,1 0-1 0 0,-1 0 0 0 0,1 0 1 0 0,-1 0-1 0 0,1 0 0 0 0,0 0 1 0 0,-1 1-1 0 0,1 0 0 0 0,0-1 1 0 0,-1 1-1 0 0,1 0 0 0 0,0 0 1 0 0,0 0-1 0 0,-1 0 0 0 0,-1 2 1 0 0,-2 2-489 0 0,1-1 0 0 0,0 1 1 0 0,-7 8-1 0 0,4-4 577 0 0,-12 14 1498 0 0,1 1 1 0 0,-23 35-1 0 0,-26 58 2580 0 0,50-83-4235 0 0,-49 89 760 0 0,66-122-821 0 0,5-5-634 0 0,5-7 271 0 0,0 0-1 0 0,14-23 0 0 0,-7 9 103 0 0,190-241 315 0 0,-153 195 1272 0 0,-55 71-1232 0 0,-2 2-121 0 0,-1 0 0 0 0,1 0 0 0 0,0 1-1 0 0,-1-1 1 0 0,1 1 0 0 0,-5 5 0 0 0,-23 23-69 0 0,22-21-62 0 0,-30 33-8 0 0,3 2 1 0 0,1 1 0 0 0,-50 88-1 0 0,79-124-76 0 0,6-9 64 0 0,4-7 0 0 0,14-23-274 0 0,1 1 0 0 0,1 1 0 0 0,25-28 0 0 0,-23 30 186 0 0,65-67-645 0 0,-52 59 1220 0 0,29-39 1 0 0,-75 88 916 0 0,-50 62-1150 0 0,24-36-161 0 0,2 1 0 0 0,1 2 0 0 0,-38 66 0 0 0,66-97-343 0 0,6-10 179 0 0,0-1-1 0 0,-1 0 1 0 0,1 0-1 0 0,-1 0 1 0 0,-4 6 0 0 0,26-32 27 0 0,29-38 0 0 0,-32 37-746 0 0,-10 15 74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09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37 372 6791 0 0,'0'0'1944'0'0,"-8"-12"-2065"0"0,9 7-28 0 0,0 0 1 0 0,1 0-1 0 0,0 0 0 0 0,0 0 1 0 0,0 1-1 0 0,0-1 0 0 0,1 0 0 0 0,-1 1 1 0 0,1 0-1 0 0,0 0 0 0 0,1 0 1 0 0,-1 0-1 0 0,1 0 0 0 0,4-3 0 0 0,5-5 729 0 0,0 2 0 0 0,1 0-1 0 0,16-9 1 0 0,111-49 869 0 0,-43 24-1977 0 0,-90 40 568 0 0,-1 0 0 0 0,-1 0 0 0 0,1-1 0 0 0,11-11 1028 0 0,-34 20-216 0 0,-2 3-815 0 0,2 2-1 0 0,-1 0 1 0 0,1 1-1 0 0,-20 15 0 0 0,8-5-250 0 0,-91 56-80 0 0,5-3 1339 0 0,69-42 484 0 0,44-30-1398 0 0,11-11-1898 0 0,-8 8 1619 0 0,27-26-343 0 0,0 1 1 0 0,47-32-1 0 0,71-36 1551 0 0,-132 86-812 0 0,16-15-1 0 0,-28 22-178 0 0,-3 1 443 0 0,-5 5-254 0 0,-161 115 245 0 0,118-81-317 0 0,-56 60 1 0 0,89-80 95 0 0,14-17-214 0 0,6-6-1357 0 0,35-36 1144 0 0,2 2 0 0 0,2 1 0 0 0,51-32 0 0 0,-69 52 76 0 0,1 1 255 0 0,-1-2 0 0 0,32-30 0 0 0,-57 48 198 0 0,-1 1-312 0 0,0 0 0 0 0,0 0 0 0 0,1 0 0 0 0,-1-1 0 0 0,0 1 0 0 0,0 0 0 0 0,0 0 0 0 0,0-1 0 0 0,1 1 0 0 0,-1 0 0 0 0,0 0 0 0 0,0-1 0 0 0,0 1 0 0 0,0 0 0 0 0,0 0 0 0 0,0-1 0 0 0,0 1 0 0 0,0 0 0 0 0,0 0 0 0 0,0-1 0 0 0,0 0-9 0 0,-11-5 216 0 0,-9 1-86 0 0,15 3-12 0 0,-1 1 1 0 0,0-1-1 0 0,-10-5 0 0 0,15 6-25 0 0,0 0-84 0 0,-3-3-12 0 0,0 1-61 0 0,10 24-331 0 0,-3-14 234 0 0,0 0-1 0 0,1 0 1 0 0,7 11 0 0 0,-9-16 94 0 0,-1 0 1 0 0,1 0-1 0 0,0 0 1 0 0,-1 0-1 0 0,1 0 1 0 0,3 2 868 0 0,0-9-533 0 0,-5 4-297 0 0,0-1-1 0 0,1 0 1 0 0,-1 0 0 0 0,0 1 0 0 0,0-1 0 0 0,0 0 0 0 0,0 0 0 0 0,0 0 0 0 0,0 1 0 0 0,-1-3 0 0 0,-1-2 32 0 0,0 1 1 0 0,-1-1-1 0 0,-2-5 0 0 0,-28-54 754 0 0,32 64-673 0 0,1 0-88 0 0,0 1-40 0 0,0 0-1 0 0,0 1 1 0 0,0-1 0 0 0,0 0-1 0 0,0 0 1 0 0,0 0 0 0 0,-1 0-1 0 0,1 0 1 0 0,0 0 0 0 0,0 0-1 0 0,0 0 1 0 0,0 0 0 0 0,0 0-1 0 0,0 0 1 0 0,0 0 0 0 0,0 1-1 0 0,0-1 1 0 0,-1 0 0 0 0,1 0-1 0 0,0 0 1 0 0,0 0 0 0 0,0 0 0 0 0,0 0-1 0 0,0 0 1 0 0,0 0 0 0 0,0 0-1 0 0,0 0 1 0 0,-1 0 0 0 0,1 0-1 0 0,0 0 1 0 0,0 0 0 0 0,0 0-1 0 0,0 0 1 0 0,0 0 0 0 0,0 0-1 0 0,0-1 1 0 0,-1 1 0 0 0,1 0-1 0 0,0 0 1 0 0,0 0 0 0 0,0 0-1 0 0,0 0 1 0 0,0 0 0 0 0,0 0-1 0 0,0 0 1 0 0,0 0 0 0 0,0 0-1 0 0,-1 3-36 0 0,1 0-1 0 0,0 0 1 0 0,1 0-1 0 0,-1 0 1 0 0,1 0-1 0 0,-1 0 1 0 0,1 0-1 0 0,1 4 1 0 0,12 25-220 0 0,-9-19 199 0 0,6 10-1272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27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59 455 0 0,'-11'-17'3631'0'0,"6"12"-900"0"0,2-1 0 0 0,-7-12 0 0 0,2 8 4949 0 0,10 17-7412 0 0,0 0-213 0 0,1-1 1 0 0,-1 1-1 0 0,1-1 0 0 0,1 0 1 0 0,-1 1-1 0 0,1-2 0 0 0,0 1 0 0 0,0 0 1 0 0,1-1-1 0 0,7 8 0 0 0,-11-13 5 0 0,3 2 619 0 0,-9-11-462 0 0,-4-5-94 0 0,-1 1 1 0 0,0 1-1 0 0,0 0 0 0 0,-15-13 0 0 0,25 25 5 0 0,5 12-152 0 0,1-3-69 0 0,1 0 0 0 0,0-1-1 0 0,1 0 1 0 0,0-1 0 0 0,16 13-1 0 0,-24-20 102 0 0,12 8 55 0 0,-24-22 98 0 0,-53-32-5617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28.1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58 285 1551 0 0,'-10'-2'152'0'0,"-5"0"1110"0"0,-17 0 11436 0 0,34 1-12563 0 0,1 1 0 0 0,-1 0 0 0 0,0-1 0 0 0,1 1 0 0 0,-1-1 0 0 0,0 0 0 0 0,1 0 1 0 0,-1 0-1 0 0,4-2 0 0 0,19-15 966 0 0,-8 5-553 0 0,52-27 300 0 0,-44 27-741 0 0,0-2-1 0 0,43-34 1 0 0,-62 44-8 0 0,0-1 1 0 0,0 2-1 0 0,1-1 0 0 0,-1 1 0 0 0,1-1 0 0 0,0 2 1 0 0,0-1-1 0 0,0 1 0 0 0,9-2 0 0 0,-15 4-49 0 0,-1 2-398 0 0,-1 1 363 0 0,1-1 1 0 0,0 1 0 0 0,-1-1-1 0 0,0 1 1 0 0,1-1 0 0 0,-1 1 0 0 0,0-1-1 0 0,1 0 1 0 0,-1 1 0 0 0,0-1 0 0 0,0 0-1 0 0,0 0 1 0 0,0 0 0 0 0,0 1 0 0 0,-1-1-1 0 0,1 0 1 0 0,0-1 0 0 0,0 1 0 0 0,-1 0-1 0 0,1 0 1 0 0,-3 1 0 0 0,0 0 8 0 0,-20 12-4 0 0,-26 11-1 0 0,17-9-24 0 0,-6 5-238 0 0,-25 11 236 0 0,63-31 203 0 0,14-13-413 0 0,8-1 196 0 0,38-19 1 0 0,-1 1 280 0 0,-56 30-257 0 0,27-16 249 0 0,-1-1 0 0 0,-1-1-1 0 0,38-35 1 0 0,-43 35-538 0 0,-22 18 102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33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45 919 0 0,'-8'-2'3120'0'0,"-8"-1"656"0"0,-17-4 1135 0 0,32 7-4566 0 0,-14-8 1971 0 0,-3-12-425 0 0,17 19-1592 0 0,-5-3 2722 0 0,5 8-3026 0 0,1-1 1 0 0,1 0-1 0 0,-1 1 1 0 0,0-1-1 0 0,1 0 1 0 0,0 0-1 0 0,-1 1 1 0 0,1-1-1 0 0,0 0 1 0 0,1 0-1 0 0,-1 0 0 0 0,1 0 1 0 0,-1 0-1 0 0,1 0 1 0 0,0-1-1 0 0,3 5 1 0 0,6 5-188 0 0,0-1 0 0 0,15 13 0 0 0,-10-10 188 0 0,17 11 814 0 0,-34-27-744 0 0,0 0-1 0 0,0-1 1 0 0,0 1-1 0 0,0 0 1 0 0,-1 0 0 0 0,1 0-1 0 0,0 0 1 0 0,-1 0-1 0 0,0 0 1 0 0,-2-2-1 0 0,-1-1-7 0 0,-14-16 138 0 0,-1 0 1 0 0,-27-21-1 0 0,115 94-353 0 0,-27-20-316 0 0,16 14 511 0 0,-54-44-57 0 0,5 8-220 0 0,-7-9 169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34.4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493 2 1951 0 0,'0'0'4122'0'0,"-19"-2"1044"0"0,7 6-4330 0 0,1 1-1 0 0,-1 0 0 0 0,1 1 1 0 0,-15 9-1 0 0,2 0-740 0 0,-5 2 343 0 0,-38 31-1 0 0,42-28-98 0 0,-1-2 0 0 0,-1 0 1 0 0,-43 20-1 0 0,65-36-353 0 0,4-1-45 0 0,-2 1 64 0 0,2-1 93 0 0,0-1 8 0 0,-3 2-42 0 0,3-2-156 0 0,1 0 88 0 0,0 0 0 0 0,0 0 0 0 0,-1 0 0 0 0,1 0 0 0 0,0 0 0 0 0,0 0 0 0 0,0 0-1 0 0,-1 0 1 0 0,1 0 0 0 0,0 0 0 0 0,0 0 0 0 0,0 0 0 0 0,0 0 0 0 0,-1 0 0 0 0,1 0 0 0 0,0 0 0 0 0,0 0-1 0 0,0-1 1 0 0,0 1 0 0 0,-1 0 0 0 0,1 0 0 0 0,0 0 0 0 0,0 0 0 0 0,0 0 0 0 0,0 0 0 0 0,0-1 0 0 0,-1 1-1 0 0,1 0 1 0 0,0 0 0 0 0,0 0 0 0 0,0 0 0 0 0,0 0 0 0 0,0-1 0 0 0,0 1 0 0 0,0 0 0 0 0,0 0 0 0 0,0 0 0 0 0,0-1-1 0 0,0 1 1 0 0,0 0 0 0 0,0 0 0 0 0,4-10-160 0 0,12-8-224 0 0,96-57-1908 0 0,-62 44 2695 0 0,9-4 120 0 0,-50 30-199 0 0,-14 10 537 0 0,-15 11-373 0 0,-93 60-687 0 0,59-39 131 0 0,29-18 299 0 0,0 2 0 0 0,2 0 0 0 0,-24 29 0 0 0,3-4-27 0 0,38-40-401 0 0,6-6 82 0 0,7-12-1006 0 0,24-30-768 0 0,-28 37 1419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35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74 23 0 0,'2'-9'2098'0'0,"14"-16"8312"0"0,-22 40-9974 0 0,-71 131 798 0 0,32-64-2100 0 0,-61 125 632 0 0,102-201 251 0 0,1 0-64 0 0,0 0 0 0 0,-5 14 0 0 0,8-20-35 0 0,5-10-743 0 0,50-104 569 0 0,-2 0 297 0 0,-24 64 491 0 0,71-95 1443 0 0,-101 150-1750 0 0,0-1 0 0 0,0 0 0 0 0,-1 1 0 0 0,1-1 0 0 0,-1 0 0 0 0,0 0 0 0 0,0 0 0 0 0,0 0 0 0 0,-6 7 0 0 0,-2 5 18 0 0,-23 43 403 0 0,-25 48-201 0 0,13-21-1494 0 0,45-86 967 0 0,5-13-606 0 0,4-10 692 0 0,0 1 0 0 0,21-33 1 0 0,30-38 151 0 0,-56 88-175 0 0,56-73-275 0 0,-6 11 566 0 0,-7 12 71 0 0,-46 55 57 0 0,-7 12 121 0 0,-15 29-425 0 0,-34 50-1 0 0,-11-1-1209 0 0,36-51 445 0 0,25-33 400 0 0,4-9-546 0 0,8-12-389 0 0,-6 13 1275 0 0,26-50-2486 0 0,-27 51 2189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36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76 1351 0 0,'-19'-16'104'0'0,"14"11"670"0"0,-1 1 0 0 0,1-1 0 0 0,-13-6 0 0 0,17 10-292 0 0,-16-10 4508 0 0,22 15-4531 0 0,-1 0-1 0 0,0 0 0 0 0,0 1 0 0 0,0 0 1 0 0,-1-1-1 0 0,5 9 0 0 0,-2-4 234 0 0,0 0 0 0 0,1-1 0 0 0,9 11 0 0 0,-13-16-683 0 0,1 0 0 0 0,-1 0 0 0 0,1 0 0 0 0,0 0-1 0 0,0-1 1 0 0,1 0 0 0 0,5 3 1553 0 0,-21-14-970 0 0,-3-5 195 0 0,-21-28-1 0 0,-6-5-417 0 0,37 43-279 0 0,3 3-41 0 0,0-1 0 0 0,0 1 0 0 0,0 0 0 0 0,0 0 0 0 0,0 0 1 0 0,-1 0-1 0 0,1 0 0 0 0,0 0 0 0 0,-1 0 0 0 0,1 0 1 0 0,-1 0-1 0 0,1 0 0 0 0,-3 0 0 0 0,8 16-449 0 0,2-3 248 0 0,0 1 0 0 0,1-2 0 0 0,15 23 0 0 0,-7-13 134 0 0,38 54-2944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5:59.2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3597 55 4575 0 0,'2'-5'352'0'0,"7"-19"326"0"0,-8 23-472 0 0,-1 0 1 0 0,0 0-1 0 0,0 0 1 0 0,0 0-1 0 0,0 0 1 0 0,0 0-1 0 0,0 0 1 0 0,0 0-1 0 0,0 1 1 0 0,0-1-1 0 0,0 0 1 0 0,-1 0-1 0 0,1 0 1 0 0,0 0-1 0 0,-1 0 1 0 0,1 0-1 0 0,0 0 1 0 0,-1 1-1 0 0,1-1 1 0 0,-1 0-1 0 0,0 0 1 0 0,1 1-1 0 0,-1-1 1 0 0,0 0-1 0 0,0 0-46 0 0,-5-1 420 0 0,-3 2 255 0 0,8 0-562 0 0,-16 2 1095 0 0,-117 53 2966 0 0,-31 17-3486 0 0,54-22-294 0 0,-30 20-95 0 0,-6 2-22 0 0,128-65-440 0 0,-15 7-43 0 0,-1 2 1 0 0,-54 33-1 0 0,29-11 248 0 0,-92 45 0 0 0,50-32-191 0 0,-36 24 106 0 0,83-48-107 0 0,-108 60 44 0 0,-16 23 298 0 0,-35 23-92 0 0,176-109-174 0 0,-52 23 1 0 0,-18 10 77 0 0,68-32-151 0 0,-147 84 38 0 0,87-55 171 0 0,38-19-191 0 0,-88 36-1 0 0,107-52-14 0 0,0 2 0 0 0,2 2 0 0 0,-55 39 0 0 0,30-20-16 0 0,-90 49-144 0 0,33-22 272 0 0,59-39-155 0 0,43-21 16 0 0,0 1 0 0 0,-36 22 0 0 0,16-6-145 0 0,23-15 184 0 0,-17 14 0 0 0,7-4-350 0 0,27-21 128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6:03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189 99 455 0 0,'1'-12'10706'0'0,"-8"17"-9972"0"0,0 0 0 0 0,0 0 0 0 0,1 1 0 0 0,-12 12 0 0 0,-20 31 837 0 0,20-25-988 0 0,-71 94 579 0 0,89-117-1111 0 0,1-2-537 0 0,0 1 427 0 0,0-1 0 0 0,0 0 0 0 0,-1 1 1 0 0,1-1-1 0 0,0 0 0 0 0,0 0 0 0 0,-1 0 0 0 0,1 1 0 0 0,1-3 0 0 0,-1 1-43 0 0,120-147-2034 0 0,-118 146 2125 0 0,43-52 2792 0 0,-54 62-2405 0 0,-25 25 372 0 0,-41 52 0 0 0,37-46-1078 0 0,45-53-268 0 0,7-4 170 0 0,0-1 0 0 0,2 2 0 0 0,0 0 0 0 0,27-21 0 0 0,-5 3 467 0 0,-7 9 1917 0 0,-48 34-1683 0 0,11-5-227 0 0,0 0 0 0 0,0 1-1 0 0,0 0 1 0 0,1 0 0 0 0,-1 0-1 0 0,-7 7 1 0 0,1 2-157 0 0,-10 13 1 0 0,15-18 73 0 0,-13 18-78 0 0,5-6-54 0 0,-23 23-1 0 0,58-57-350 0 0,42-22 0 0 0,-16 13 276 0 0,72-25 0 0 0,-32 16 2978 0 0,-164 37-2724 0 0,70-4-109 0 0,2 0 84 0 0,0 0 0 0 0,0 0 0 0 0,0 0 0 0 0,0-1 0 0 0,0 1 1 0 0,1-1-1 0 0,-1-1 0 0 0,0 1 0 0 0,-8-4 0 0 0,12 5 95 0 0,1-1-13 0 0,-3 0-66 0 0,2 0-62 0 0,16 5-28 0 0,-9-2-53 0 0,0 1 0 0 0,0 1 0 0 0,0-1 0 0 0,0 1 0 0 0,-1 0 0 0 0,0 1 0 0 0,1-1 0 0 0,5 8 1 0 0,-3-3 166 0 0,-1 0 1 0 0,0 0 0 0 0,-1 1 0 0 0,6 12 0 0 0,-11-22 52 0 0,-1 1-37 0 0,-1-1 0 0 0,1 0-1 0 0,0 0 1 0 0,0 0 0 0 0,0 0 0 0 0,0 0 0 0 0,0 0-1 0 0,0 0 1 0 0,0 0 0 0 0,0 0 0 0 0,0 0-1 0 0,0 1 1 0 0,0-1 0 0 0,0 0 0 0 0,0 0-1 0 0,0 0 1 0 0,0 0 0 0 0,-1 0 0 0 0,1 0-1 0 0,0 0 1 0 0,0 0 0 0 0,0 0 0 0 0,0 0-1 0 0,0 0 1 0 0,0 0 0 0 0,0 0 0 0 0,0 0-1 0 0,0 0 1 0 0,-1 0 0 0 0,1 0 0 0 0,0 0-1 0 0,0 0 1 0 0,0 0 0 0 0,0 0 0 0 0,0 0-1 0 0,0 0 1 0 0,0 0 0 0 0,0 0 0 0 0,-1 0-1 0 0,1 0 1 0 0,0 0 0 0 0,0 0 0 0 0,0 0-1 0 0,0 0 1 0 0,0 0 0 0 0,0-1 0 0 0,0 1-1 0 0,0 0 1 0 0,0 0 0 0 0,0 0 0 0 0,0 0-1 0 0,0 0 1 0 0,-1 0 0 0 0,1 0 0 0 0,0 0 0 0 0,-9-8 610 0 0,-10-10-377 0 0,3 1-117 0 0,-27-32 129 0 0,42 48-190 0 0,10 16-995 0 0,23 32 299 0 0,-9-13 264 0 0,-12-20 1294 0 0,-14-28-380 0 0,-2 0-490 0 0,0 1 0 0 0,-1 0 0 0 0,0 0-1 0 0,-1 1 1 0 0,-1 0 0 0 0,-14-19 0 0 0,21 31-212 0 0,3 10-283 0 0,1 3 243 0 0,2 0 0 0 0,6 18 0 0 0,2 2-36 0 0,-9-20 186 0 0,-3-9 6 0 0,0 1-1 0 0,1-1 1 0 0,-1 0 0 0 0,1 0-1 0 0,3 5 1 0 0,-4-6 384 0 0,-3-18 144 0 0,-5-12-331 0 0,-2 0 0 0 0,-15-31 1 0 0,4 11-193 0 0,20 47-65 0 0,4 5-397 0 0,8 10-110 0 0,18 31-1 0 0,11 16 1413 0 0,-45-78-352 0 0,-1 4-399 0 0,0 1-1 0 0,0-1 1 0 0,-2 1 0 0 0,1 0 0 0 0,-11-13 0 0 0,-13-21 116 0 0,18 24-218 0 0,11 21-80 0 0,7 10-424 0 0,54 86-525 0 0,-52-82 951 0 0,19 32 729 0 0,-32-55-212 0 0,-62-94 218 0 0,48 77-658 0 0,19 26-65 0 0,-1 10-475 0 0,2-2 421 0 0,1 0 0 0 0,1 0 0 0 0,0 0 0 0 0,0 0 0 0 0,0-1 0 0 0,1 1-1 0 0,8 12 1 0 0,-2-2-55 0 0,28 42-436 0 0,-15-26 700 0 0,-23-33-41 0 0,0-1 0 0 0,0 0 0 0 0,0 0 0 0 0,0 0 1 0 0,0 0-1 0 0,0 0 0 0 0,0 1 0 0 0,0-1 1 0 0,0 0-1 0 0,0 0 0 0 0,0 0 0 0 0,0 0 1 0 0,0 1-1 0 0,0-1 0 0 0,0 0 0 0 0,0 0 1 0 0,0 0-1 0 0,0 0 0 0 0,0 1 0 0 0,0-1 0 0 0,0 0 1 0 0,0 0-1 0 0,0 0 0 0 0,0 0 0 0 0,0 0 1 0 0,0 1-1 0 0,0-1 0 0 0,-1 0 0 0 0,1 0 1 0 0,0 0-1 0 0,0 0 0 0 0,0 0 0 0 0,0 0 1 0 0,0 0-1 0 0,-1 1 0 0 0,-7 2 350 0 0,-9 1-90 0 0,-82 1-33 0 0,74-5-156 0 0,-1 0 0 0 0,-51 10 0 0 0,66-7-202 0 0,0 0-1 0 0,-14 7 0 0 0,9-4 33 0 0,16-5-30 0 0,8-7-1224 0 0,3 0 1064 0 0,0 1 0 0 0,0 0 0 0 0,0 1 0 0 0,0 1-1 0 0,0-1 1 0 0,13-1 0 0 0,117-12-465 0 0,-98 14 1276 0 0,-43 3-523 0 0,0-1 0 0 0,0 1 0 0 0,1 0 0 0 0,-1 0 0 0 0,0 0-1 0 0,0 0 1 0 0,1 0 0 0 0,-1 0 0 0 0,0 0 0 0 0,0 0 0 0 0,1 0 0 0 0,-1 0-1 0 0,0 0 1 0 0,0 0 0 0 0,1 0 0 0 0,-1 0 0 0 0,0 0 0 0 0,0 0 0 0 0,0 0 0 0 0,1 0-1 0 0,-1 0 1 0 0,0 1 0 0 0,0-1 0 0 0,1 0 0 0 0,-1 0 0 0 0,0 0 0 0 0,-14 10 765 0 0,-10 0-506 0 0,0 0 1 0 0,-28 6 0 0 0,-19 7-249 0 0,48-14-158 0 0,0 1 1 0 0,0 2-1 0 0,1 0 0 0 0,-33 24 1 0 0,55-35-27 0 0,2-2-1168 0 0,0 0 1220 0 0,1 0 1 0 0,-1 0 0 0 0,0 0-1 0 0,0-1 1 0 0,0 1 0 0 0,0-1 0 0 0,0 1-1 0 0,0-1 1 0 0,-1 0 0 0 0,3-2 0 0 0,-1 1 23 0 0,53-58-774 0 0,82-117 0 0 0,-137 178 858 0 0,5-9 287 0 0,0 0-1 0 0,-1 0 1 0 0,6-11 693 0 0,-14 21-978 0 0,0-1-1 0 0,1 1 0 0 0,-1-1 0 0 0,0 1 1 0 0,1 0-1 0 0,-1 0 0 0 0,0 0 0 0 0,1 0 1 0 0,-1 0-1 0 0,1 1 0 0 0,0-1 1 0 0,-4 4-1 0 0,-4 3-42 0 0,-12 14 0 0 0,12-12 36 0 0,-33 37-257 0 0,-20 19-142 0 0,87-105-438 0 0,125-129 902 0 0,-143 162 1657 0 0,-12 11-1302 0 0,-12 11-436 0 0,-25 28 211 0 0,-42 58 1 0 0,49-58-346 0 0,35-41 129 0 0,-9 9-111 0 0,9-12 54 0 0,8-16-660 0 0,9-9 93 0 0,0 0 1 0 0,22-26-1 0 0,-13 19 85 0 0,-2 3 1579 0 0,-32 33-213 0 0,0 4-624 0 0,0 0 1 0 0,0 0-1 0 0,-9 12 0 0 0,7-8-143 0 0,0 0-119 0 0,-1 1 1 0 0,2 0-1 0 0,-1 1 0 0 0,2 0 0 0 0,0 1 0 0 0,1-1 0 0 0,-8 20 1 0 0,12-22-576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47.810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 0 3223 0 0,'0'0'143'0'0,"0"3"-3"0"0,4 12 121 0 0,-3-13-19 0 0,1 1-1 0 0,-1-1 1 0 0,1 0-1 0 0,0 0 0 0 0,0 1 1 0 0,0-2-1 0 0,0 1 1 0 0,0 0-1 0 0,1 0 0 0 0,-1 0 1 0 0,0-1-1 0 0,1 0 0 0 0,-1 1 1 0 0,1-1-1 0 0,3 1 1 0 0,7 3 1256 0 0,27 4 1 0 0,-18-4-1448 0 0,-10-1 101 0 0,114 32-752 0 0,85 56-743 0 0,-143-58 1482 0 0,153 79 1453 0 0,-153-74-981 0 0,73 55 1 0 0,127 95-142 0 0,-237-168-446 0 0,46 35-131 0 0,31 19-112 0 0,124 87 44 0 0,-178-118 4 0 0,-1 2-1 0 0,48 55 0 0 0,-67-60 166 0 0,-2 0 0 0 0,-2 2-1 0 0,37 70 1 0 0,55 150 791 0 0,-104-218-818 0 0,-5-12 16 0 0,20 39 1 0 0,-13-38-120 0 0,0-1 1 0 0,2-1-1 0 0,2-1 1 0 0,49 52-1 0 0,-58-71 34 0 0,0-1-1 0 0,30 19 0 0 0,-20-15 19 0 0,76 38-430 0 0,-24-13 276 0 0,188 113 34 0 0,-201-115 898 0 0,158 84 800 0 0,-70-46-726 0 0,-97-49-567 0 0,143 64 398 0 0,-172-81-507 0 0,105 38 136 0 0,-78-32-177 0 0,1 2 0 0 0,98 50-1 0 0,-118-47 184 0 0,-1 2-1 0 0,47 41 1 0 0,-45-35-17 0 0,6 6 210 0 0,-3 1 1 0 0,61 75-1 0 0,-80-87-326 0 0,104 133 669 0 0,-108-136-953 0 0,1 0 1 0 0,1-2-1 0 0,24 22 0 0 0,-17-22-109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6:06.3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996 0 5471 0 0,'0'0'124'0'0,"-3"13"295"0"0,-30 115 1638 0 0,-59 217 5101 0 0,49-128-5580 0 0,12-18-1162 0 0,-19 100 2319 0 0,34-219-2166 0 0,-35 106 0 0 0,-48 70 518 0 0,68-173-1016 0 0,-11 22 65 0 0,-31 15 50 0 0,20-36-99 0 0,32-51-34 0 0,-1-1 0 0 0,-1-1 0 0 0,-2-1-1 0 0,-55 51 1 0 0,66-69-44 0 0,0 0 0 0 0,-2-2 1 0 0,1 0-1 0 0,-1 0 0 0 0,-1-2 0 0 0,-24 10 0 0 0,36-16-6 0 0,-14 8 67 0 0,-18 20-15 0 0,34-28-55 0 0,1 1 0 0 0,0-1 0 0 0,0 1-12 0 0,-3 6-2248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6:07.4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207 78 2303 0 0,'-4'-7'13128'0'0,"4"6"-12610"0"0,-15 5 978 0 0,8 0-1094 0 0,0-1 1 0 0,0 1-1 0 0,1 0 1 0 0,0 1 0 0 0,0-1-1 0 0,-10 11 1 0 0,-29 36 135 0 0,36-39-417 0 0,-5 5-41 0 0,2-4-56 0 0,1 1 0 0 0,0 1 0 0 0,1-1 0 0 0,-11 23 0 0 0,98-160-3147 0 0,-56 94 3485 0 0,48-50 0 0 0,-42 55 293 0 0,-26 24-763 0 0,-5 5 68 0 0,-47 56 1414 0 0,11-15-1075 0 0,26-31-246 0 0,9-10-17 0 0,0 0 0 0 0,1 0 0 0 0,-6 8 1 0 0,9-12 48 0 0,-3 1 22 0 0,4-4-163 0 0,1 0 28 0 0,2-6-201 0 0,0 0 0 0 0,1 1 0 0 0,-1 0 0 0 0,1 0 0 0 0,6-7 0 0 0,27-33-871 0 0,-19 25 692 0 0,27-24 107 0 0,-27 27 2898 0 0,-18 22-2555 0 0,-1-1 0 0 0,0 0 0 0 0,-1 1-1 0 0,1-1 1 0 0,0 0 0 0 0,0 0 0 0 0,-1 0 0 0 0,0 0-1 0 0,-3 3 1 0 0,3-3 14 0 0,-19 22 170 0 0,-47 56 523 0 0,28-25-3388 0 0,34-45-4371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6:09.6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1 306 1983 0 0,'0'-1'84'0'0,"5"-24"-16"0"0,-1 13 3350 0 0,-2 5 1018 0 0,-1 6-4270 0 0,0 0 1 0 0,0 0 0 0 0,-1 0 0 0 0,1-1-1 0 0,0 1 1 0 0,0 0 0 0 0,0 0 0 0 0,0 0 0 0 0,0 0-1 0 0,1 1 1 0 0,-1-1 0 0 0,0 0 0 0 0,0 0-1 0 0,0 1 1 0 0,1-1 0 0 0,-1 1 0 0 0,0-1-1 0 0,4 0 1 0 0,2-1 43 0 0,1 1 0 0 0,12-1-1 0 0,3 0-388 0 0,67-10-328 0 0,-62 10 559 0 0,52-12 1 0 0,-72 11-63 0 0,0 2 1198 0 0,-22-4-968 0 0,8 5-159 0 0,0-1-1 0 0,0 1 1 0 0,0 0-1 0 0,-6 1 1 0 0,-8 0 139 0 0,-81 1 845 0 0,90-3-648 0 0,0 1 0 0 0,-1 1 0 0 0,1 0-1 0 0,-12 2 1 0 0,22-3 179 0 0,0 1-587 0 0,1-1 0 0 0,0 0 0 0 0,0 0-1 0 0,-1 1 1 0 0,1-1 0 0 0,0 0 0 0 0,0 0-1 0 0,-1 0 1 0 0,1 1 0 0 0,0-1 0 0 0,0 0-1 0 0,0 1 1 0 0,0-1 0 0 0,0 0 0 0 0,-1 1 0 0 0,1-1-1 0 0,0 0 1 0 0,0 0 0 0 0,0 1 0 0 0,0-1-1 0 0,0 0 1 0 0,0 1 0 0 0,0-1 0 0 0,0 0-1 0 0,0 1 1 0 0,0-1 0 0 0,0 0 0 0 0,0 1 0 0 0,1-1-1 0 0,-1 0 1 0 0,0 1 0 0 0,0 0-32 0 0,1-1 0 0 0,0 1 0 0 0,-1-1 0 0 0,1 1 0 0 0,0-1 0 0 0,-1 1 0 0 0,1-1 0 0 0,0 1 0 0 0,-1-1 0 0 0,1 1 1 0 0,0-1-1 0 0,1 0 0 0 0,26 6-874 0 0,-26-5 879 0 0,6-1-51 0 0,0 1-1 0 0,0-1 0 0 0,0-1 1 0 0,0 1-1 0 0,12-4 1 0 0,40-11 319 0 0,-49 11-155 0 0,141-39 652 0 0,-150 43-654 0 0,1-1-2 0 0,-2 1 570 0 0,-1 0-675 0 0,0 0 0 0 0,0 1 1 0 0,0-1-1 0 0,0 0 0 0 0,0 0 0 0 0,0 0 0 0 0,0 1 0 0 0,0-1 0 0 0,-1 0 1 0 0,1 0-1 0 0,0 0 0 0 0,0 1 0 0 0,0-1 0 0 0,0 0 0 0 0,-1 0 0 0 0,1 0 1 0 0,0 0-1 0 0,0 0 0 0 0,0 1 0 0 0,0-1 0 0 0,-1 0 0 0 0,1 0 0 0 0,0 0 0 0 0,0 0 1 0 0,-1 0-1 0 0,1 0 0 0 0,0 0 0 0 0,0 0 0 0 0,0 0 0 0 0,-1 0 0 0 0,1 0 1 0 0,0 0-1 0 0,0 0 0 0 0,-1 0 0 0 0,1 0 0 0 0,0 0 0 0 0,0 0 0 0 0,0 0 1 0 0,-1 0-1 0 0,1 0 0 0 0,0 0 0 0 0,-11-4-1958 0 0,2-2 1768 0 0,0 0 0 0 0,1-1 0 0 0,0-1 0 0 0,1 1 0 0 0,-10-12 0 0 0,10 10 480 0 0,-1 1 0 0 0,0 1 1 0 0,-10-8-1 0 0,-2 0 4093 0 0,26 27-3950 0 0,22 31 37 0 0,-21-33-525 0 0,0 0 1 0 0,0 1-1 0 0,9 22 0 0 0,-13-29 23 0 0,-2-3 56 0 0,-1 0-1 0 0,1 1 1 0 0,0-1-1 0 0,0 0 1 0 0,-1 1-1 0 0,1-1 1 0 0,-1 1-1 0 0,1-1 1 0 0,-1 1-1 0 0,1 1 1 0 0,-1-2 67 0 0,2 3 651 0 0,-1-7-629 0 0,-1-1 1 0 0,-1 1-1 0 0,1-1 0 0 0,0 1 0 0 0,-1-1 0 0 0,0 1 1 0 0,1 0-1 0 0,-1-1 0 0 0,-1 1 0 0 0,1 0 0 0 0,0 0 1 0 0,-1 0-1 0 0,-2-4 0 0 0,-5-6 250 0 0,-17-21 1 0 0,9 13-148 0 0,-30-45 59 0 0,46 65-21 0 0,2 2-218 0 0,-1 1-1 0 0,1-1 1 0 0,0 0 0 0 0,-1 1 0 0 0,1-1 0 0 0,0 0-1 0 0,0 0 1 0 0,0 0 0 0 0,1 2 0 0 0,4 5-119 0 0,2 9-46 0 0,1 0 0 0 0,1-1 0 0 0,1 0-1 0 0,20 24 1 0 0,-23-33-146 0 0,-7-7 558 0 0,-6-15 91 0 0,-5-6-266 0 0,-22-36 0 0 0,7 14-30 0 0,15 29 39 0 0,10 14 75 0 0,-8 14-351 0 0,-4 8 274 0 0,6-11 15 0 0,-11 16-1 0 0,-35 34-95 0 0,-9 14 0 0 0,54-65-112 0 0,9-17-140 0 0,13-16-169 0 0,7-4 73 0 0,42-41 1 0 0,-39 44 1979 0 0,-37 36-1360 0 0,-5 6-220 0 0,0 0 0 0 0,1 2 0 0 0,-22 35 0 0 0,29-40-63 0 0,9-14-51 0 0,5-6-136 0 0,40-40-559 0 0,13-11 94 0 0,-48 47 772 0 0,0 1 0 0 0,1 0-1 0 0,22-12 1 0 0,-29 18-29 0 0,-4 2 174 0 0,0 2-229 0 0,-1 0 0 0 0,0 1 1 0 0,0-1-1 0 0,0 0 1 0 0,0 0-1 0 0,0 0 1 0 0,-1 0-1 0 0,1-1 0 0 0,-2 3 1 0 0,-1 1 26 0 0,-5 9-31 0 0,-1 0-89 0 0,0 0 0 0 0,1 1-1 0 0,-11 25 1 0 0,17-33-344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5T18:17:07.04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5T18:17:07.38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17.2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1041 1 3335 0 0,'0'0'68'0'0,"-2"0"16"0"0,-5 0-28 0 0,5-1-44 0 0,-1 1-1 0 0,0 0 0 0 0,0 0 1 0 0,1 0-1 0 0,-1 1 0 0 0,0-1 1 0 0,1 1-1 0 0,-1-1 0 0 0,0 1 1 0 0,1 0-1 0 0,-5 2 0 0 0,-13 5 161 0 0,0 1-1 0 0,1 0 0 0 0,0 1 0 0 0,1 2 0 0 0,0 0 0 0 0,1 0 0 0 0,0 2 0 0 0,-20 21 0 0 0,13-7 289 0 0,-40 64 0 0 0,26-35 35 0 0,-27 40 1799 0 0,-89 179 0 0 0,124-209-1924 0 0,-23 83 0 0 0,45-121-513 0 0,1 0-1 0 0,2 0 1 0 0,1 1-1 0 0,1 0 1 0 0,2 0 0 0 0,1-1-1 0 0,1 1 1 0 0,7 43-1 0 0,0-12 67 0 0,19 105 74 0 0,-21-135 3 0 0,2 57-1 0 0,-3-26 16 0 0,-3 71 302 0 0,-2-82-226 0 0,-1-25-63 0 0,-1 0-1 0 0,-2 0 1 0 0,0 0 0 0 0,-13 41 0 0 0,0-18 152 0 0,-30 64-1 0 0,-14-6 58 0 0,6-12-74 0 0,4-3-226 0 0,-13 24-47 0 0,54-94 72 0 0,-34 84 26 0 0,36-85 71 0 0,1 2-1 0 0,-8 44 0 0 0,9-22 22 0 0,2 1 0 0 0,2 80 0 0 0,21 35-156 0 0,-12-126-93 0 0,1 0 0 0 0,21 50-1 0 0,-20-66 132 0 0,1 0 0 0 0,1-1 0 0 0,0-1 0 0 0,28 31 0 0 0,-4-3 44 0 0,-11-15 130 0 0,58 54 0 0 0,-9-11 48 0 0,-49-48-73 0 0,1-1 0 0 0,36 26 0 0 0,61 34-166 0 0,-45-35 172 0 0,88 76 0 0 0,-103-71 202 0 0,-16-13 2 0 0,57 38-1 0 0,-59-49-192 0 0,95 60-30 0 0,6-10-182 0 0,-52-34 18 0 0,91 60 1 0 0,123 58 51 0 0,-254-139 4 0 0,21 8-93 0 0,41 22 59 0 0,52 34 159 0 0,-2 0 250 0 0,-5 7-69 0 0,-94-55-244 0 0,67 43 40 0 0,-107-65-92 0 0,28 28 0 0 0,-25-20 0 0 0,73 68 0 0 0,-27-24 0 0 0,-23-23 6 0 0,174 167 52 0 0,-18 17 251 0 0,13 12 94 0 0,57 35 452 0 0,95 85 210 0 0,-325-322-921 0 0,3-2 0 0 0,1-3 0 0 0,2-1 0 0 0,69 32 0 0 0,-74-47-465 0 0,-31-15-38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18.2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1 1839 0 0,'-1'2'134'0'0,"-4"9"441"0"0,1 0 0 0 0,1 0 1 0 0,-1 0-1 0 0,2 1 0 0 0,0-1 1 0 0,0 1-1 0 0,0 14 0 0 0,5 87 4769 0 0,-3-108-5402 0 0,25 237 1747 0 0,-15-185-1853 0 0,2 0-1 0 0,25 67 1 0 0,80 170-131 0 0,-105-266 363 0 0,2-1 0 0 0,2 0 0 0 0,0-1 0 0 0,2-1 0 0 0,0 0 0 0 0,2-2 0 0 0,37 36 0 0 0,-18-25 198 0 0,1-2-1 0 0,2-1 0 0 0,79 42 0 0 0,548 334 463 0 0,-500-279-820 0 0,9 7-32 0 0,-102-83 48 0 0,128 83-32 0 0,-122-88 103 0 0,119 77 330 0 0,-159-92-163 0 0,53 51 0 0 0,30 46 100 0 0,-121-124-250 0 0,58 67 135 0 0,58 90 0 0 0,-87-115-95 0 0,112 165 300 0 0,-54-38 21 0 0,-74-140-266 0 0,94 238 658 0 0,-19 9 68 0 0,-49-143-335 0 0,-7-20-29 0 0,45 124 597 0 0,-30-125-638 0 0,-35-85-355 0 0,32 47 1 0 0,-31-55-711 0 0,38 42 0 0 0,-43-55 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19.3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3324 0 2503 0 0,'0'0'2568'0'0,"-2"2"-1761"0"0,-3 4-440 0 0,0 0-1 0 0,0 0 1 0 0,0 0 0 0 0,1 1-1 0 0,0-1 1 0 0,1 1 0 0 0,-1 0-1 0 0,1 1 1 0 0,0-1 0 0 0,1 0-1 0 0,-3 15 1 0 0,-16 89-1619 0 0,-39 127 1 0 0,36-167 1334 0 0,-2-2 0 0 0,-64 120 1 0 0,-62 112 2602 0 0,112-199-1586 0 0,-30 109 0 0 0,41-114-948 0 0,-36 159-87 0 0,35-125-66 0 0,-29 192-340 0 0,59-322 337 0 0,-6 31-55 0 0,-1-2 0 0 0,-2 1 1 0 0,-20 49-1 0 0,8-36 190 0 0,-43 70 0 0 0,46-87 95 0 0,0-2 0 0 0,-2 0 1 0 0,-1-1-1 0 0,-27 23 0 0 0,13-17 158 0 0,-1-1 0 0 0,-48 28-1 0 0,-64 28 194 0 0,-27 17 42 0 0,47-24 21 0 0,79-48-382 0 0,-134 67 414 0 0,41-24-391 0 0,-235 170-150 0 0,124-79 282 0 0,-7 4 280 0 0,130-63-213 0 0,72-52-355 0 0,-83 83-82 0 0,105-100-223 0 0,-7 9-328 0 0,18-19 120 0 0,14-15-808 0 0,-12 16 0 0 0,13-13-4816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0.3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5835 0 1839 0 0,'-86'49'464'0'0,"73"-40"546"0"0,1 0 0 0 0,0 1-1 0 0,0 0 1 0 0,-14 18-1 0 0,-36 48 2780 0 0,-26 43-2979 0 0,-65 107-2137 0 0,123-182 1229 0 0,-29 44 152 0 0,-108 180 1038 0 0,21-44-278 0 0,-43 72-300 0 0,-10 82 29 0 0,82-155-222 0 0,68-136-177 0 0,-85 112 0 0 0,88-142-88 0 0,-2-1 0 0 0,-2-3 0 0 0,-64 51 0 0 0,8-20 53 0 0,5-4 10 0 0,-195 148 237 0 0,52-47-263 0 0,11 15-156 0 0,197-165 40 0 0,-210 162 8 0 0,22-41 281 0 0,112-68 185 0 0,-113 108 0 0 0,183-154-368 0 0,-48 31 0 0 0,-51 26 104 0 0,51-35-140 0 0,-262 190-363 0 0,6-3 22 0 0,156-111 514 0 0,-37 24 152 0 0,145-111 190 0 0,-107 47 1 0 0,43-25-31 0 0,-28 29-147 0 0,157-88-420 0 0,0 1 0 0 0,-20 20 0 0 0,30-26-134 0 0,0 1-1 0 0,0 0 1 0 0,1 0 0 0 0,0 1-1 0 0,0 0 1 0 0,-7 16 0 0 0,5-3-645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1.6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0 186 2759 0 0,'1'-3'126'0'0,"1"-4"-66"0"0,1-8 21 0 0,9-26 0 0 0,-10 35 145 0 0,1 1-1 0 0,0 0 1 0 0,-1 0-1 0 0,2 0 1 0 0,-1 0-1 0 0,0 0 1 0 0,1 1-1 0 0,6-7 1 0 0,0 0 443 0 0,-6 6-486 0 0,0 1 0 0 0,0-1 0 0 0,0 1 1 0 0,0 0-1 0 0,9-5 0 0 0,-9 5-158 0 0,-4 3-28 0 0,1 0 0 0 0,0 0 0 0 0,-1 1 0 0 0,1-1 0 0 0,0 0 0 0 0,0 1 0 0 0,-1-1 0 0 0,1 1-1 0 0,0-1 1 0 0,0 1 0 0 0,0-1 0 0 0,1 1 0 0 0,18-8-7 0 0,-16 7 13 0 0,6-1 53 0 0,18-1-146 0 0,-25 3-21 0 0,4 5-70 0 0,5 1 45 0 0,-7-2 252 0 0,1 1 0 0 0,-1 0-1 0 0,0 1 1 0 0,-1-1 0 0 0,0 1 0 0 0,0 0 0 0 0,0 0 0 0 0,0 0 0 0 0,-1 1 0 0 0,0-1 0 0 0,0 1-1 0 0,2 9 1 0 0,2 12 1002 0 0,5 34 1 0 0,-7-35-178 0 0,10 38 1 0 0,5-13-95 0 0,35 67 0 0 0,-22-49-637 0 0,53 97-173 0 0,9 17-50 0 0,35 153 557 0 0,-62-106 343 0 0,-23 6 146 0 0,-4 137-93 0 0,19 334-960 0 0,-46-489 97 0 0,-1-4-2 0 0,6 97-259 0 0,-12-252 220 0 0,23 98 0 0 0,-19-118-14 0 0,1-1 1 0 0,3 0 0 0 0,25 48 0 0 0,-23-55-12 0 0,1-1 0 0 0,1-1 0 0 0,2-1 0 0 0,1-1 0 0 0,46 47 1 0 0,77 46-327 0 0,-37-31 0 0 0,-34-27 144 0 0,66 60 307 0 0,-107-91 180 0 0,-2 2 0 0 0,29 39-1 0 0,-47-54-75 0 0,-1 0 0 0 0,13 29 0 0 0,13 43 542 0 0,-35-85-732 0 0,4 15 215 0 0,-1 0 0 0 0,6 39 0 0 0,-7-32-136 0 0,6 61 147 0 0,-8-54-319 0 0,9 39 1 0 0,-10-69-250 0 0,-1 0 1 0 0,1-1-1 0 0,-1 1 0 0 0,1-1 1 0 0,1 0-1 0 0,-1 1 0 0 0,6 6 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48.961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 0 5471 0 0,'0'0'124'0'0,"3"2"18"0"0,92 41 270 0 0,9 4 1292 0 0,-77-33-1267 0 0,26 16 269 0 0,-47-26-618 0 0,0 1 1 0 0,1 0-1 0 0,-2 0 0 0 0,1 1 1 0 0,8 10-1 0 0,5 11 168 0 0,9 12 129 0 0,-7-11-4 0 0,-2 0 0 0 0,-2 0 0 0 0,18 39-1 0 0,11 18 615 0 0,32 65 123 0 0,-37-66-1008 0 0,-13-29-90 0 0,177 317-188 0 0,-181-337 170 0 0,2 0 1 0 0,1-2 0 0 0,1 0 0 0 0,48 40-1 0 0,-34-37-54 0 0,1-2-1 0 0,2-3 0 0 0,51 28 0 0 0,-20-20 14 0 0,26 16 422 0 0,199 146-119 0 0,22 16 632 0 0,-220-158-534 0 0,140 58-1 0 0,-176-89-169 0 0,145 62 200 0 0,-126-52-327 0 0,162 47-1 0 0,-145-60 329 0 0,79 24 136 0 0,-146-37-468 0 0,-1 2 0 0 0,0 0 0 0 0,32 21 0 0 0,-8 2-48 0 0,-1 3 0 0 0,101 92 1 0 0,-131-104 116 0 0,-1 1 0 0 0,31 44 1 0 0,39 70-34 0 0,-81-118-100 0 0,17 23-248 0 0,2-3 1 0 0,70 72-1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2.3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1 1839 0 0,'-2'6'15'0'0,"-1"0"0"0"0,1 1-1 0 0,0-1 1 0 0,0 1 0 0 0,0 0-1 0 0,1 0 1 0 0,0-1 0 0 0,1 1-1 0 0,-1 0 1 0 0,1 0 0 0 0,2 9-1 0 0,2 7 716 0 0,1 0 0 0 0,0 0-1 0 0,2-1 1 0 0,11 25-1 0 0,46 83 5050 0 0,-32-68-4518 0 0,9 17 161 0 0,83 123 0 0 0,-98-167-1291 0 0,1-1 1 0 0,1-1-1 0 0,2-2 1 0 0,2-1-1 0 0,51 39 0 0 0,109 53 310 0 0,9-13-30 0 0,-106-58-152 0 0,312 157 1165 0 0,-299-154-1151 0 0,-71-35-137 0 0,60 41 0 0 0,-75-43-78 0 0,0 1 0 0 0,-2 1 0 0 0,29 32 0 0 0,-26-23 21 0 0,-1 2-1 0 0,-2 1 1 0 0,-1 0 0 0 0,17 39-1 0 0,-12-16 118 0 0,29 104-1 0 0,24 103 295 0 0,19-7-220 0 0,-79-218-288 0 0,1-1 0 0 0,2-2-1 0 0,35 46 1 0 0,-15-29-27 0 0,64 59 1 0 0,46 45-156 0 0,-8-2 114 0 0,43 79 317 0 0,-163-203-206 0 0,61 75 343 0 0,-67-85-226 0 0,1-2-1 0 0,0 0 1 0 0,31 21 0 0 0,-35-28-103 0 0,-1-1 0 0 0,2-1 1 0 0,-1 0-1 0 0,1-1 0 0 0,19 7 1 0 0,-13-7-1589 0 0,-1-1-5833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3.3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4607 0 0,'0'0'208'0'0,"2"1"-9"0"0,54 32 2401 0 0,-6-3 2218 0 0,-22-15-3529 0 0,-1 2-1 0 0,33 26 1 0 0,-28-15-1181 0 0,-2 0 0 0 0,53 64 0 0 0,16 52-462 0 0,-56-78 230 0 0,61 72 1 0 0,-30-57 281 0 0,3-4 0 0 0,166 129 0 0 0,-52-60 477 0 0,-84-64-194 0 0,-12-12 333 0 0,188 102 0 0 0,45-16 152 0 0,7-14-588 0 0,-170-73-432 0 0,-110-45-14 0 0,-1 2 1 0 0,91 61 0 0 0,102 105-91 0 0,-13 16 393 0 0,-161-142-54 0 0,125 132 481 0 0,-6 9 170 0 0,-106-125-344 0 0,-70-68-345 0 0,1-1 0 0 0,0-1-1 0 0,28 15 1 0 0,-45-27-147 0 0,1 1 0 0 0,0-1 0 0 0,-1 0 0 0 0,1 0 0 0 0,-1 1 0 0 0,1-1 1 0 0,0 0-1 0 0,-1 0 0 0 0,1 0 0 0 0,0 0 0 0 0,-1 0 0 0 0,1 0 0 0 0,0 0 0 0 0,-1 0 0 0 0,1 0 1 0 0,0 0-1 0 0,-1 0 0 0 0,2 0 0 0 0,0-1-795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4.5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9727 0 0,'0'0'1014'0'0,"3"0"-757"0"0,13 0 126 0 0,1 2 0 0 0,29 6 0 0 0,36 13 481 0 0,-75-19-806 0 0,121 32-37 0 0,61 18-600 0 0,-136-34 640 0 0,-1 4-1 0 0,0 1 1 0 0,-2 3-1 0 0,-1 2 1 0 0,-1 2-1 0 0,-1 2 0 0 0,-2 2 1 0 0,58 57-1 0 0,50 71 514 0 0,-118-119-242 0 0,-2 2 1 0 0,27 49-1 0 0,47 118 915 0 0,-14 5-71 0 0,29 63 73 0 0,-70-175-1075 0 0,4-2 1 0 0,4-3-1 0 0,120 150 0 0 0,-30-77-98 0 0,14-14 50 0 0,-71-83-41 0 0,177 109 0 0 0,-232-162-95 0 0,96 54-128 0 0,-95-56 67 0 0,62 22 1 0 0,-41-23-12 0 0,1-2-1 0 0,1-3 1 0 0,122 13 0 0 0,-165-26 69 0 0,188 10-162 0 0,-159-11 229 0 0,-1-3 1 0 0,66-11 0 0 0,-58 4 93 0 0,157-24 986 0 0,-202 31-1053 0 0,-6 2-45 0 0,1-1 0 0 0,-1 1 0 0 0,0 0 0 0 0,1 0 0 0 0,-1 1 0 0 0,1-1 0 0 0,4 2 1 0 0,4 1 11 0 0,-5 2-135 0 0,-6-1-206 0 0,-2 8-57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5.4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 0 3679 0 0,'0'0'167'0'0,"-2"1"-7"0"0,-6 2-127 0 0,7-2 55 0 0,0 0 0 0 0,0 0-1 0 0,0 0 1 0 0,1 1-1 0 0,-1-1 1 0 0,0 0 0 0 0,1 0-1 0 0,-1 1 1 0 0,0-1 0 0 0,1 0-1 0 0,0 1 1 0 0,-1-1-1 0 0,1 1 1 0 0,0-1 0 0 0,0 0-1 0 0,0 1 1 0 0,0-1-1 0 0,0 1 1 0 0,0-1 0 0 0,0 1-1 0 0,0-1 1 0 0,1 0 0 0 0,-1 1-1 0 0,1 2 1 0 0,1 0 303 0 0,0 0 0 0 0,-1 1-1 0 0,2-1 1 0 0,-1 0 0 0 0,0 0 0 0 0,6 6 0 0 0,5 5 403 0 0,2 0-1 0 0,0 0 1 0 0,23 16 0 0 0,54 31-41 0 0,-10-15-610 0 0,1-4 0 0 0,92 33 0 0 0,46 4 132 0 0,-43-16 62 0 0,-4 13 186 0 0,-108-41-170 0 0,-2 3 0 0 0,-1 3 0 0 0,-2 2 0 0 0,74 71 0 0 0,-73-56-41 0 0,-3 3 0 0 0,-3 2-1 0 0,-2 3 1 0 0,47 78 0 0 0,-28-26-38 0 0,92 146 289 0 0,-6-45-214 0 0,-117-169-227 0 0,3-2 0 0 0,53 47 0 0 0,-97-95-121 0 0,160 134 287 0 0,-120-104-215 0 0,2-1 0 0 0,48 24 0 0 0,100 31 5 0 0,6-14-127 0 0,-120-45 0 0 0,39 12 28 0 0,1-4 1 0 0,2-6-1 0 0,175 18 0 0 0,337-18 161 0 0,-318-20-352 0 0,-312-8 16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6.0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5983 0 0,'0'0'542'0'0,"2"2"-446"0"0,13 12 590 0 0,1-1 0 0 0,27 16 1 0 0,2 3 1144 0 0,31 31-218 0 0,83 88-1 0 0,-37-33-1139 0 0,30 28 74 0 0,-119-114-398 0 0,25 28 374 0 0,85 114 1 0 0,28 83 771 0 0,-122-180-899 0 0,4-3 0 0 0,3-1 0 0 0,3-4-1 0 0,3-1 1 0 0,109 90 0 0 0,-52-62 4 0 0,193 119 0 0 0,-250-178-278 0 0,2-4 1 0 0,1-2 0 0 0,1-3 0 0 0,2-3 0 0 0,95 22 0 0 0,-134-41-155 0 0,55 11-297 0 0,-74-16 270 0 0,-1 0 1 0 0,1 0-1 0 0,0-1 1 0 0,0-1-1 0 0,0 0 1 0 0,13-3 0 0 0,-6-1-481 0 0,-3-2-120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6.8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640 0 3679 0 0,'-18'2'167'0'0,"-3"1"27"0"0,15 0-199 0 0,1 0 9 0 0,-12 5 337 0 0,1 0-1 0 0,1 0 0 0 0,-1 1 0 0 0,-16 15 0 0 0,10-7 520 0 0,-38 41-1 0 0,37-31-1196 0 0,1 0 0 0 0,-24 38 0 0 0,34-45 387 0 0,1 1-1 0 0,0 0 1 0 0,2 0 0 0 0,-9 31 0 0 0,-1 17 1065 0 0,-18 135 0 0 0,28-122-823 0 0,3 127 0 0 0,25 48 821 0 0,-1-23-128 0 0,-18 1-1133 0 0,-4-177 281 0 0,-20 219 1472 0 0,17-234-1291 0 0,-3 0-1 0 0,-1-1 1 0 0,-18 45 0 0 0,-62 117 887 0 0,85-190-1104 0 0,-23 50 236 0 0,26-56-335 0 0,0 0 0 0 0,1 0 0 0 0,0 0 0 0 0,0 1 0 0 0,1-1 0 0 0,0 9 0 0 0,1-16-81 0 0,0 1 1 0 0,0-1-1 0 0,0 0 0 0 0,0 0 0 0 0,0 1 0 0 0,1-1 0 0 0,-1 0 1 0 0,0 0-1 0 0,1 0 0 0 0,-1 0 0 0 0,1 0 0 0 0,0 0 0 0 0,-1 0 1 0 0,1 1-1 0 0,0-2 0 0 0,0 1 0 0 0,-1 0 0 0 0,1 0 0 0 0,0 0 1 0 0,0 0-1 0 0,0 0 0 0 0,0-1 0 0 0,2 2 0 0 0,11 2-5033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7.2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404 1 12815 0 0,'-2'1'18'0'0,"-7"2"139"0"0,0 2 1 0 0,1-1 0 0 0,0 1 0 0 0,0 1 0 0 0,0-1 0 0 0,1 1-1 0 0,-11 11 1 0 0,-7 16 137 0 0,1 1-1 0 0,-20 41 0 0 0,-29 77 1458 0 0,48-85-1810 0 0,-28 112 1 0 0,44-143-159 0 0,-27 144-969 0 0,26-124 813 0 0,-3 33 471 0 0,-2 143-1 0 0,15-47 598 0 0,1-131-328 0 0,2 1 0 0 0,21 105 0 0 0,-20-140-365 0 0,1 0 0 0 0,1-1 0 0 0,1 0 0 0 0,1 0 0 0 0,1 0-1 0 0,18 30 1 0 0,-23-44-150 0 0,0 0 0 0 0,-1-1 0 0 0,2 1 1 0 0,7 7-1 0 0,-11-12 52 0 0,-1 0 1 0 0,1 1-1 0 0,-1-1 1 0 0,1 1-1 0 0,-1-1 1 0 0,1 0 0 0 0,-1 1-1 0 0,1-1 1 0 0,0 0-1 0 0,-1 0 1 0 0,1 1-1 0 0,-1-1 1 0 0,1 0 0 0 0,0 0-1 0 0,-1 0 1 0 0,1 0-1 0 0,0 0 1 0 0,-1 0-1 0 0,1 0 1 0 0,-1 0-1 0 0,1 0 1 0 0,1 0 0 0 0,7-3-4980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7.6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1 455 0 0,'1'5'590'0'0,"0"0"-1"0"0,1 0 1 0 0,-1 0-1 0 0,1 0 0 0 0,0-1 1 0 0,1 1-1 0 0,4 7 0 0 0,25 30 7315 0 0,-12-17-5492 0 0,68 90-2961 0 0,6-5 0 0 0,126 118 0 0 0,-162-176 138 0 0,82 57 1 0 0,76 28 1161 0 0,-37-30 399 0 0,149 81 1344 0 0,-234-138-1898 0 0,67 32 74 0 0,-137-71-602 0 0,-1 2 0 0 0,0 0 0 0 0,-1 2 0 0 0,36 31 0 0 0,-49-38-725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8.2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752 60 3223 0 0,'0'0'143'0'0,"0"-3"-3"0"0,-1 0-120 0 0,0-22-11 0 0,1-3 4094 0 0,-2 28-3536 0 0,-2 1-426 0 0,1-1 0 0 0,-1 1 0 0 0,1 0 1 0 0,-1 1-1 0 0,1-1 0 0 0,0 0 0 0 0,0 1 0 0 0,-1 0 1 0 0,1 0-1 0 0,-5 4 0 0 0,3-2 22 0 0,0 1 0 0 0,0 0 0 0 0,1 0 0 0 0,-1 0 0 0 0,-3 8 0 0 0,-1 2 206 0 0,0 2 1 0 0,1-1 0 0 0,-8 27 0 0 0,2 6 279 0 0,-9 52 0 0 0,11-44-373 0 0,-36 221 292 0 0,38-214-518 0 0,-5 83 15 0 0,7-44-12 0 0,-23 121 113 0 0,-22-5 46 0 0,-27 7 383 0 0,49-155-189 0 0,-43 73 1 0 0,60-120-265 0 0,0-1 0 0 0,-2 0-1 0 0,0-1 1 0 0,-1-1 0 0 0,-2-1 0 0 0,-37 33-1 0 0,42-42-68 0 0,-50 36 178 0 0,62-46-568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8.7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47 0 2759 0 0,'-5'4'28'0'0,"0"-1"0"0"0,0 1-1 0 0,1 0 1 0 0,-1 0 0 0 0,-4 7-1 0 0,7-8-19 0 0,1-1-1 0 0,-1 0 0 0 0,1 1 0 0 0,0-1 0 0 0,-1 1 0 0 0,1 0 0 0 0,1-1 0 0 0,-1 1 0 0 0,0 0 0 0 0,1-1 0 0 0,-1 1 0 0 0,1 0 0 0 0,0 0 0 0 0,0 3 0 0 0,2 16 1133 0 0,0 0-1 0 0,8 29 0 0 0,16 42 4586 0 0,-9-35-3989 0 0,4 10-1374 0 0,41 93 1 0 0,48 55-1551 0 0,-48-114 755 0 0,-33-55 322 0 0,80 119 343 0 0,-5-10 536 0 0,-84-124-590 0 0,73 124 687 0 0,-10 6-140 0 0,19 78 249 0 0,-9-9-97 0 0,-3-6-8 0 0,-82-205-803 0 0,91 238 755 0 0,-95-244-1769 0 0,-2-16 384 0 0,8-7-1077 0 0,0-6-4237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7:28:49.700"/>
    </inkml:context>
    <inkml:brush xml:id="br0">
      <inkml:brushProperty name="width" value="0.2" units="cm"/>
      <inkml:brushProperty name="height" value="0.2" units="cm"/>
      <inkml:brushProperty name="color" value="#E2D4DC"/>
    </inkml:brush>
  </inkml:definitions>
  <inkml:trace contextRef="#ctx0" brushRef="#br0">11 0 3911 0 0,'0'0'178'0'0,"1"1"-72"0"0,7 4-3 0 0,12 9 89 0 0,-18-11-111 0 0,0-1 15 0 0,0 0-1 0 0,0 1 0 0 0,0-1 0 0 0,-1 1 0 0 0,1 0 0 0 0,-1-1 0 0 0,1 1 1 0 0,-1 0-1 0 0,0 0 0 0 0,1 3 0 0 0,-1-4-59 0 0,1 4 69 0 0,-1-1 0 0 0,1 1 0 0 0,-1 0 0 0 0,0 0 0 0 0,0 0 0 0 0,0 0 0 0 0,-1 8 0 0 0,1-3 24 0 0,-2 17 424 0 0,0 0-1 0 0,-11 54 0 0 0,8-55-153 0 0,-13 70-25 0 0,-10 67 569 0 0,22-118-681 0 0,1 74-1 0 0,6-84-278 0 0,2 0-1 0 0,1 0 1 0 0,2-1-1 0 0,21 64 1 0 0,-10-49-5 0 0,3-2 0 0 0,45 79 0 0 0,-44-93 112 0 0,0-1 0 0 0,2-1 1 0 0,2-1-1 0 0,0-2 0 0 0,44 37 0 0 0,-5-7 4 0 0,51 42 504 0 0,-93-83-466 0 0,77 64-337 0 0,-75-58 142 0 0,39 43-1 0 0,-50-49 145 0 0,13 14 145 0 0,-1 1 1 0 0,36 63-1 0 0,-22-18 226 0 0,-4 0-1 0 0,-3 3 1 0 0,-3 0-1 0 0,20 97 1 0 0,-35-105 455 0 0,8 117 0 0 0,-18 23-490 0 0,-5-186-722 0 0,0-25-48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9.1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64 1 9791 0 0,'-10'4'73'0'0,"4"-2"21"0"0,0 1 1 0 0,0 0-1 0 0,1 0 1 0 0,-1 1-1 0 0,-7 5 1 0 0,12-8-84 0 0,0 0 0 0 0,0 0 0 0 0,0 0 0 0 0,0 0 0 0 0,1 0 0 0 0,-1 0 0 0 0,0 0 0 0 0,0 0 0 0 0,1 0 0 0 0,-1 1 1 0 0,1-1-1 0 0,-1 0 0 0 0,1 0 0 0 0,0 1 0 0 0,-1-1 0 0 0,1 0 0 0 0,0 0 0 0 0,0 1 0 0 0,0-1 0 0 0,0 0 0 0 0,0 1 0 0 0,0-1 0 0 0,0 0 1 0 0,1 1-1 0 0,-1-1 0 0 0,0 0 0 0 0,1 0 0 0 0,-1 1 0 0 0,1-1 0 0 0,-1 0 0 0 0,1 0 0 0 0,-1 0 0 0 0,2 2 0 0 0,2 2 1 0 0,-1-1-1 0 0,1 1 1 0 0,0-1-1 0 0,0 0 0 0 0,0 0 1 0 0,1-1-1 0 0,-1 1 1 0 0,7 2-1 0 0,45 23 160 0 0,-38-20-133 0 0,204 86 933 0 0,6-13-170 0 0,-186-67-695 0 0,403 123 1376 0 0,-33-11 712 0 0,-197-56-558 0 0,-183-60-1410 0 0,283 109 1825 0 0,-147-51-2472 0 0,-118-49-1223 0 0,-6-3-5054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29.8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7831 0 0,'0'0'594'0'0,"5"2"-409"0"0,93 45-139 0 0,-47-21 599 0 0,62 31 1371 0 0,86 39 237 0 0,189 48-1796 0 0,-57-24-511 0 0,-277-97 250 0 0,62 39 0 0 0,46 39 550 0 0,-147-91-660 0 0,78 49 350 0 0,160 110 482 0 0,-162-103-682 0 0,205 147 914 0 0,-104-84 175 0 0,-69-51-679 0 0,12 9-19 0 0,-124-80-819 0 0,0 0 1 0 0,12 4-1 0 0,-6-3-33 0 0,-16-7-136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0.2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73 2 6447 0 0,'-44'-1'586'0'0,"42"1"-576"0"0,1 0 0 0 0,0 0 0 0 0,-1 0 0 0 0,1 0 0 0 0,0 0 0 0 0,0 1 0 0 0,-1-1 0 0 0,1 1 0 0 0,-2 0 0 0 0,2 0 128 0 0,0 0 0 0 0,0 0 0 0 0,0 0 0 0 0,0 0 0 0 0,0 0 0 0 0,0 1 0 0 0,0-1 0 0 0,0 0 0 0 0,0 1 0 0 0,1-1 0 0 0,-1 0 0 0 0,1 1 0 0 0,-1-1 0 0 0,1 1 0 0 0,-1-1 0 0 0,1 1 0 0 0,0-1 0 0 0,-1 1 0 0 0,1-1 0 0 0,0 1 0 0 0,0-1 0 0 0,0 1 0 0 0,1 0 0 0 0,-1 1 0 0 0,1 6 1574 0 0,1 0 0 0 0,6 17 1 0 0,-5-13-766 0 0,13 43-1003 0 0,3-1-1 0 0,1-1 0 0 0,48 87 1 0 0,-44-99-489 0 0,2-2 1 0 0,1-1 0 0 0,2-1 0 0 0,66 64-1 0 0,39 12-587 0 0,8-12 1025 0 0,-80-58 532 0 0,116 88 1957 0 0,-118-87-1354 0 0,49 36 664 0 0,-69-52-1323 0 0,18 12-646 0 0,-45-32-1171 0 0,-1 1-4564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0.6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88 15 9991 0 0,'-41'-11'672'0'0,"36"10"-594"0"0,1 0-1 0 0,-1 0 1 0 0,1 1 0 0 0,-1 0 0 0 0,0 0 0 0 0,-8 1 1459 0 0,12 2-659 0 0,0 1-789 0 0,0 0 0 0 0,0 0 0 0 0,1 0 0 0 0,-1 1 0 0 0,1-1 0 0 0,0 0 1 0 0,0 1-1 0 0,0-1 0 0 0,1 0 0 0 0,0 1 0 0 0,-1-1 0 0 0,2 0 0 0 0,-1 0 1 0 0,2 5-1 0 0,5 10-284 0 0,18 31 0 0 0,-9-19 69 0 0,144 240-429 0 0,-13-27 1495 0 0,-131-208-646 0 0,16 52 0 0 0,-27-71-210 0 0,4 15 166 0 0,-1 0-1 0 0,6 53 1 0 0,-3 67 777 0 0,-12-101-613 0 0,-1-33-487 0 0,1 1-1 0 0,1-1 0 0 0,1 0 0 0 0,5 28 1 0 0,-4-42-1351 0 0,6 2-4302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1.0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4143 0 0,'0'0'191'0'0,"2"2"432"0"0,8 7 1837 0 0,-1 0-1 0 0,0 1 1 0 0,-1 0 0 0 0,13 20 0 0 0,-13-16-1301 0 0,12 27 0 0 0,11 34-59 0 0,3 11-1191 0 0,55 99 1 0 0,-69-153-246 0 0,1-1 1 0 0,31 34 0 0 0,57 50-685 0 0,-60-69 664 0 0,82 62-1 0 0,-66-58-1358 0 0,-45-33-4053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1.3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9671 0 0,'0'0'875'0'0,"1"3"-719"0"0,3 10 444 0 0,1 1 0 0 0,1-1 0 0 0,0 0 0 0 0,9 14-1 0 0,12 27 1550 0 0,30 68-1197 0 0,-16-38-555 0 0,-23-43-337 0 0,-1 0 1 0 0,-2 1-1 0 0,-3 1 0 0 0,-1 0 0 0 0,10 80 1 0 0,-19-95-18 0 0,-2 0 1 0 0,0 0 0 0 0,-2 0 0 0 0,-5 31 0 0 0,2-37-38 0 0,0 0 0 0 0,-1-1 1 0 0,-2 0-1 0 0,0 0 1 0 0,-19 35-1 0 0,15-38-375 0 0,-2-4-161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1.6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440 1 11255 0 0,'-7'0'137'0'0,"0"0"-1"0"0,0 0 1 0 0,0 1-1 0 0,-11 3 0 0 0,15-3-89 0 0,0 0-1 0 0,0 0 1 0 0,0 1-1 0 0,0-1 1 0 0,0 1-1 0 0,0 0 1 0 0,0 0-1 0 0,0 0 1 0 0,1 0-1 0 0,-1 0 1 0 0,-2 4-1 0 0,-4 6 206 0 0,1 0-1 0 0,1 0 1 0 0,1 1 0 0 0,-1-1-1 0 0,2 2 1 0 0,-7 22-1 0 0,4-14-42 0 0,-3 12 81 0 0,-10 56 0 0 0,2 39 70 0 0,4-22-47 0 0,12-90-241 0 0,-32 178 768 0 0,-13-4 89 0 0,34-144-691 0 0,-35 102 228 0 0,27-96-1107 0 0,-34 58 0 0 0,54-109-157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2.0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3679 0 0,'0'0'167'0'0,"2"4"-7"0"0,22 41 349 0 0,12 31 4643 0 0,-30-61-4033 0 0,38 105 3562 0 0,-9-18-3365 0 0,15 14-2540 0 0,131 218 0 0 0,-175-325 1136 0 0,0 0-1 0 0,1 0 1 0 0,0-1-1 0 0,0 0 1 0 0,1 0-1 0 0,0-1 1 0 0,0 0-1 0 0,1 0 0 0 0,15 9 1 0 0,-12-11-483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2.3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 4607 0 0,'0'0'208'0'0,"3"-1"-9"0"0,4 0-77 0 0,1 1 0 0 0,0-1 0 0 0,-1 1-1 0 0,1 1 1 0 0,0 0 0 0 0,-1 0 0 0 0,13 3 0 0 0,-3-1 1168 0 0,101 22 6440 0 0,58 20-4669 0 0,-50-11-2260 0 0,20 4-527 0 0,394 95 448 0 0,-277-74-1494 0 0,-216-52-184 0 0,-29-5 232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18:17:32.6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221 99 12695 0 0,'-198'-88'1514'0'0,"175"78"1630"0"0,23 14-3026 0 0,1-1 0 0 0,-1 1 0 0 0,1-1 0 0 0,0 1 0 0 0,0-1 1 0 0,0 1-1 0 0,1-1 0 0 0,2 6 0 0 0,16 24-203 0 0,-17-29 40 0 0,117 158-1942 0 0,-90-124 1495 0 0,44 55-432 0 0,24 31 51 0 0,6 5-11 0 0,-98-122 721 0 0,0-1 0 0 0,8 7 0 0 0,-3-4-381 0 0,-3-2-70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29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6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31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43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35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61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70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96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90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32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19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0104-B337-45E8-967B-ED4A75C7136A}" type="datetimeFigureOut">
              <a:rPr lang="es-ES" smtClean="0"/>
              <a:t>06/02/2021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EB110-B12B-4E2C-A29D-FEB52FA42A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30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99" Type="http://schemas.openxmlformats.org/officeDocument/2006/relationships/customXml" Target="../ink/ink143.xml"/><Relationship Id="rId21" Type="http://schemas.openxmlformats.org/officeDocument/2006/relationships/customXml" Target="../ink/ink6.xml"/><Relationship Id="rId63" Type="http://schemas.openxmlformats.org/officeDocument/2006/relationships/customXml" Target="../ink/ink27.xml"/><Relationship Id="rId159" Type="http://schemas.openxmlformats.org/officeDocument/2006/relationships/image" Target="../media/image81.png"/><Relationship Id="rId324" Type="http://schemas.openxmlformats.org/officeDocument/2006/relationships/customXml" Target="../ink/ink155.xml"/><Relationship Id="rId366" Type="http://schemas.openxmlformats.org/officeDocument/2006/relationships/customXml" Target="../ink/ink176.xml"/><Relationship Id="rId170" Type="http://schemas.openxmlformats.org/officeDocument/2006/relationships/image" Target="../media/image86.png"/><Relationship Id="rId226" Type="http://schemas.openxmlformats.org/officeDocument/2006/relationships/image" Target="../media/image114.png"/><Relationship Id="rId107" Type="http://schemas.openxmlformats.org/officeDocument/2006/relationships/image" Target="../media/image55.png"/><Relationship Id="rId268" Type="http://schemas.openxmlformats.org/officeDocument/2006/relationships/image" Target="../media/image135.png"/><Relationship Id="rId289" Type="http://schemas.openxmlformats.org/officeDocument/2006/relationships/customXml" Target="../ink/ink138.xml"/><Relationship Id="rId11" Type="http://schemas.openxmlformats.org/officeDocument/2006/relationships/customXml" Target="../ink/ink1.xml"/><Relationship Id="rId32" Type="http://schemas.openxmlformats.org/officeDocument/2006/relationships/image" Target="../media/image17.png"/><Relationship Id="rId53" Type="http://schemas.openxmlformats.org/officeDocument/2006/relationships/customXml" Target="../ink/ink22.xml"/><Relationship Id="rId74" Type="http://schemas.openxmlformats.org/officeDocument/2006/relationships/image" Target="../media/image38.png"/><Relationship Id="rId128" Type="http://schemas.openxmlformats.org/officeDocument/2006/relationships/customXml" Target="../ink/ink57.xml"/><Relationship Id="rId149" Type="http://schemas.openxmlformats.org/officeDocument/2006/relationships/image" Target="../media/image76.png"/><Relationship Id="rId314" Type="http://schemas.openxmlformats.org/officeDocument/2006/relationships/image" Target="../media/image158.png"/><Relationship Id="rId335" Type="http://schemas.openxmlformats.org/officeDocument/2006/relationships/image" Target="../media/image169.png"/><Relationship Id="rId356" Type="http://schemas.openxmlformats.org/officeDocument/2006/relationships/customXml" Target="../ink/ink171.xml"/><Relationship Id="rId377" Type="http://schemas.openxmlformats.org/officeDocument/2006/relationships/image" Target="../media/image190.png"/><Relationship Id="rId398" Type="http://schemas.openxmlformats.org/officeDocument/2006/relationships/image" Target="../media/image202.svg"/><Relationship Id="rId5" Type="http://schemas.openxmlformats.org/officeDocument/2006/relationships/image" Target="../media/image4.png"/><Relationship Id="rId95" Type="http://schemas.openxmlformats.org/officeDocument/2006/relationships/customXml" Target="../ink/ink43.xml"/><Relationship Id="rId160" Type="http://schemas.openxmlformats.org/officeDocument/2006/relationships/customXml" Target="../ink/ink73.xml"/><Relationship Id="rId181" Type="http://schemas.openxmlformats.org/officeDocument/2006/relationships/customXml" Target="../ink/ink84.xml"/><Relationship Id="rId216" Type="http://schemas.openxmlformats.org/officeDocument/2006/relationships/image" Target="../media/image109.png"/><Relationship Id="rId237" Type="http://schemas.openxmlformats.org/officeDocument/2006/relationships/customXml" Target="../ink/ink112.xml"/><Relationship Id="rId258" Type="http://schemas.openxmlformats.org/officeDocument/2006/relationships/image" Target="../media/image130.png"/><Relationship Id="rId279" Type="http://schemas.openxmlformats.org/officeDocument/2006/relationships/customXml" Target="../ink/ink133.xml"/><Relationship Id="rId22" Type="http://schemas.openxmlformats.org/officeDocument/2006/relationships/image" Target="../media/image12.png"/><Relationship Id="rId43" Type="http://schemas.openxmlformats.org/officeDocument/2006/relationships/customXml" Target="../ink/ink17.xml"/><Relationship Id="rId64" Type="http://schemas.openxmlformats.org/officeDocument/2006/relationships/image" Target="../media/image33.png"/><Relationship Id="rId118" Type="http://schemas.openxmlformats.org/officeDocument/2006/relationships/customXml" Target="../ink/ink52.xml"/><Relationship Id="rId139" Type="http://schemas.openxmlformats.org/officeDocument/2006/relationships/image" Target="../media/image71.png"/><Relationship Id="rId290" Type="http://schemas.openxmlformats.org/officeDocument/2006/relationships/image" Target="../media/image146.png"/><Relationship Id="rId304" Type="http://schemas.openxmlformats.org/officeDocument/2006/relationships/image" Target="../media/image153.png"/><Relationship Id="rId325" Type="http://schemas.openxmlformats.org/officeDocument/2006/relationships/image" Target="../media/image164.png"/><Relationship Id="rId346" Type="http://schemas.openxmlformats.org/officeDocument/2006/relationships/customXml" Target="../ink/ink166.xml"/><Relationship Id="rId367" Type="http://schemas.openxmlformats.org/officeDocument/2006/relationships/image" Target="../media/image185.png"/><Relationship Id="rId388" Type="http://schemas.openxmlformats.org/officeDocument/2006/relationships/customXml" Target="../ink/ink187.xml"/><Relationship Id="rId85" Type="http://schemas.openxmlformats.org/officeDocument/2006/relationships/customXml" Target="../ink/ink38.xml"/><Relationship Id="rId150" Type="http://schemas.openxmlformats.org/officeDocument/2006/relationships/customXml" Target="../ink/ink68.xml"/><Relationship Id="rId171" Type="http://schemas.openxmlformats.org/officeDocument/2006/relationships/customXml" Target="../ink/ink79.xml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227" Type="http://schemas.openxmlformats.org/officeDocument/2006/relationships/customXml" Target="../ink/ink107.xml"/><Relationship Id="rId248" Type="http://schemas.openxmlformats.org/officeDocument/2006/relationships/image" Target="../media/image125.png"/><Relationship Id="rId269" Type="http://schemas.openxmlformats.org/officeDocument/2006/relationships/customXml" Target="../ink/ink128.xml"/><Relationship Id="rId12" Type="http://schemas.openxmlformats.org/officeDocument/2006/relationships/image" Target="../media/image7.png"/><Relationship Id="rId33" Type="http://schemas.openxmlformats.org/officeDocument/2006/relationships/customXml" Target="../ink/ink12.xml"/><Relationship Id="rId108" Type="http://schemas.openxmlformats.org/officeDocument/2006/relationships/customXml" Target="../ink/ink47.xml"/><Relationship Id="rId129" Type="http://schemas.openxmlformats.org/officeDocument/2006/relationships/image" Target="../media/image66.png"/><Relationship Id="rId280" Type="http://schemas.openxmlformats.org/officeDocument/2006/relationships/image" Target="../media/image141.png"/><Relationship Id="rId315" Type="http://schemas.openxmlformats.org/officeDocument/2006/relationships/customXml" Target="../ink/ink151.xml"/><Relationship Id="rId336" Type="http://schemas.openxmlformats.org/officeDocument/2006/relationships/customXml" Target="../ink/ink161.xml"/><Relationship Id="rId357" Type="http://schemas.openxmlformats.org/officeDocument/2006/relationships/image" Target="../media/image180.png"/><Relationship Id="rId54" Type="http://schemas.openxmlformats.org/officeDocument/2006/relationships/image" Target="../media/image28.png"/><Relationship Id="rId75" Type="http://schemas.openxmlformats.org/officeDocument/2006/relationships/customXml" Target="../ink/ink33.xml"/><Relationship Id="rId96" Type="http://schemas.openxmlformats.org/officeDocument/2006/relationships/image" Target="../media/image49.png"/><Relationship Id="rId140" Type="http://schemas.openxmlformats.org/officeDocument/2006/relationships/customXml" Target="../ink/ink63.xml"/><Relationship Id="rId161" Type="http://schemas.openxmlformats.org/officeDocument/2006/relationships/image" Target="../media/image82.png"/><Relationship Id="rId182" Type="http://schemas.openxmlformats.org/officeDocument/2006/relationships/image" Target="../media/image92.png"/><Relationship Id="rId217" Type="http://schemas.openxmlformats.org/officeDocument/2006/relationships/customXml" Target="../ink/ink102.xml"/><Relationship Id="rId378" Type="http://schemas.openxmlformats.org/officeDocument/2006/relationships/customXml" Target="../ink/ink182.xml"/><Relationship Id="rId399" Type="http://schemas.openxmlformats.org/officeDocument/2006/relationships/image" Target="../media/image203.jpg"/><Relationship Id="rId6" Type="http://schemas.microsoft.com/office/2007/relationships/hdphoto" Target="../media/hdphoto1.wdp"/><Relationship Id="rId238" Type="http://schemas.openxmlformats.org/officeDocument/2006/relationships/image" Target="../media/image120.png"/><Relationship Id="rId259" Type="http://schemas.openxmlformats.org/officeDocument/2006/relationships/customXml" Target="../ink/ink123.xml"/><Relationship Id="rId23" Type="http://schemas.openxmlformats.org/officeDocument/2006/relationships/customXml" Target="../ink/ink7.xml"/><Relationship Id="rId119" Type="http://schemas.openxmlformats.org/officeDocument/2006/relationships/image" Target="../media/image61.png"/><Relationship Id="rId270" Type="http://schemas.openxmlformats.org/officeDocument/2006/relationships/image" Target="../media/image136.png"/><Relationship Id="rId291" Type="http://schemas.openxmlformats.org/officeDocument/2006/relationships/customXml" Target="../ink/ink139.xml"/><Relationship Id="rId305" Type="http://schemas.openxmlformats.org/officeDocument/2006/relationships/customXml" Target="../ink/ink146.xml"/><Relationship Id="rId326" Type="http://schemas.openxmlformats.org/officeDocument/2006/relationships/customXml" Target="../ink/ink156.xml"/><Relationship Id="rId347" Type="http://schemas.openxmlformats.org/officeDocument/2006/relationships/image" Target="../media/image175.png"/><Relationship Id="rId44" Type="http://schemas.openxmlformats.org/officeDocument/2006/relationships/image" Target="../media/image23.png"/><Relationship Id="rId65" Type="http://schemas.openxmlformats.org/officeDocument/2006/relationships/customXml" Target="../ink/ink28.xml"/><Relationship Id="rId86" Type="http://schemas.openxmlformats.org/officeDocument/2006/relationships/image" Target="../media/image44.png"/><Relationship Id="rId130" Type="http://schemas.openxmlformats.org/officeDocument/2006/relationships/customXml" Target="../ink/ink58.xml"/><Relationship Id="rId151" Type="http://schemas.openxmlformats.org/officeDocument/2006/relationships/image" Target="../media/image77.png"/><Relationship Id="rId368" Type="http://schemas.openxmlformats.org/officeDocument/2006/relationships/customXml" Target="../ink/ink177.xml"/><Relationship Id="rId389" Type="http://schemas.openxmlformats.org/officeDocument/2006/relationships/image" Target="../media/image196.png"/><Relationship Id="rId172" Type="http://schemas.openxmlformats.org/officeDocument/2006/relationships/image" Target="../media/image87.png"/><Relationship Id="rId193" Type="http://schemas.openxmlformats.org/officeDocument/2006/relationships/customXml" Target="../ink/ink90.xml"/><Relationship Id="rId207" Type="http://schemas.openxmlformats.org/officeDocument/2006/relationships/customXml" Target="../ink/ink97.xml"/><Relationship Id="rId228" Type="http://schemas.openxmlformats.org/officeDocument/2006/relationships/image" Target="../media/image115.png"/><Relationship Id="rId249" Type="http://schemas.openxmlformats.org/officeDocument/2006/relationships/customXml" Target="../ink/ink118.xml"/><Relationship Id="rId13" Type="http://schemas.openxmlformats.org/officeDocument/2006/relationships/customXml" Target="../ink/ink2.xml"/><Relationship Id="rId109" Type="http://schemas.openxmlformats.org/officeDocument/2006/relationships/image" Target="../media/image56.png"/><Relationship Id="rId260" Type="http://schemas.openxmlformats.org/officeDocument/2006/relationships/image" Target="../media/image131.png"/><Relationship Id="rId281" Type="http://schemas.openxmlformats.org/officeDocument/2006/relationships/customXml" Target="../ink/ink134.xml"/><Relationship Id="rId316" Type="http://schemas.openxmlformats.org/officeDocument/2006/relationships/image" Target="../media/image159.png"/><Relationship Id="rId337" Type="http://schemas.openxmlformats.org/officeDocument/2006/relationships/image" Target="../media/image170.png"/><Relationship Id="rId34" Type="http://schemas.openxmlformats.org/officeDocument/2006/relationships/image" Target="../media/image18.png"/><Relationship Id="rId55" Type="http://schemas.openxmlformats.org/officeDocument/2006/relationships/customXml" Target="../ink/ink23.xml"/><Relationship Id="rId76" Type="http://schemas.openxmlformats.org/officeDocument/2006/relationships/image" Target="../media/image39.png"/><Relationship Id="rId97" Type="http://schemas.openxmlformats.org/officeDocument/2006/relationships/customXml" Target="../ink/ink44.xml"/><Relationship Id="rId120" Type="http://schemas.openxmlformats.org/officeDocument/2006/relationships/customXml" Target="../ink/ink53.xml"/><Relationship Id="rId141" Type="http://schemas.openxmlformats.org/officeDocument/2006/relationships/image" Target="../media/image72.png"/><Relationship Id="rId358" Type="http://schemas.openxmlformats.org/officeDocument/2006/relationships/customXml" Target="../ink/ink172.xml"/><Relationship Id="rId379" Type="http://schemas.openxmlformats.org/officeDocument/2006/relationships/image" Target="../media/image191.png"/><Relationship Id="rId7" Type="http://schemas.openxmlformats.org/officeDocument/2006/relationships/image" Target="../media/image5.png"/><Relationship Id="rId162" Type="http://schemas.openxmlformats.org/officeDocument/2006/relationships/customXml" Target="../ink/ink74.xml"/><Relationship Id="rId183" Type="http://schemas.openxmlformats.org/officeDocument/2006/relationships/customXml" Target="../ink/ink85.xml"/><Relationship Id="rId218" Type="http://schemas.openxmlformats.org/officeDocument/2006/relationships/image" Target="../media/image110.png"/><Relationship Id="rId239" Type="http://schemas.openxmlformats.org/officeDocument/2006/relationships/customXml" Target="../ink/ink113.xml"/><Relationship Id="rId390" Type="http://schemas.openxmlformats.org/officeDocument/2006/relationships/customXml" Target="../ink/ink188.xml"/><Relationship Id="rId250" Type="http://schemas.openxmlformats.org/officeDocument/2006/relationships/image" Target="../media/image126.png"/><Relationship Id="rId271" Type="http://schemas.openxmlformats.org/officeDocument/2006/relationships/customXml" Target="../ink/ink129.xml"/><Relationship Id="rId292" Type="http://schemas.openxmlformats.org/officeDocument/2006/relationships/image" Target="../media/image147.png"/><Relationship Id="rId306" Type="http://schemas.openxmlformats.org/officeDocument/2006/relationships/image" Target="../media/image154.png"/><Relationship Id="rId24" Type="http://schemas.openxmlformats.org/officeDocument/2006/relationships/image" Target="../media/image13.png"/><Relationship Id="rId45" Type="http://schemas.openxmlformats.org/officeDocument/2006/relationships/customXml" Target="../ink/ink18.xml"/><Relationship Id="rId66" Type="http://schemas.openxmlformats.org/officeDocument/2006/relationships/image" Target="../media/image34.png"/><Relationship Id="rId87" Type="http://schemas.openxmlformats.org/officeDocument/2006/relationships/customXml" Target="../ink/ink39.xml"/><Relationship Id="rId110" Type="http://schemas.openxmlformats.org/officeDocument/2006/relationships/customXml" Target="../ink/ink48.xml"/><Relationship Id="rId131" Type="http://schemas.openxmlformats.org/officeDocument/2006/relationships/image" Target="../media/image67.png"/><Relationship Id="rId327" Type="http://schemas.openxmlformats.org/officeDocument/2006/relationships/image" Target="../media/image165.png"/><Relationship Id="rId348" Type="http://schemas.openxmlformats.org/officeDocument/2006/relationships/customXml" Target="../ink/ink167.xml"/><Relationship Id="rId369" Type="http://schemas.openxmlformats.org/officeDocument/2006/relationships/image" Target="../media/image186.png"/><Relationship Id="rId152" Type="http://schemas.openxmlformats.org/officeDocument/2006/relationships/customXml" Target="../ink/ink69.xml"/><Relationship Id="rId173" Type="http://schemas.openxmlformats.org/officeDocument/2006/relationships/customXml" Target="../ink/ink80.xml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229" Type="http://schemas.openxmlformats.org/officeDocument/2006/relationships/customXml" Target="../ink/ink108.xml"/><Relationship Id="rId380" Type="http://schemas.openxmlformats.org/officeDocument/2006/relationships/customXml" Target="../ink/ink183.xml"/><Relationship Id="rId240" Type="http://schemas.openxmlformats.org/officeDocument/2006/relationships/image" Target="../media/image121.png"/><Relationship Id="rId261" Type="http://schemas.openxmlformats.org/officeDocument/2006/relationships/customXml" Target="../ink/ink124.xml"/><Relationship Id="rId14" Type="http://schemas.openxmlformats.org/officeDocument/2006/relationships/image" Target="../media/image8.png"/><Relationship Id="rId35" Type="http://schemas.openxmlformats.org/officeDocument/2006/relationships/customXml" Target="../ink/ink13.xml"/><Relationship Id="rId56" Type="http://schemas.openxmlformats.org/officeDocument/2006/relationships/image" Target="../media/image29.png"/><Relationship Id="rId77" Type="http://schemas.openxmlformats.org/officeDocument/2006/relationships/customXml" Target="../ink/ink34.xml"/><Relationship Id="rId100" Type="http://schemas.openxmlformats.org/officeDocument/2006/relationships/image" Target="../media/image51.png"/><Relationship Id="rId282" Type="http://schemas.openxmlformats.org/officeDocument/2006/relationships/image" Target="../media/image142.png"/><Relationship Id="rId317" Type="http://schemas.openxmlformats.org/officeDocument/2006/relationships/customXml" Target="../ink/ink152.xml"/><Relationship Id="rId338" Type="http://schemas.openxmlformats.org/officeDocument/2006/relationships/customXml" Target="../ink/ink162.xml"/><Relationship Id="rId359" Type="http://schemas.openxmlformats.org/officeDocument/2006/relationships/image" Target="../media/image181.png"/><Relationship Id="rId8" Type="http://schemas.microsoft.com/office/2007/relationships/hdphoto" Target="../media/hdphoto2.wdp"/><Relationship Id="rId98" Type="http://schemas.openxmlformats.org/officeDocument/2006/relationships/image" Target="../media/image50.png"/><Relationship Id="rId121" Type="http://schemas.openxmlformats.org/officeDocument/2006/relationships/image" Target="../media/image62.png"/><Relationship Id="rId142" Type="http://schemas.openxmlformats.org/officeDocument/2006/relationships/customXml" Target="../ink/ink64.xml"/><Relationship Id="rId163" Type="http://schemas.openxmlformats.org/officeDocument/2006/relationships/customXml" Target="../ink/ink75.xml"/><Relationship Id="rId184" Type="http://schemas.openxmlformats.org/officeDocument/2006/relationships/image" Target="../media/image93.png"/><Relationship Id="rId219" Type="http://schemas.openxmlformats.org/officeDocument/2006/relationships/customXml" Target="../ink/ink103.xml"/><Relationship Id="rId370" Type="http://schemas.openxmlformats.org/officeDocument/2006/relationships/customXml" Target="../ink/ink178.xml"/><Relationship Id="rId391" Type="http://schemas.openxmlformats.org/officeDocument/2006/relationships/image" Target="../media/image197.png"/><Relationship Id="rId230" Type="http://schemas.openxmlformats.org/officeDocument/2006/relationships/image" Target="../media/image116.png"/><Relationship Id="rId251" Type="http://schemas.openxmlformats.org/officeDocument/2006/relationships/customXml" Target="../ink/ink119.xml"/><Relationship Id="rId25" Type="http://schemas.openxmlformats.org/officeDocument/2006/relationships/customXml" Target="../ink/ink8.xml"/><Relationship Id="rId46" Type="http://schemas.openxmlformats.org/officeDocument/2006/relationships/image" Target="../media/image24.png"/><Relationship Id="rId67" Type="http://schemas.openxmlformats.org/officeDocument/2006/relationships/customXml" Target="../ink/ink29.xml"/><Relationship Id="rId272" Type="http://schemas.openxmlformats.org/officeDocument/2006/relationships/image" Target="../media/image137.png"/><Relationship Id="rId293" Type="http://schemas.openxmlformats.org/officeDocument/2006/relationships/customXml" Target="../ink/ink140.xml"/><Relationship Id="rId307" Type="http://schemas.openxmlformats.org/officeDocument/2006/relationships/customXml" Target="../ink/ink147.xml"/><Relationship Id="rId328" Type="http://schemas.openxmlformats.org/officeDocument/2006/relationships/customXml" Target="../ink/ink157.xml"/><Relationship Id="rId349" Type="http://schemas.openxmlformats.org/officeDocument/2006/relationships/image" Target="../media/image176.png"/><Relationship Id="rId88" Type="http://schemas.openxmlformats.org/officeDocument/2006/relationships/image" Target="../media/image45.png"/><Relationship Id="rId111" Type="http://schemas.openxmlformats.org/officeDocument/2006/relationships/image" Target="../media/image57.png"/><Relationship Id="rId132" Type="http://schemas.openxmlformats.org/officeDocument/2006/relationships/customXml" Target="../ink/ink59.xml"/><Relationship Id="rId153" Type="http://schemas.openxmlformats.org/officeDocument/2006/relationships/image" Target="../media/image78.png"/><Relationship Id="rId174" Type="http://schemas.openxmlformats.org/officeDocument/2006/relationships/image" Target="../media/image88.png"/><Relationship Id="rId195" Type="http://schemas.openxmlformats.org/officeDocument/2006/relationships/customXml" Target="../ink/ink91.xml"/><Relationship Id="rId209" Type="http://schemas.openxmlformats.org/officeDocument/2006/relationships/customXml" Target="../ink/ink98.xml"/><Relationship Id="rId360" Type="http://schemas.openxmlformats.org/officeDocument/2006/relationships/customXml" Target="../ink/ink173.xml"/><Relationship Id="rId381" Type="http://schemas.openxmlformats.org/officeDocument/2006/relationships/image" Target="../media/image192.png"/><Relationship Id="rId220" Type="http://schemas.openxmlformats.org/officeDocument/2006/relationships/image" Target="../media/image111.png"/><Relationship Id="rId241" Type="http://schemas.openxmlformats.org/officeDocument/2006/relationships/customXml" Target="../ink/ink114.xml"/><Relationship Id="rId15" Type="http://schemas.openxmlformats.org/officeDocument/2006/relationships/customXml" Target="../ink/ink3.xml"/><Relationship Id="rId36" Type="http://schemas.openxmlformats.org/officeDocument/2006/relationships/image" Target="../media/image19.png"/><Relationship Id="rId57" Type="http://schemas.openxmlformats.org/officeDocument/2006/relationships/customXml" Target="../ink/ink24.xml"/><Relationship Id="rId262" Type="http://schemas.openxmlformats.org/officeDocument/2006/relationships/image" Target="../media/image132.png"/><Relationship Id="rId283" Type="http://schemas.openxmlformats.org/officeDocument/2006/relationships/customXml" Target="../ink/ink135.xml"/><Relationship Id="rId318" Type="http://schemas.openxmlformats.org/officeDocument/2006/relationships/image" Target="../media/image160.png"/><Relationship Id="rId339" Type="http://schemas.openxmlformats.org/officeDocument/2006/relationships/image" Target="../media/image171.png"/><Relationship Id="rId78" Type="http://schemas.openxmlformats.org/officeDocument/2006/relationships/image" Target="../media/image40.png"/><Relationship Id="rId99" Type="http://schemas.openxmlformats.org/officeDocument/2006/relationships/customXml" Target="../ink/ink45.xml"/><Relationship Id="rId101" Type="http://schemas.openxmlformats.org/officeDocument/2006/relationships/image" Target="../media/image52.png"/><Relationship Id="rId122" Type="http://schemas.openxmlformats.org/officeDocument/2006/relationships/customXml" Target="../ink/ink54.xml"/><Relationship Id="rId143" Type="http://schemas.openxmlformats.org/officeDocument/2006/relationships/image" Target="../media/image73.png"/><Relationship Id="rId164" Type="http://schemas.openxmlformats.org/officeDocument/2006/relationships/image" Target="../media/image83.png"/><Relationship Id="rId185" Type="http://schemas.openxmlformats.org/officeDocument/2006/relationships/customXml" Target="../ink/ink86.xml"/><Relationship Id="rId350" Type="http://schemas.openxmlformats.org/officeDocument/2006/relationships/customXml" Target="../ink/ink168.xml"/><Relationship Id="rId371" Type="http://schemas.openxmlformats.org/officeDocument/2006/relationships/image" Target="../media/image187.png"/><Relationship Id="rId9" Type="http://schemas.openxmlformats.org/officeDocument/2006/relationships/image" Target="../media/image6.png"/><Relationship Id="rId210" Type="http://schemas.openxmlformats.org/officeDocument/2006/relationships/image" Target="../media/image106.png"/><Relationship Id="rId392" Type="http://schemas.openxmlformats.org/officeDocument/2006/relationships/customXml" Target="../ink/ink189.xml"/><Relationship Id="rId26" Type="http://schemas.openxmlformats.org/officeDocument/2006/relationships/image" Target="../media/image14.png"/><Relationship Id="rId231" Type="http://schemas.openxmlformats.org/officeDocument/2006/relationships/customXml" Target="../ink/ink109.xml"/><Relationship Id="rId252" Type="http://schemas.openxmlformats.org/officeDocument/2006/relationships/image" Target="../media/image127.png"/><Relationship Id="rId273" Type="http://schemas.openxmlformats.org/officeDocument/2006/relationships/customXml" Target="../ink/ink130.xml"/><Relationship Id="rId294" Type="http://schemas.openxmlformats.org/officeDocument/2006/relationships/image" Target="../media/image148.png"/><Relationship Id="rId308" Type="http://schemas.openxmlformats.org/officeDocument/2006/relationships/image" Target="../media/image155.png"/><Relationship Id="rId329" Type="http://schemas.openxmlformats.org/officeDocument/2006/relationships/image" Target="../media/image166.png"/><Relationship Id="rId47" Type="http://schemas.openxmlformats.org/officeDocument/2006/relationships/customXml" Target="../ink/ink19.xml"/><Relationship Id="rId68" Type="http://schemas.openxmlformats.org/officeDocument/2006/relationships/image" Target="../media/image35.png"/><Relationship Id="rId89" Type="http://schemas.openxmlformats.org/officeDocument/2006/relationships/customXml" Target="../ink/ink40.xml"/><Relationship Id="rId112" Type="http://schemas.openxmlformats.org/officeDocument/2006/relationships/customXml" Target="../ink/ink49.xml"/><Relationship Id="rId133" Type="http://schemas.openxmlformats.org/officeDocument/2006/relationships/image" Target="../media/image68.png"/><Relationship Id="rId154" Type="http://schemas.openxmlformats.org/officeDocument/2006/relationships/customXml" Target="../ink/ink70.xml"/><Relationship Id="rId175" Type="http://schemas.openxmlformats.org/officeDocument/2006/relationships/customXml" Target="../ink/ink81.xml"/><Relationship Id="rId340" Type="http://schemas.openxmlformats.org/officeDocument/2006/relationships/customXml" Target="../ink/ink163.xml"/><Relationship Id="rId361" Type="http://schemas.openxmlformats.org/officeDocument/2006/relationships/image" Target="../media/image182.png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382" Type="http://schemas.openxmlformats.org/officeDocument/2006/relationships/customXml" Target="../ink/ink184.xml"/><Relationship Id="rId16" Type="http://schemas.openxmlformats.org/officeDocument/2006/relationships/image" Target="../media/image9.png"/><Relationship Id="rId221" Type="http://schemas.openxmlformats.org/officeDocument/2006/relationships/customXml" Target="../ink/ink104.xml"/><Relationship Id="rId242" Type="http://schemas.openxmlformats.org/officeDocument/2006/relationships/image" Target="../media/image122.png"/><Relationship Id="rId263" Type="http://schemas.openxmlformats.org/officeDocument/2006/relationships/customXml" Target="../ink/ink125.xml"/><Relationship Id="rId284" Type="http://schemas.openxmlformats.org/officeDocument/2006/relationships/image" Target="../media/image143.png"/><Relationship Id="rId319" Type="http://schemas.openxmlformats.org/officeDocument/2006/relationships/customXml" Target="../ink/ink153.xml"/><Relationship Id="rId37" Type="http://schemas.openxmlformats.org/officeDocument/2006/relationships/customXml" Target="../ink/ink14.xml"/><Relationship Id="rId58" Type="http://schemas.openxmlformats.org/officeDocument/2006/relationships/image" Target="../media/image30.png"/><Relationship Id="rId79" Type="http://schemas.openxmlformats.org/officeDocument/2006/relationships/customXml" Target="../ink/ink35.xml"/><Relationship Id="rId102" Type="http://schemas.microsoft.com/office/2017/06/relationships/model3d" Target="../media/model3d1.glb"/><Relationship Id="rId123" Type="http://schemas.openxmlformats.org/officeDocument/2006/relationships/image" Target="../media/image63.png"/><Relationship Id="rId144" Type="http://schemas.openxmlformats.org/officeDocument/2006/relationships/customXml" Target="../ink/ink65.xml"/><Relationship Id="rId330" Type="http://schemas.openxmlformats.org/officeDocument/2006/relationships/customXml" Target="../ink/ink158.xml"/><Relationship Id="rId90" Type="http://schemas.openxmlformats.org/officeDocument/2006/relationships/image" Target="../media/image46.png"/><Relationship Id="rId165" Type="http://schemas.openxmlformats.org/officeDocument/2006/relationships/customXml" Target="../ink/ink76.xml"/><Relationship Id="rId186" Type="http://schemas.openxmlformats.org/officeDocument/2006/relationships/image" Target="../media/image94.png"/><Relationship Id="rId351" Type="http://schemas.openxmlformats.org/officeDocument/2006/relationships/image" Target="../media/image177.png"/><Relationship Id="rId372" Type="http://schemas.openxmlformats.org/officeDocument/2006/relationships/customXml" Target="../ink/ink179.xml"/><Relationship Id="rId393" Type="http://schemas.openxmlformats.org/officeDocument/2006/relationships/image" Target="../media/image198.png"/><Relationship Id="rId211" Type="http://schemas.openxmlformats.org/officeDocument/2006/relationships/customXml" Target="../ink/ink99.xml"/><Relationship Id="rId232" Type="http://schemas.openxmlformats.org/officeDocument/2006/relationships/image" Target="../media/image117.png"/><Relationship Id="rId253" Type="http://schemas.openxmlformats.org/officeDocument/2006/relationships/customXml" Target="../ink/ink120.xml"/><Relationship Id="rId274" Type="http://schemas.openxmlformats.org/officeDocument/2006/relationships/image" Target="../media/image138.png"/><Relationship Id="rId295" Type="http://schemas.openxmlformats.org/officeDocument/2006/relationships/customXml" Target="../ink/ink141.xml"/><Relationship Id="rId309" Type="http://schemas.openxmlformats.org/officeDocument/2006/relationships/customXml" Target="../ink/ink148.xml"/><Relationship Id="rId27" Type="http://schemas.openxmlformats.org/officeDocument/2006/relationships/customXml" Target="../ink/ink9.xml"/><Relationship Id="rId48" Type="http://schemas.openxmlformats.org/officeDocument/2006/relationships/image" Target="../media/image25.png"/><Relationship Id="rId69" Type="http://schemas.openxmlformats.org/officeDocument/2006/relationships/customXml" Target="../ink/ink30.xml"/><Relationship Id="rId113" Type="http://schemas.openxmlformats.org/officeDocument/2006/relationships/image" Target="../media/image58.png"/><Relationship Id="rId134" Type="http://schemas.openxmlformats.org/officeDocument/2006/relationships/customXml" Target="../ink/ink60.xml"/><Relationship Id="rId320" Type="http://schemas.openxmlformats.org/officeDocument/2006/relationships/image" Target="../media/image161.png"/><Relationship Id="rId80" Type="http://schemas.openxmlformats.org/officeDocument/2006/relationships/image" Target="../media/image41.png"/><Relationship Id="rId155" Type="http://schemas.openxmlformats.org/officeDocument/2006/relationships/image" Target="../media/image79.png"/><Relationship Id="rId176" Type="http://schemas.openxmlformats.org/officeDocument/2006/relationships/image" Target="../media/image89.png"/><Relationship Id="rId197" Type="http://schemas.openxmlformats.org/officeDocument/2006/relationships/customXml" Target="../ink/ink92.xml"/><Relationship Id="rId341" Type="http://schemas.openxmlformats.org/officeDocument/2006/relationships/image" Target="../media/image172.png"/><Relationship Id="rId362" Type="http://schemas.openxmlformats.org/officeDocument/2006/relationships/customXml" Target="../ink/ink174.xml"/><Relationship Id="rId383" Type="http://schemas.openxmlformats.org/officeDocument/2006/relationships/image" Target="../media/image193.png"/><Relationship Id="rId201" Type="http://schemas.openxmlformats.org/officeDocument/2006/relationships/customXml" Target="../ink/ink94.xml"/><Relationship Id="rId222" Type="http://schemas.openxmlformats.org/officeDocument/2006/relationships/image" Target="../media/image112.png"/><Relationship Id="rId243" Type="http://schemas.openxmlformats.org/officeDocument/2006/relationships/customXml" Target="../ink/ink115.xml"/><Relationship Id="rId264" Type="http://schemas.openxmlformats.org/officeDocument/2006/relationships/image" Target="../media/image133.png"/><Relationship Id="rId285" Type="http://schemas.openxmlformats.org/officeDocument/2006/relationships/customXml" Target="../ink/ink136.xml"/><Relationship Id="rId17" Type="http://schemas.openxmlformats.org/officeDocument/2006/relationships/customXml" Target="../ink/ink4.xml"/><Relationship Id="rId38" Type="http://schemas.openxmlformats.org/officeDocument/2006/relationships/image" Target="../media/image20.png"/><Relationship Id="rId59" Type="http://schemas.openxmlformats.org/officeDocument/2006/relationships/customXml" Target="../ink/ink25.xml"/><Relationship Id="rId103" Type="http://schemas.openxmlformats.org/officeDocument/2006/relationships/image" Target="../media/image53.png"/><Relationship Id="rId124" Type="http://schemas.openxmlformats.org/officeDocument/2006/relationships/customXml" Target="../ink/ink55.xml"/><Relationship Id="rId310" Type="http://schemas.openxmlformats.org/officeDocument/2006/relationships/image" Target="../media/image156.png"/><Relationship Id="rId70" Type="http://schemas.openxmlformats.org/officeDocument/2006/relationships/image" Target="../media/image36.png"/><Relationship Id="rId91" Type="http://schemas.openxmlformats.org/officeDocument/2006/relationships/customXml" Target="../ink/ink41.xml"/><Relationship Id="rId145" Type="http://schemas.openxmlformats.org/officeDocument/2006/relationships/image" Target="../media/image74.png"/><Relationship Id="rId166" Type="http://schemas.openxmlformats.org/officeDocument/2006/relationships/image" Target="../media/image84.png"/><Relationship Id="rId187" Type="http://schemas.openxmlformats.org/officeDocument/2006/relationships/customXml" Target="../ink/ink87.xml"/><Relationship Id="rId331" Type="http://schemas.openxmlformats.org/officeDocument/2006/relationships/image" Target="../media/image167.png"/><Relationship Id="rId352" Type="http://schemas.openxmlformats.org/officeDocument/2006/relationships/customXml" Target="../ink/ink169.xml"/><Relationship Id="rId373" Type="http://schemas.openxmlformats.org/officeDocument/2006/relationships/image" Target="../media/image188.png"/><Relationship Id="rId394" Type="http://schemas.openxmlformats.org/officeDocument/2006/relationships/customXml" Target="../ink/ink190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07.png"/><Relationship Id="rId233" Type="http://schemas.openxmlformats.org/officeDocument/2006/relationships/customXml" Target="../ink/ink110.xml"/><Relationship Id="rId254" Type="http://schemas.openxmlformats.org/officeDocument/2006/relationships/image" Target="../media/image128.png"/><Relationship Id="rId28" Type="http://schemas.openxmlformats.org/officeDocument/2006/relationships/image" Target="../media/image15.png"/><Relationship Id="rId49" Type="http://schemas.openxmlformats.org/officeDocument/2006/relationships/customXml" Target="../ink/ink20.xml"/><Relationship Id="rId114" Type="http://schemas.openxmlformats.org/officeDocument/2006/relationships/customXml" Target="../ink/ink50.xml"/><Relationship Id="rId275" Type="http://schemas.openxmlformats.org/officeDocument/2006/relationships/customXml" Target="../ink/ink131.xml"/><Relationship Id="rId296" Type="http://schemas.openxmlformats.org/officeDocument/2006/relationships/image" Target="../media/image149.png"/><Relationship Id="rId300" Type="http://schemas.openxmlformats.org/officeDocument/2006/relationships/image" Target="../media/image151.png"/><Relationship Id="rId60" Type="http://schemas.openxmlformats.org/officeDocument/2006/relationships/image" Target="../media/image31.png"/><Relationship Id="rId81" Type="http://schemas.openxmlformats.org/officeDocument/2006/relationships/customXml" Target="../ink/ink36.xml"/><Relationship Id="rId135" Type="http://schemas.openxmlformats.org/officeDocument/2006/relationships/image" Target="../media/image69.png"/><Relationship Id="rId156" Type="http://schemas.openxmlformats.org/officeDocument/2006/relationships/customXml" Target="../ink/ink71.xml"/><Relationship Id="rId177" Type="http://schemas.openxmlformats.org/officeDocument/2006/relationships/customXml" Target="../ink/ink82.xml"/><Relationship Id="rId198" Type="http://schemas.openxmlformats.org/officeDocument/2006/relationships/image" Target="../media/image100.png"/><Relationship Id="rId321" Type="http://schemas.openxmlformats.org/officeDocument/2006/relationships/customXml" Target="../ink/ink154.xml"/><Relationship Id="rId342" Type="http://schemas.openxmlformats.org/officeDocument/2006/relationships/customXml" Target="../ink/ink164.xml"/><Relationship Id="rId363" Type="http://schemas.openxmlformats.org/officeDocument/2006/relationships/image" Target="../media/image183.png"/><Relationship Id="rId384" Type="http://schemas.openxmlformats.org/officeDocument/2006/relationships/customXml" Target="../ink/ink185.xml"/><Relationship Id="rId202" Type="http://schemas.openxmlformats.org/officeDocument/2006/relationships/image" Target="../media/image102.png"/><Relationship Id="rId223" Type="http://schemas.openxmlformats.org/officeDocument/2006/relationships/customXml" Target="../ink/ink105.xml"/><Relationship Id="rId244" Type="http://schemas.openxmlformats.org/officeDocument/2006/relationships/image" Target="../media/image123.png"/><Relationship Id="rId18" Type="http://schemas.openxmlformats.org/officeDocument/2006/relationships/image" Target="../media/image10.png"/><Relationship Id="rId39" Type="http://schemas.openxmlformats.org/officeDocument/2006/relationships/customXml" Target="../ink/ink15.xml"/><Relationship Id="rId265" Type="http://schemas.openxmlformats.org/officeDocument/2006/relationships/customXml" Target="../ink/ink126.xml"/><Relationship Id="rId286" Type="http://schemas.openxmlformats.org/officeDocument/2006/relationships/image" Target="../media/image144.png"/><Relationship Id="rId50" Type="http://schemas.openxmlformats.org/officeDocument/2006/relationships/image" Target="../media/image26.png"/><Relationship Id="rId104" Type="http://schemas.microsoft.com/office/2017/06/relationships/model3d" Target="../media/model3d2.glb"/><Relationship Id="rId125" Type="http://schemas.openxmlformats.org/officeDocument/2006/relationships/image" Target="../media/image64.png"/><Relationship Id="rId146" Type="http://schemas.openxmlformats.org/officeDocument/2006/relationships/customXml" Target="../ink/ink66.xml"/><Relationship Id="rId167" Type="http://schemas.openxmlformats.org/officeDocument/2006/relationships/customXml" Target="../ink/ink77.xml"/><Relationship Id="rId188" Type="http://schemas.openxmlformats.org/officeDocument/2006/relationships/image" Target="../media/image95.png"/><Relationship Id="rId311" Type="http://schemas.openxmlformats.org/officeDocument/2006/relationships/customXml" Target="../ink/ink149.xml"/><Relationship Id="rId332" Type="http://schemas.openxmlformats.org/officeDocument/2006/relationships/customXml" Target="../ink/ink159.xml"/><Relationship Id="rId353" Type="http://schemas.openxmlformats.org/officeDocument/2006/relationships/image" Target="../media/image178.png"/><Relationship Id="rId374" Type="http://schemas.openxmlformats.org/officeDocument/2006/relationships/customXml" Target="../ink/ink180.xml"/><Relationship Id="rId395" Type="http://schemas.openxmlformats.org/officeDocument/2006/relationships/image" Target="../media/image199.png"/><Relationship Id="rId71" Type="http://schemas.openxmlformats.org/officeDocument/2006/relationships/customXml" Target="../ink/ink31.xml"/><Relationship Id="rId92" Type="http://schemas.openxmlformats.org/officeDocument/2006/relationships/image" Target="../media/image47.png"/><Relationship Id="rId213" Type="http://schemas.openxmlformats.org/officeDocument/2006/relationships/customXml" Target="../ink/ink100.xml"/><Relationship Id="rId234" Type="http://schemas.openxmlformats.org/officeDocument/2006/relationships/image" Target="../media/image118.png"/><Relationship Id="rId2" Type="http://schemas.openxmlformats.org/officeDocument/2006/relationships/image" Target="../media/image1.jpg"/><Relationship Id="rId29" Type="http://schemas.openxmlformats.org/officeDocument/2006/relationships/customXml" Target="../ink/ink10.xml"/><Relationship Id="rId255" Type="http://schemas.openxmlformats.org/officeDocument/2006/relationships/customXml" Target="../ink/ink121.xml"/><Relationship Id="rId276" Type="http://schemas.openxmlformats.org/officeDocument/2006/relationships/image" Target="../media/image139.png"/><Relationship Id="rId297" Type="http://schemas.openxmlformats.org/officeDocument/2006/relationships/customXml" Target="../ink/ink142.xml"/><Relationship Id="rId40" Type="http://schemas.openxmlformats.org/officeDocument/2006/relationships/image" Target="../media/image21.png"/><Relationship Id="rId115" Type="http://schemas.openxmlformats.org/officeDocument/2006/relationships/image" Target="../media/image59.png"/><Relationship Id="rId136" Type="http://schemas.openxmlformats.org/officeDocument/2006/relationships/customXml" Target="../ink/ink61.xml"/><Relationship Id="rId157" Type="http://schemas.openxmlformats.org/officeDocument/2006/relationships/image" Target="../media/image80.png"/><Relationship Id="rId178" Type="http://schemas.openxmlformats.org/officeDocument/2006/relationships/image" Target="../media/image90.png"/><Relationship Id="rId301" Type="http://schemas.openxmlformats.org/officeDocument/2006/relationships/customXml" Target="../ink/ink144.xml"/><Relationship Id="rId322" Type="http://schemas.openxmlformats.org/officeDocument/2006/relationships/image" Target="../media/image162.png"/><Relationship Id="rId343" Type="http://schemas.openxmlformats.org/officeDocument/2006/relationships/image" Target="../media/image173.png"/><Relationship Id="rId364" Type="http://schemas.openxmlformats.org/officeDocument/2006/relationships/customXml" Target="../ink/ink175.xml"/><Relationship Id="rId61" Type="http://schemas.openxmlformats.org/officeDocument/2006/relationships/customXml" Target="../ink/ink26.xml"/><Relationship Id="rId82" Type="http://schemas.openxmlformats.org/officeDocument/2006/relationships/image" Target="../media/image42.png"/><Relationship Id="rId199" Type="http://schemas.openxmlformats.org/officeDocument/2006/relationships/customXml" Target="../ink/ink93.xml"/><Relationship Id="rId203" Type="http://schemas.openxmlformats.org/officeDocument/2006/relationships/customXml" Target="../ink/ink95.xml"/><Relationship Id="rId385" Type="http://schemas.openxmlformats.org/officeDocument/2006/relationships/image" Target="../media/image194.png"/><Relationship Id="rId19" Type="http://schemas.openxmlformats.org/officeDocument/2006/relationships/customXml" Target="../ink/ink5.xml"/><Relationship Id="rId224" Type="http://schemas.openxmlformats.org/officeDocument/2006/relationships/image" Target="../media/image113.png"/><Relationship Id="rId245" Type="http://schemas.openxmlformats.org/officeDocument/2006/relationships/customXml" Target="../ink/ink116.xml"/><Relationship Id="rId266" Type="http://schemas.openxmlformats.org/officeDocument/2006/relationships/image" Target="../media/image134.png"/><Relationship Id="rId287" Type="http://schemas.openxmlformats.org/officeDocument/2006/relationships/customXml" Target="../ink/ink137.xml"/><Relationship Id="rId30" Type="http://schemas.openxmlformats.org/officeDocument/2006/relationships/image" Target="../media/image16.png"/><Relationship Id="rId105" Type="http://schemas.openxmlformats.org/officeDocument/2006/relationships/image" Target="../media/image54.png"/><Relationship Id="rId126" Type="http://schemas.openxmlformats.org/officeDocument/2006/relationships/customXml" Target="../ink/ink56.xml"/><Relationship Id="rId147" Type="http://schemas.openxmlformats.org/officeDocument/2006/relationships/image" Target="../media/image75.png"/><Relationship Id="rId168" Type="http://schemas.openxmlformats.org/officeDocument/2006/relationships/image" Target="../media/image85.png"/><Relationship Id="rId312" Type="http://schemas.openxmlformats.org/officeDocument/2006/relationships/image" Target="../media/image157.png"/><Relationship Id="rId333" Type="http://schemas.openxmlformats.org/officeDocument/2006/relationships/image" Target="../media/image168.png"/><Relationship Id="rId354" Type="http://schemas.openxmlformats.org/officeDocument/2006/relationships/customXml" Target="../ink/ink170.xml"/><Relationship Id="rId51" Type="http://schemas.openxmlformats.org/officeDocument/2006/relationships/customXml" Target="../ink/ink21.xml"/><Relationship Id="rId72" Type="http://schemas.openxmlformats.org/officeDocument/2006/relationships/image" Target="../media/image37.png"/><Relationship Id="rId93" Type="http://schemas.openxmlformats.org/officeDocument/2006/relationships/customXml" Target="../ink/ink42.xml"/><Relationship Id="rId189" Type="http://schemas.openxmlformats.org/officeDocument/2006/relationships/customXml" Target="../ink/ink88.xml"/><Relationship Id="rId375" Type="http://schemas.openxmlformats.org/officeDocument/2006/relationships/image" Target="../media/image189.png"/><Relationship Id="rId396" Type="http://schemas.openxmlformats.org/officeDocument/2006/relationships/image" Target="../media/image200.png"/><Relationship Id="rId3" Type="http://schemas.openxmlformats.org/officeDocument/2006/relationships/image" Target="../media/image2.png"/><Relationship Id="rId214" Type="http://schemas.openxmlformats.org/officeDocument/2006/relationships/image" Target="../media/image108.png"/><Relationship Id="rId235" Type="http://schemas.openxmlformats.org/officeDocument/2006/relationships/customXml" Target="../ink/ink111.xml"/><Relationship Id="rId256" Type="http://schemas.openxmlformats.org/officeDocument/2006/relationships/image" Target="../media/image129.png"/><Relationship Id="rId277" Type="http://schemas.openxmlformats.org/officeDocument/2006/relationships/customXml" Target="../ink/ink132.xml"/><Relationship Id="rId298" Type="http://schemas.openxmlformats.org/officeDocument/2006/relationships/image" Target="../media/image150.png"/><Relationship Id="rId400" Type="http://schemas.openxmlformats.org/officeDocument/2006/relationships/image" Target="../media/image204.jpg"/><Relationship Id="rId116" Type="http://schemas.openxmlformats.org/officeDocument/2006/relationships/customXml" Target="../ink/ink51.xml"/><Relationship Id="rId137" Type="http://schemas.openxmlformats.org/officeDocument/2006/relationships/image" Target="../media/image70.png"/><Relationship Id="rId158" Type="http://schemas.openxmlformats.org/officeDocument/2006/relationships/customXml" Target="../ink/ink72.xml"/><Relationship Id="rId302" Type="http://schemas.openxmlformats.org/officeDocument/2006/relationships/image" Target="../media/image152.png"/><Relationship Id="rId323" Type="http://schemas.openxmlformats.org/officeDocument/2006/relationships/image" Target="../media/image163.png"/><Relationship Id="rId344" Type="http://schemas.openxmlformats.org/officeDocument/2006/relationships/customXml" Target="../ink/ink165.xml"/><Relationship Id="rId20" Type="http://schemas.openxmlformats.org/officeDocument/2006/relationships/image" Target="../media/image11.png"/><Relationship Id="rId41" Type="http://schemas.openxmlformats.org/officeDocument/2006/relationships/customXml" Target="../ink/ink16.xml"/><Relationship Id="rId62" Type="http://schemas.openxmlformats.org/officeDocument/2006/relationships/image" Target="../media/image32.png"/><Relationship Id="rId83" Type="http://schemas.openxmlformats.org/officeDocument/2006/relationships/customXml" Target="../ink/ink37.xml"/><Relationship Id="rId179" Type="http://schemas.openxmlformats.org/officeDocument/2006/relationships/customXml" Target="../ink/ink83.xml"/><Relationship Id="rId365" Type="http://schemas.openxmlformats.org/officeDocument/2006/relationships/image" Target="../media/image184.png"/><Relationship Id="rId386" Type="http://schemas.openxmlformats.org/officeDocument/2006/relationships/customXml" Target="../ink/ink186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5" Type="http://schemas.openxmlformats.org/officeDocument/2006/relationships/customXml" Target="../ink/ink106.xml"/><Relationship Id="rId246" Type="http://schemas.openxmlformats.org/officeDocument/2006/relationships/image" Target="../media/image124.png"/><Relationship Id="rId267" Type="http://schemas.openxmlformats.org/officeDocument/2006/relationships/customXml" Target="../ink/ink127.xml"/><Relationship Id="rId288" Type="http://schemas.openxmlformats.org/officeDocument/2006/relationships/image" Target="../media/image145.png"/><Relationship Id="rId106" Type="http://schemas.openxmlformats.org/officeDocument/2006/relationships/customXml" Target="../ink/ink46.xml"/><Relationship Id="rId127" Type="http://schemas.openxmlformats.org/officeDocument/2006/relationships/image" Target="../media/image65.png"/><Relationship Id="rId313" Type="http://schemas.openxmlformats.org/officeDocument/2006/relationships/customXml" Target="../ink/ink150.xml"/><Relationship Id="rId10" Type="http://schemas.microsoft.com/office/2007/relationships/hdphoto" Target="../media/hdphoto3.wdp"/><Relationship Id="rId31" Type="http://schemas.openxmlformats.org/officeDocument/2006/relationships/customXml" Target="../ink/ink11.xml"/><Relationship Id="rId52" Type="http://schemas.openxmlformats.org/officeDocument/2006/relationships/image" Target="../media/image27.png"/><Relationship Id="rId73" Type="http://schemas.openxmlformats.org/officeDocument/2006/relationships/customXml" Target="../ink/ink32.xml"/><Relationship Id="rId94" Type="http://schemas.openxmlformats.org/officeDocument/2006/relationships/image" Target="../media/image48.png"/><Relationship Id="rId148" Type="http://schemas.openxmlformats.org/officeDocument/2006/relationships/customXml" Target="../ink/ink67.xml"/><Relationship Id="rId169" Type="http://schemas.openxmlformats.org/officeDocument/2006/relationships/customXml" Target="../ink/ink78.xml"/><Relationship Id="rId334" Type="http://schemas.openxmlformats.org/officeDocument/2006/relationships/customXml" Target="../ink/ink160.xml"/><Relationship Id="rId355" Type="http://schemas.openxmlformats.org/officeDocument/2006/relationships/image" Target="../media/image179.png"/><Relationship Id="rId376" Type="http://schemas.openxmlformats.org/officeDocument/2006/relationships/customXml" Target="../ink/ink181.xml"/><Relationship Id="rId397" Type="http://schemas.openxmlformats.org/officeDocument/2006/relationships/image" Target="../media/image201.png"/><Relationship Id="rId4" Type="http://schemas.openxmlformats.org/officeDocument/2006/relationships/image" Target="../media/image3.png"/><Relationship Id="rId180" Type="http://schemas.openxmlformats.org/officeDocument/2006/relationships/image" Target="../media/image91.png"/><Relationship Id="rId215" Type="http://schemas.openxmlformats.org/officeDocument/2006/relationships/customXml" Target="../ink/ink101.xml"/><Relationship Id="rId236" Type="http://schemas.openxmlformats.org/officeDocument/2006/relationships/image" Target="../media/image119.png"/><Relationship Id="rId257" Type="http://schemas.openxmlformats.org/officeDocument/2006/relationships/customXml" Target="../ink/ink122.xml"/><Relationship Id="rId278" Type="http://schemas.openxmlformats.org/officeDocument/2006/relationships/image" Target="../media/image140.png"/><Relationship Id="rId401" Type="http://schemas.openxmlformats.org/officeDocument/2006/relationships/image" Target="../media/image205.png"/><Relationship Id="rId303" Type="http://schemas.openxmlformats.org/officeDocument/2006/relationships/customXml" Target="../ink/ink145.xml"/><Relationship Id="rId42" Type="http://schemas.openxmlformats.org/officeDocument/2006/relationships/image" Target="../media/image22.png"/><Relationship Id="rId84" Type="http://schemas.openxmlformats.org/officeDocument/2006/relationships/image" Target="../media/image43.png"/><Relationship Id="rId138" Type="http://schemas.openxmlformats.org/officeDocument/2006/relationships/customXml" Target="../ink/ink62.xml"/><Relationship Id="rId345" Type="http://schemas.openxmlformats.org/officeDocument/2006/relationships/image" Target="../media/image174.png"/><Relationship Id="rId387" Type="http://schemas.openxmlformats.org/officeDocument/2006/relationships/image" Target="../media/image195.png"/><Relationship Id="rId191" Type="http://schemas.openxmlformats.org/officeDocument/2006/relationships/customXml" Target="../ink/ink89.xml"/><Relationship Id="rId205" Type="http://schemas.openxmlformats.org/officeDocument/2006/relationships/customXml" Target="../ink/ink96.xml"/><Relationship Id="rId247" Type="http://schemas.openxmlformats.org/officeDocument/2006/relationships/customXml" Target="../ink/ink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784" y="0"/>
            <a:ext cx="30267644" cy="21383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Un jardín con plantas verdes&#10;&#10;Descripción generada automáticamente con confianza media">
            <a:extLst>
              <a:ext uri="{FF2B5EF4-FFF2-40B4-BE49-F238E27FC236}">
                <a16:creationId xmlns:a16="http://schemas.microsoft.com/office/drawing/2014/main" id="{20632C16-1E90-4426-8B52-829D365AF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60926" r="-12" b="5368"/>
          <a:stretch/>
        </p:blipFill>
        <p:spPr>
          <a:xfrm>
            <a:off x="-3764" y="13197840"/>
            <a:ext cx="30275192" cy="8337235"/>
          </a:xfrm>
          <a:prstGeom prst="rect">
            <a:avLst/>
          </a:prstGeom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BC5393E-C276-46C0-A5C6-797B36495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82" y="1770299"/>
            <a:ext cx="11277600" cy="12192000"/>
          </a:xfrm>
          <a:prstGeom prst="rect">
            <a:avLst/>
          </a:prstGeom>
        </p:spPr>
      </p:pic>
      <p:pic>
        <p:nvPicPr>
          <p:cNvPr id="9" name="Imagen 8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6B07C4C-E3A9-4026-90D3-84DB1484F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910" y="5857711"/>
            <a:ext cx="5073090" cy="817025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5A0067F-94D2-4D8A-B111-D82CB62C72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45601" t="37517" r="1907" b="9220"/>
          <a:stretch/>
        </p:blipFill>
        <p:spPr>
          <a:xfrm>
            <a:off x="-3765" y="-1"/>
            <a:ext cx="4599863" cy="3023663"/>
          </a:xfrm>
          <a:prstGeom prst="rect">
            <a:avLst/>
          </a:prstGeom>
        </p:spPr>
      </p:pic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id="{7D00AAFB-046A-4A3E-A08D-67DC7514BC8F}"/>
              </a:ext>
            </a:extLst>
          </p:cNvPr>
          <p:cNvCxnSpPr/>
          <p:nvPr/>
        </p:nvCxnSpPr>
        <p:spPr>
          <a:xfrm>
            <a:off x="1292757" y="1954975"/>
            <a:ext cx="1752600" cy="1424940"/>
          </a:xfrm>
          <a:prstGeom prst="curved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curvado 25">
            <a:extLst>
              <a:ext uri="{FF2B5EF4-FFF2-40B4-BE49-F238E27FC236}">
                <a16:creationId xmlns:a16="http://schemas.microsoft.com/office/drawing/2014/main" id="{7351084E-F67F-4026-B3CB-25BEED543128}"/>
              </a:ext>
            </a:extLst>
          </p:cNvPr>
          <p:cNvCxnSpPr>
            <a:cxnSpLocks/>
          </p:cNvCxnSpPr>
          <p:nvPr/>
        </p:nvCxnSpPr>
        <p:spPr>
          <a:xfrm>
            <a:off x="1532568" y="3647104"/>
            <a:ext cx="1250006" cy="464561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A9078C5-6885-4BBB-A9C4-13ABFBDA37AF}"/>
              </a:ext>
            </a:extLst>
          </p:cNvPr>
          <p:cNvSpPr/>
          <p:nvPr/>
        </p:nvSpPr>
        <p:spPr>
          <a:xfrm>
            <a:off x="409303" y="4410005"/>
            <a:ext cx="1909690" cy="4206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baseline="-25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Photosynthesis</a:t>
            </a:r>
            <a:endParaRPr lang="es-ES" sz="3200" b="1" cap="none" spc="0" baseline="-25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463F344B-5A1A-4D6B-AB13-E8A47440B2DA}"/>
              </a:ext>
            </a:extLst>
          </p:cNvPr>
          <p:cNvSpPr/>
          <p:nvPr/>
        </p:nvSpPr>
        <p:spPr>
          <a:xfrm>
            <a:off x="760623" y="3290851"/>
            <a:ext cx="8126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</a:t>
            </a:r>
            <a:r>
              <a:rPr lang="es-ES" sz="3200" b="0" cap="none" spc="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cxnSp>
        <p:nvCxnSpPr>
          <p:cNvPr id="29" name="Conector: curvado 28">
            <a:extLst>
              <a:ext uri="{FF2B5EF4-FFF2-40B4-BE49-F238E27FC236}">
                <a16:creationId xmlns:a16="http://schemas.microsoft.com/office/drawing/2014/main" id="{1560FDAD-487C-4CDF-973B-4DC15B496198}"/>
              </a:ext>
            </a:extLst>
          </p:cNvPr>
          <p:cNvCxnSpPr/>
          <p:nvPr/>
        </p:nvCxnSpPr>
        <p:spPr>
          <a:xfrm rot="16200000" flipH="1">
            <a:off x="7035351" y="11680995"/>
            <a:ext cx="1958122" cy="419517"/>
          </a:xfrm>
          <a:prstGeom prst="curvedConnector3">
            <a:avLst>
              <a:gd name="adj1" fmla="val 28986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2" name="Grupo 1061">
            <a:extLst>
              <a:ext uri="{FF2B5EF4-FFF2-40B4-BE49-F238E27FC236}">
                <a16:creationId xmlns:a16="http://schemas.microsoft.com/office/drawing/2014/main" id="{B4A25481-C18B-4513-AFDE-CFD3156E783B}"/>
              </a:ext>
            </a:extLst>
          </p:cNvPr>
          <p:cNvGrpSpPr/>
          <p:nvPr/>
        </p:nvGrpSpPr>
        <p:grpSpPr>
          <a:xfrm>
            <a:off x="11435400" y="11761499"/>
            <a:ext cx="9538560" cy="4339261"/>
            <a:chOff x="11435400" y="11761499"/>
            <a:chExt cx="9538560" cy="4339261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7E91B3C7-D1B4-4D41-B907-7E7256917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15569" y="12299146"/>
              <a:ext cx="4361004" cy="2273125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64F7845A-3C4A-46A9-962C-01EC60958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341914" y="11761499"/>
              <a:ext cx="3041155" cy="2803152"/>
            </a:xfrm>
            <a:prstGeom prst="rect">
              <a:avLst/>
            </a:prstGeom>
          </p:spPr>
        </p:pic>
        <p:grpSp>
          <p:nvGrpSpPr>
            <p:cNvPr id="1061" name="Grupo 1060">
              <a:extLst>
                <a:ext uri="{FF2B5EF4-FFF2-40B4-BE49-F238E27FC236}">
                  <a16:creationId xmlns:a16="http://schemas.microsoft.com/office/drawing/2014/main" id="{CE88DE1C-4A10-40D3-B9A9-45D60D2288B4}"/>
                </a:ext>
              </a:extLst>
            </p:cNvPr>
            <p:cNvGrpSpPr/>
            <p:nvPr/>
          </p:nvGrpSpPr>
          <p:grpSpPr>
            <a:xfrm>
              <a:off x="11435400" y="14269440"/>
              <a:ext cx="9538560" cy="1831320"/>
              <a:chOff x="11435400" y="14269440"/>
              <a:chExt cx="9538560" cy="183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5" name="Entrada de lápiz 44">
                    <a:extLst>
                      <a:ext uri="{FF2B5EF4-FFF2-40B4-BE49-F238E27FC236}">
                        <a16:creationId xmlns:a16="http://schemas.microsoft.com/office/drawing/2014/main" id="{9BF2DAAA-B7D9-4CD7-B009-AD6A62A06B3E}"/>
                      </a:ext>
                    </a:extLst>
                  </p14:cNvPr>
                  <p14:cNvContentPartPr/>
                  <p14:nvPr/>
                </p14:nvContentPartPr>
                <p14:xfrm>
                  <a:off x="12674160" y="14276640"/>
                  <a:ext cx="3813480" cy="1050120"/>
                </p14:xfrm>
              </p:contentPart>
            </mc:Choice>
            <mc:Fallback xmlns="">
              <p:pic>
                <p:nvPicPr>
                  <p:cNvPr id="45" name="Entrada de lápiz 44">
                    <a:extLst>
                      <a:ext uri="{FF2B5EF4-FFF2-40B4-BE49-F238E27FC236}">
                        <a16:creationId xmlns:a16="http://schemas.microsoft.com/office/drawing/2014/main" id="{9BF2DAAA-B7D9-4CD7-B009-AD6A62A06B3E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2638520" y="14240640"/>
                    <a:ext cx="3885120" cy="112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6" name="Entrada de lápiz 45">
                    <a:extLst>
                      <a:ext uri="{FF2B5EF4-FFF2-40B4-BE49-F238E27FC236}">
                        <a16:creationId xmlns:a16="http://schemas.microsoft.com/office/drawing/2014/main" id="{89C29758-2444-407B-A457-6D833581FE41}"/>
                      </a:ext>
                    </a:extLst>
                  </p14:cNvPr>
                  <p14:cNvContentPartPr/>
                  <p14:nvPr/>
                </p14:nvContentPartPr>
                <p14:xfrm>
                  <a:off x="16624080" y="14291760"/>
                  <a:ext cx="1049040" cy="1113840"/>
                </p14:xfrm>
              </p:contentPart>
            </mc:Choice>
            <mc:Fallback xmlns="">
              <p:pic>
                <p:nvPicPr>
                  <p:cNvPr id="46" name="Entrada de lápiz 45">
                    <a:extLst>
                      <a:ext uri="{FF2B5EF4-FFF2-40B4-BE49-F238E27FC236}">
                        <a16:creationId xmlns:a16="http://schemas.microsoft.com/office/drawing/2014/main" id="{89C29758-2444-407B-A457-6D833581FE4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6588440" y="14256120"/>
                    <a:ext cx="1120680" cy="118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7" name="Entrada de lápiz 46">
                    <a:extLst>
                      <a:ext uri="{FF2B5EF4-FFF2-40B4-BE49-F238E27FC236}">
                        <a16:creationId xmlns:a16="http://schemas.microsoft.com/office/drawing/2014/main" id="{D6578751-789A-47ED-848E-4B86A5307F4D}"/>
                      </a:ext>
                    </a:extLst>
                  </p14:cNvPr>
                  <p14:cNvContentPartPr/>
                  <p14:nvPr/>
                </p14:nvContentPartPr>
                <p14:xfrm>
                  <a:off x="16611120" y="14525760"/>
                  <a:ext cx="494640" cy="881640"/>
                </p14:xfrm>
              </p:contentPart>
            </mc:Choice>
            <mc:Fallback xmlns="">
              <p:pic>
                <p:nvPicPr>
                  <p:cNvPr id="47" name="Entrada de lápiz 46">
                    <a:extLst>
                      <a:ext uri="{FF2B5EF4-FFF2-40B4-BE49-F238E27FC236}">
                        <a16:creationId xmlns:a16="http://schemas.microsoft.com/office/drawing/2014/main" id="{D6578751-789A-47ED-848E-4B86A5307F4D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6575480" y="14490120"/>
                    <a:ext cx="566280" cy="9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8" name="Entrada de lápiz 47">
                    <a:extLst>
                      <a:ext uri="{FF2B5EF4-FFF2-40B4-BE49-F238E27FC236}">
                        <a16:creationId xmlns:a16="http://schemas.microsoft.com/office/drawing/2014/main" id="{65336851-E70E-4E70-AEDD-649485112F6A}"/>
                      </a:ext>
                    </a:extLst>
                  </p14:cNvPr>
                  <p14:cNvContentPartPr/>
                  <p14:nvPr/>
                </p14:nvContentPartPr>
                <p14:xfrm>
                  <a:off x="15316200" y="14363040"/>
                  <a:ext cx="1138320" cy="338400"/>
                </p14:xfrm>
              </p:contentPart>
            </mc:Choice>
            <mc:Fallback xmlns="">
              <p:pic>
                <p:nvPicPr>
                  <p:cNvPr id="48" name="Entrada de lápiz 47">
                    <a:extLst>
                      <a:ext uri="{FF2B5EF4-FFF2-40B4-BE49-F238E27FC236}">
                        <a16:creationId xmlns:a16="http://schemas.microsoft.com/office/drawing/2014/main" id="{65336851-E70E-4E70-AEDD-649485112F6A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5280200" y="14327400"/>
                    <a:ext cx="1209960" cy="410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0" name="Entrada de lápiz 49">
                    <a:extLst>
                      <a:ext uri="{FF2B5EF4-FFF2-40B4-BE49-F238E27FC236}">
                        <a16:creationId xmlns:a16="http://schemas.microsoft.com/office/drawing/2014/main" id="{955D5EA0-69F7-4739-88EB-B22BD4E7B175}"/>
                      </a:ext>
                    </a:extLst>
                  </p14:cNvPr>
                  <p14:cNvContentPartPr/>
                  <p14:nvPr/>
                </p14:nvContentPartPr>
                <p14:xfrm>
                  <a:off x="16317000" y="14389320"/>
                  <a:ext cx="1248840" cy="970920"/>
                </p14:xfrm>
              </p:contentPart>
            </mc:Choice>
            <mc:Fallback xmlns="">
              <p:pic>
                <p:nvPicPr>
                  <p:cNvPr id="50" name="Entrada de lápiz 49">
                    <a:extLst>
                      <a:ext uri="{FF2B5EF4-FFF2-40B4-BE49-F238E27FC236}">
                        <a16:creationId xmlns:a16="http://schemas.microsoft.com/office/drawing/2014/main" id="{955D5EA0-69F7-4739-88EB-B22BD4E7B17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6281000" y="14353680"/>
                    <a:ext cx="1320480" cy="104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51" name="Entrada de lápiz 50">
                    <a:extLst>
                      <a:ext uri="{FF2B5EF4-FFF2-40B4-BE49-F238E27FC236}">
                        <a16:creationId xmlns:a16="http://schemas.microsoft.com/office/drawing/2014/main" id="{27DCA666-65F7-450E-8180-F995314455BF}"/>
                      </a:ext>
                    </a:extLst>
                  </p14:cNvPr>
                  <p14:cNvContentPartPr/>
                  <p14:nvPr/>
                </p14:nvContentPartPr>
                <p14:xfrm>
                  <a:off x="17517960" y="14457720"/>
                  <a:ext cx="908280" cy="1050840"/>
                </p14:xfrm>
              </p:contentPart>
            </mc:Choice>
            <mc:Fallback xmlns="">
              <p:pic>
                <p:nvPicPr>
                  <p:cNvPr id="51" name="Entrada de lápiz 50">
                    <a:extLst>
                      <a:ext uri="{FF2B5EF4-FFF2-40B4-BE49-F238E27FC236}">
                        <a16:creationId xmlns:a16="http://schemas.microsoft.com/office/drawing/2014/main" id="{27DCA666-65F7-450E-8180-F995314455BF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7481960" y="14421720"/>
                    <a:ext cx="979920" cy="112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52" name="Entrada de lápiz 51">
                    <a:extLst>
                      <a:ext uri="{FF2B5EF4-FFF2-40B4-BE49-F238E27FC236}">
                        <a16:creationId xmlns:a16="http://schemas.microsoft.com/office/drawing/2014/main" id="{2501DDF9-63D4-419C-AECE-6416C69D8CB6}"/>
                      </a:ext>
                    </a:extLst>
                  </p14:cNvPr>
                  <p14:cNvContentPartPr/>
                  <p14:nvPr/>
                </p14:nvContentPartPr>
                <p14:xfrm>
                  <a:off x="17533080" y="14429640"/>
                  <a:ext cx="1678320" cy="1255320"/>
                </p14:xfrm>
              </p:contentPart>
            </mc:Choice>
            <mc:Fallback xmlns="">
              <p:pic>
                <p:nvPicPr>
                  <p:cNvPr id="52" name="Entrada de lápiz 51">
                    <a:extLst>
                      <a:ext uri="{FF2B5EF4-FFF2-40B4-BE49-F238E27FC236}">
                        <a16:creationId xmlns:a16="http://schemas.microsoft.com/office/drawing/2014/main" id="{2501DDF9-63D4-419C-AECE-6416C69D8CB6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7497440" y="14393640"/>
                    <a:ext cx="1749960" cy="132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4" name="Entrada de lápiz 53">
                    <a:extLst>
                      <a:ext uri="{FF2B5EF4-FFF2-40B4-BE49-F238E27FC236}">
                        <a16:creationId xmlns:a16="http://schemas.microsoft.com/office/drawing/2014/main" id="{0919DB2A-17B2-4A34-9FD4-2F187C427BA9}"/>
                      </a:ext>
                    </a:extLst>
                  </p14:cNvPr>
                  <p14:cNvContentPartPr/>
                  <p14:nvPr/>
                </p14:nvContentPartPr>
                <p14:xfrm>
                  <a:off x="18263880" y="14319120"/>
                  <a:ext cx="1499760" cy="1189440"/>
                </p14:xfrm>
              </p:contentPart>
            </mc:Choice>
            <mc:Fallback xmlns="">
              <p:pic>
                <p:nvPicPr>
                  <p:cNvPr id="54" name="Entrada de lápiz 53">
                    <a:extLst>
                      <a:ext uri="{FF2B5EF4-FFF2-40B4-BE49-F238E27FC236}">
                        <a16:creationId xmlns:a16="http://schemas.microsoft.com/office/drawing/2014/main" id="{0919DB2A-17B2-4A34-9FD4-2F187C427BA9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8228240" y="14283120"/>
                    <a:ext cx="1571400" cy="12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55" name="Entrada de lápiz 54">
                    <a:extLst>
                      <a:ext uri="{FF2B5EF4-FFF2-40B4-BE49-F238E27FC236}">
                        <a16:creationId xmlns:a16="http://schemas.microsoft.com/office/drawing/2014/main" id="{D3C97C83-F2FE-4E36-9EE1-C2276ACBBD9A}"/>
                      </a:ext>
                    </a:extLst>
                  </p14:cNvPr>
                  <p14:cNvContentPartPr/>
                  <p14:nvPr/>
                </p14:nvContentPartPr>
                <p14:xfrm>
                  <a:off x="18208080" y="14269440"/>
                  <a:ext cx="394560" cy="1058040"/>
                </p14:xfrm>
              </p:contentPart>
            </mc:Choice>
            <mc:Fallback xmlns="">
              <p:pic>
                <p:nvPicPr>
                  <p:cNvPr id="55" name="Entrada de lápiz 54">
                    <a:extLst>
                      <a:ext uri="{FF2B5EF4-FFF2-40B4-BE49-F238E27FC236}">
                        <a16:creationId xmlns:a16="http://schemas.microsoft.com/office/drawing/2014/main" id="{D3C97C83-F2FE-4E36-9EE1-C2276ACBBD9A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8172080" y="14233440"/>
                    <a:ext cx="466200" cy="11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57" name="Entrada de lápiz 56">
                    <a:extLst>
                      <a:ext uri="{FF2B5EF4-FFF2-40B4-BE49-F238E27FC236}">
                        <a16:creationId xmlns:a16="http://schemas.microsoft.com/office/drawing/2014/main" id="{62226A7D-92F6-4BF2-938F-71405FCE71A7}"/>
                      </a:ext>
                    </a:extLst>
                  </p14:cNvPr>
                  <p14:cNvContentPartPr/>
                  <p14:nvPr/>
                </p14:nvContentPartPr>
                <p14:xfrm>
                  <a:off x="18673200" y="14323800"/>
                  <a:ext cx="925920" cy="744840"/>
                </p14:xfrm>
              </p:contentPart>
            </mc:Choice>
            <mc:Fallback xmlns="">
              <p:pic>
                <p:nvPicPr>
                  <p:cNvPr id="57" name="Entrada de lápiz 56">
                    <a:extLst>
                      <a:ext uri="{FF2B5EF4-FFF2-40B4-BE49-F238E27FC236}">
                        <a16:creationId xmlns:a16="http://schemas.microsoft.com/office/drawing/2014/main" id="{62226A7D-92F6-4BF2-938F-71405FCE71A7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8637560" y="14287800"/>
                    <a:ext cx="997560" cy="816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8" name="Entrada de lápiz 57">
                    <a:extLst>
                      <a:ext uri="{FF2B5EF4-FFF2-40B4-BE49-F238E27FC236}">
                        <a16:creationId xmlns:a16="http://schemas.microsoft.com/office/drawing/2014/main" id="{B50A43EE-6C53-43C6-BB83-DE1B3AA421CD}"/>
                      </a:ext>
                    </a:extLst>
                  </p14:cNvPr>
                  <p14:cNvContentPartPr/>
                  <p14:nvPr/>
                </p14:nvContentPartPr>
                <p14:xfrm>
                  <a:off x="18703800" y="14724480"/>
                  <a:ext cx="309600" cy="542160"/>
                </p14:xfrm>
              </p:contentPart>
            </mc:Choice>
            <mc:Fallback xmlns="">
              <p:pic>
                <p:nvPicPr>
                  <p:cNvPr id="58" name="Entrada de lápiz 57">
                    <a:extLst>
                      <a:ext uri="{FF2B5EF4-FFF2-40B4-BE49-F238E27FC236}">
                        <a16:creationId xmlns:a16="http://schemas.microsoft.com/office/drawing/2014/main" id="{B50A43EE-6C53-43C6-BB83-DE1B3AA421CD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8667800" y="14688840"/>
                    <a:ext cx="381240" cy="61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59" name="Entrada de lápiz 58">
                    <a:extLst>
                      <a:ext uri="{FF2B5EF4-FFF2-40B4-BE49-F238E27FC236}">
                        <a16:creationId xmlns:a16="http://schemas.microsoft.com/office/drawing/2014/main" id="{39861B52-2290-4368-8F36-530CB74D6A07}"/>
                      </a:ext>
                    </a:extLst>
                  </p14:cNvPr>
                  <p14:cNvContentPartPr/>
                  <p14:nvPr/>
                </p14:nvContentPartPr>
                <p14:xfrm>
                  <a:off x="18803880" y="15016800"/>
                  <a:ext cx="266400" cy="618480"/>
                </p14:xfrm>
              </p:contentPart>
            </mc:Choice>
            <mc:Fallback xmlns="">
              <p:pic>
                <p:nvPicPr>
                  <p:cNvPr id="59" name="Entrada de lápiz 58">
                    <a:extLst>
                      <a:ext uri="{FF2B5EF4-FFF2-40B4-BE49-F238E27FC236}">
                        <a16:creationId xmlns:a16="http://schemas.microsoft.com/office/drawing/2014/main" id="{39861B52-2290-4368-8F36-530CB74D6A07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8768240" y="14981160"/>
                    <a:ext cx="338040" cy="69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60" name="Entrada de lápiz 59">
                    <a:extLst>
                      <a:ext uri="{FF2B5EF4-FFF2-40B4-BE49-F238E27FC236}">
                        <a16:creationId xmlns:a16="http://schemas.microsoft.com/office/drawing/2014/main" id="{77FD4E89-8328-4B7F-9E66-D02DF2BDCAF7}"/>
                      </a:ext>
                    </a:extLst>
                  </p14:cNvPr>
                  <p14:cNvContentPartPr/>
                  <p14:nvPr/>
                </p14:nvContentPartPr>
                <p14:xfrm>
                  <a:off x="19049760" y="15222000"/>
                  <a:ext cx="204840" cy="320040"/>
                </p14:xfrm>
              </p:contentPart>
            </mc:Choice>
            <mc:Fallback xmlns="">
              <p:pic>
                <p:nvPicPr>
                  <p:cNvPr id="60" name="Entrada de lápiz 59">
                    <a:extLst>
                      <a:ext uri="{FF2B5EF4-FFF2-40B4-BE49-F238E27FC236}">
                        <a16:creationId xmlns:a16="http://schemas.microsoft.com/office/drawing/2014/main" id="{77FD4E89-8328-4B7F-9E66-D02DF2BDCAF7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9014120" y="15186360"/>
                    <a:ext cx="276480" cy="391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61" name="Entrada de lápiz 60">
                    <a:extLst>
                      <a:ext uri="{FF2B5EF4-FFF2-40B4-BE49-F238E27FC236}">
                        <a16:creationId xmlns:a16="http://schemas.microsoft.com/office/drawing/2014/main" id="{02AB6F6A-DCEB-49C2-98F8-19FB17552B8D}"/>
                      </a:ext>
                    </a:extLst>
                  </p14:cNvPr>
                  <p14:cNvContentPartPr/>
                  <p14:nvPr/>
                </p14:nvContentPartPr>
                <p14:xfrm>
                  <a:off x="19117440" y="14866320"/>
                  <a:ext cx="810000" cy="322560"/>
                </p14:xfrm>
              </p:contentPart>
            </mc:Choice>
            <mc:Fallback xmlns="">
              <p:pic>
                <p:nvPicPr>
                  <p:cNvPr id="61" name="Entrada de lápiz 60">
                    <a:extLst>
                      <a:ext uri="{FF2B5EF4-FFF2-40B4-BE49-F238E27FC236}">
                        <a16:creationId xmlns:a16="http://schemas.microsoft.com/office/drawing/2014/main" id="{02AB6F6A-DCEB-49C2-98F8-19FB17552B8D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9081800" y="14830680"/>
                    <a:ext cx="881640" cy="39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62" name="Entrada de lápiz 61">
                    <a:extLst>
                      <a:ext uri="{FF2B5EF4-FFF2-40B4-BE49-F238E27FC236}">
                        <a16:creationId xmlns:a16="http://schemas.microsoft.com/office/drawing/2014/main" id="{0777BD5D-85F4-4223-AC32-C0E2C9CB18EA}"/>
                      </a:ext>
                    </a:extLst>
                  </p14:cNvPr>
                  <p14:cNvContentPartPr/>
                  <p14:nvPr/>
                </p14:nvContentPartPr>
                <p14:xfrm>
                  <a:off x="19539360" y="15324600"/>
                  <a:ext cx="346680" cy="57960"/>
                </p14:xfrm>
              </p:contentPart>
            </mc:Choice>
            <mc:Fallback xmlns="">
              <p:pic>
                <p:nvPicPr>
                  <p:cNvPr id="62" name="Entrada de lápiz 61">
                    <a:extLst>
                      <a:ext uri="{FF2B5EF4-FFF2-40B4-BE49-F238E27FC236}">
                        <a16:creationId xmlns:a16="http://schemas.microsoft.com/office/drawing/2014/main" id="{0777BD5D-85F4-4223-AC32-C0E2C9CB18EA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9503720" y="15288960"/>
                    <a:ext cx="418320" cy="12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024" name="Entrada de lápiz 1023">
                    <a:extLst>
                      <a:ext uri="{FF2B5EF4-FFF2-40B4-BE49-F238E27FC236}">
                        <a16:creationId xmlns:a16="http://schemas.microsoft.com/office/drawing/2014/main" id="{A6657FAA-4B46-4621-9244-204EF436E645}"/>
                      </a:ext>
                    </a:extLst>
                  </p14:cNvPr>
                  <p14:cNvContentPartPr/>
                  <p14:nvPr/>
                </p14:nvContentPartPr>
                <p14:xfrm>
                  <a:off x="18144360" y="14872800"/>
                  <a:ext cx="164520" cy="480240"/>
                </p14:xfrm>
              </p:contentPart>
            </mc:Choice>
            <mc:Fallback xmlns="">
              <p:pic>
                <p:nvPicPr>
                  <p:cNvPr id="1024" name="Entrada de lápiz 1023">
                    <a:extLst>
                      <a:ext uri="{FF2B5EF4-FFF2-40B4-BE49-F238E27FC236}">
                        <a16:creationId xmlns:a16="http://schemas.microsoft.com/office/drawing/2014/main" id="{A6657FAA-4B46-4621-9244-204EF436E64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108720" y="14836800"/>
                    <a:ext cx="236160" cy="55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025" name="Entrada de lápiz 1024">
                    <a:extLst>
                      <a:ext uri="{FF2B5EF4-FFF2-40B4-BE49-F238E27FC236}">
                        <a16:creationId xmlns:a16="http://schemas.microsoft.com/office/drawing/2014/main" id="{230B634D-D101-4181-BAAC-EC6F8E144BD1}"/>
                      </a:ext>
                    </a:extLst>
                  </p14:cNvPr>
                  <p14:cNvContentPartPr/>
                  <p14:nvPr/>
                </p14:nvContentPartPr>
                <p14:xfrm>
                  <a:off x="17836920" y="14674440"/>
                  <a:ext cx="166320" cy="414000"/>
                </p14:xfrm>
              </p:contentPart>
            </mc:Choice>
            <mc:Fallback xmlns="">
              <p:pic>
                <p:nvPicPr>
                  <p:cNvPr id="1025" name="Entrada de lápiz 1024">
                    <a:extLst>
                      <a:ext uri="{FF2B5EF4-FFF2-40B4-BE49-F238E27FC236}">
                        <a16:creationId xmlns:a16="http://schemas.microsoft.com/office/drawing/2014/main" id="{230B634D-D101-4181-BAAC-EC6F8E144BD1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7800920" y="14638800"/>
                    <a:ext cx="237960" cy="48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027" name="Entrada de lápiz 1026">
                    <a:extLst>
                      <a:ext uri="{FF2B5EF4-FFF2-40B4-BE49-F238E27FC236}">
                        <a16:creationId xmlns:a16="http://schemas.microsoft.com/office/drawing/2014/main" id="{51DD108E-B6EF-4622-BA9D-53A8EE30356D}"/>
                      </a:ext>
                    </a:extLst>
                  </p14:cNvPr>
                  <p14:cNvContentPartPr/>
                  <p14:nvPr/>
                </p14:nvContentPartPr>
                <p14:xfrm>
                  <a:off x="17809560" y="14983320"/>
                  <a:ext cx="59760" cy="332280"/>
                </p14:xfrm>
              </p:contentPart>
            </mc:Choice>
            <mc:Fallback xmlns="">
              <p:pic>
                <p:nvPicPr>
                  <p:cNvPr id="1027" name="Entrada de lápiz 1026">
                    <a:extLst>
                      <a:ext uri="{FF2B5EF4-FFF2-40B4-BE49-F238E27FC236}">
                        <a16:creationId xmlns:a16="http://schemas.microsoft.com/office/drawing/2014/main" id="{51DD108E-B6EF-4622-BA9D-53A8EE30356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17773920" y="14947320"/>
                    <a:ext cx="131400" cy="40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029" name="Entrada de lápiz 1028">
                    <a:extLst>
                      <a:ext uri="{FF2B5EF4-FFF2-40B4-BE49-F238E27FC236}">
                        <a16:creationId xmlns:a16="http://schemas.microsoft.com/office/drawing/2014/main" id="{E8AD0275-1D0A-4135-AE45-5DD812F98A99}"/>
                      </a:ext>
                    </a:extLst>
                  </p14:cNvPr>
                  <p14:cNvContentPartPr/>
                  <p14:nvPr/>
                </p14:nvContentPartPr>
                <p14:xfrm>
                  <a:off x="17600400" y="14732400"/>
                  <a:ext cx="58680" cy="401400"/>
                </p14:xfrm>
              </p:contentPart>
            </mc:Choice>
            <mc:Fallback xmlns="">
              <p:pic>
                <p:nvPicPr>
                  <p:cNvPr id="1029" name="Entrada de lápiz 1028">
                    <a:extLst>
                      <a:ext uri="{FF2B5EF4-FFF2-40B4-BE49-F238E27FC236}">
                        <a16:creationId xmlns:a16="http://schemas.microsoft.com/office/drawing/2014/main" id="{E8AD0275-1D0A-4135-AE45-5DD812F98A99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7564760" y="14696760"/>
                    <a:ext cx="130320" cy="47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030" name="Entrada de lápiz 1029">
                    <a:extLst>
                      <a:ext uri="{FF2B5EF4-FFF2-40B4-BE49-F238E27FC236}">
                        <a16:creationId xmlns:a16="http://schemas.microsoft.com/office/drawing/2014/main" id="{8573EC9D-157C-43B4-999C-60A1466F9B0F}"/>
                      </a:ext>
                    </a:extLst>
                  </p14:cNvPr>
                  <p14:cNvContentPartPr/>
                  <p14:nvPr/>
                </p14:nvContentPartPr>
                <p14:xfrm>
                  <a:off x="16902720" y="14648520"/>
                  <a:ext cx="511560" cy="209880"/>
                </p14:xfrm>
              </p:contentPart>
            </mc:Choice>
            <mc:Fallback xmlns="">
              <p:pic>
                <p:nvPicPr>
                  <p:cNvPr id="1030" name="Entrada de lápiz 1029">
                    <a:extLst>
                      <a:ext uri="{FF2B5EF4-FFF2-40B4-BE49-F238E27FC236}">
                        <a16:creationId xmlns:a16="http://schemas.microsoft.com/office/drawing/2014/main" id="{8573EC9D-157C-43B4-999C-60A1466F9B0F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6866720" y="14612520"/>
                    <a:ext cx="583200" cy="28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031" name="Entrada de lápiz 1030">
                    <a:extLst>
                      <a:ext uri="{FF2B5EF4-FFF2-40B4-BE49-F238E27FC236}">
                        <a16:creationId xmlns:a16="http://schemas.microsoft.com/office/drawing/2014/main" id="{31770B22-9F95-4224-947A-46FCE8EAB65F}"/>
                      </a:ext>
                    </a:extLst>
                  </p14:cNvPr>
                  <p14:cNvContentPartPr/>
                  <p14:nvPr/>
                </p14:nvContentPartPr>
                <p14:xfrm>
                  <a:off x="16443360" y="15029760"/>
                  <a:ext cx="533880" cy="59040"/>
                </p14:xfrm>
              </p:contentPart>
            </mc:Choice>
            <mc:Fallback xmlns="">
              <p:pic>
                <p:nvPicPr>
                  <p:cNvPr id="1031" name="Entrada de lápiz 1030">
                    <a:extLst>
                      <a:ext uri="{FF2B5EF4-FFF2-40B4-BE49-F238E27FC236}">
                        <a16:creationId xmlns:a16="http://schemas.microsoft.com/office/drawing/2014/main" id="{31770B22-9F95-4224-947A-46FCE8EAB65F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6407720" y="14993760"/>
                    <a:ext cx="605520" cy="13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032" name="Entrada de lápiz 1031">
                    <a:extLst>
                      <a:ext uri="{FF2B5EF4-FFF2-40B4-BE49-F238E27FC236}">
                        <a16:creationId xmlns:a16="http://schemas.microsoft.com/office/drawing/2014/main" id="{780F2D3F-7331-49C6-8B56-A158F2020FB7}"/>
                      </a:ext>
                    </a:extLst>
                  </p14:cNvPr>
                  <p14:cNvContentPartPr/>
                  <p14:nvPr/>
                </p14:nvContentPartPr>
                <p14:xfrm>
                  <a:off x="16408080" y="15203640"/>
                  <a:ext cx="165240" cy="172800"/>
                </p14:xfrm>
              </p:contentPart>
            </mc:Choice>
            <mc:Fallback xmlns="">
              <p:pic>
                <p:nvPicPr>
                  <p:cNvPr id="1032" name="Entrada de lápiz 1031">
                    <a:extLst>
                      <a:ext uri="{FF2B5EF4-FFF2-40B4-BE49-F238E27FC236}">
                        <a16:creationId xmlns:a16="http://schemas.microsoft.com/office/drawing/2014/main" id="{780F2D3F-7331-49C6-8B56-A158F2020FB7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6372440" y="15168000"/>
                    <a:ext cx="236880" cy="24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033" name="Entrada de lápiz 1032">
                    <a:extLst>
                      <a:ext uri="{FF2B5EF4-FFF2-40B4-BE49-F238E27FC236}">
                        <a16:creationId xmlns:a16="http://schemas.microsoft.com/office/drawing/2014/main" id="{3AE77D58-88A8-4C79-8964-50FC9E846891}"/>
                      </a:ext>
                    </a:extLst>
                  </p14:cNvPr>
                  <p14:cNvContentPartPr/>
                  <p14:nvPr/>
                </p14:nvContentPartPr>
                <p14:xfrm>
                  <a:off x="17176680" y="15108960"/>
                  <a:ext cx="78840" cy="171720"/>
                </p14:xfrm>
              </p:contentPart>
            </mc:Choice>
            <mc:Fallback xmlns="">
              <p:pic>
                <p:nvPicPr>
                  <p:cNvPr id="1033" name="Entrada de lápiz 1032">
                    <a:extLst>
                      <a:ext uri="{FF2B5EF4-FFF2-40B4-BE49-F238E27FC236}">
                        <a16:creationId xmlns:a16="http://schemas.microsoft.com/office/drawing/2014/main" id="{3AE77D58-88A8-4C79-8964-50FC9E846891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17141040" y="15073320"/>
                    <a:ext cx="150480" cy="24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034" name="Entrada de lápiz 1033">
                    <a:extLst>
                      <a:ext uri="{FF2B5EF4-FFF2-40B4-BE49-F238E27FC236}">
                        <a16:creationId xmlns:a16="http://schemas.microsoft.com/office/drawing/2014/main" id="{245ABF9E-C116-41EF-9EE7-F310CDA3F4DF}"/>
                      </a:ext>
                    </a:extLst>
                  </p14:cNvPr>
                  <p14:cNvContentPartPr/>
                  <p14:nvPr/>
                </p14:nvContentPartPr>
                <p14:xfrm>
                  <a:off x="17329320" y="15292560"/>
                  <a:ext cx="41040" cy="154440"/>
                </p14:xfrm>
              </p:contentPart>
            </mc:Choice>
            <mc:Fallback xmlns="">
              <p:pic>
                <p:nvPicPr>
                  <p:cNvPr id="1034" name="Entrada de lápiz 1033">
                    <a:extLst>
                      <a:ext uri="{FF2B5EF4-FFF2-40B4-BE49-F238E27FC236}">
                        <a16:creationId xmlns:a16="http://schemas.microsoft.com/office/drawing/2014/main" id="{245ABF9E-C116-41EF-9EE7-F310CDA3F4DF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17293680" y="15256920"/>
                    <a:ext cx="112680" cy="22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035" name="Entrada de lápiz 1034">
                    <a:extLst>
                      <a:ext uri="{FF2B5EF4-FFF2-40B4-BE49-F238E27FC236}">
                        <a16:creationId xmlns:a16="http://schemas.microsoft.com/office/drawing/2014/main" id="{5C2262DF-8108-433A-8E54-30554DFE3B92}"/>
                      </a:ext>
                    </a:extLst>
                  </p14:cNvPr>
                  <p14:cNvContentPartPr/>
                  <p14:nvPr/>
                </p14:nvContentPartPr>
                <p14:xfrm>
                  <a:off x="16786440" y="15169440"/>
                  <a:ext cx="247320" cy="171360"/>
                </p14:xfrm>
              </p:contentPart>
            </mc:Choice>
            <mc:Fallback xmlns="">
              <p:pic>
                <p:nvPicPr>
                  <p:cNvPr id="1035" name="Entrada de lápiz 1034">
                    <a:extLst>
                      <a:ext uri="{FF2B5EF4-FFF2-40B4-BE49-F238E27FC236}">
                        <a16:creationId xmlns:a16="http://schemas.microsoft.com/office/drawing/2014/main" id="{5C2262DF-8108-433A-8E54-30554DFE3B92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16750440" y="15133440"/>
                    <a:ext cx="318960" cy="24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1037" name="Entrada de lápiz 1036">
                    <a:extLst>
                      <a:ext uri="{FF2B5EF4-FFF2-40B4-BE49-F238E27FC236}">
                        <a16:creationId xmlns:a16="http://schemas.microsoft.com/office/drawing/2014/main" id="{81084D3D-661E-46F0-AC9B-DABC3B2561F0}"/>
                      </a:ext>
                    </a:extLst>
                  </p14:cNvPr>
                  <p14:cNvContentPartPr/>
                  <p14:nvPr/>
                </p14:nvContentPartPr>
                <p14:xfrm>
                  <a:off x="14096520" y="15031560"/>
                  <a:ext cx="833760" cy="431280"/>
                </p14:xfrm>
              </p:contentPart>
            </mc:Choice>
            <mc:Fallback xmlns="">
              <p:pic>
                <p:nvPicPr>
                  <p:cNvPr id="1037" name="Entrada de lápiz 1036">
                    <a:extLst>
                      <a:ext uri="{FF2B5EF4-FFF2-40B4-BE49-F238E27FC236}">
                        <a16:creationId xmlns:a16="http://schemas.microsoft.com/office/drawing/2014/main" id="{81084D3D-661E-46F0-AC9B-DABC3B2561F0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14060880" y="14995560"/>
                    <a:ext cx="905400" cy="50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1038" name="Entrada de lápiz 1037">
                    <a:extLst>
                      <a:ext uri="{FF2B5EF4-FFF2-40B4-BE49-F238E27FC236}">
                        <a16:creationId xmlns:a16="http://schemas.microsoft.com/office/drawing/2014/main" id="{34510E1B-6DB7-455C-A891-9744711ECAAB}"/>
                      </a:ext>
                    </a:extLst>
                  </p14:cNvPr>
                  <p14:cNvContentPartPr/>
                  <p14:nvPr/>
                </p14:nvContentPartPr>
                <p14:xfrm>
                  <a:off x="13344120" y="14910240"/>
                  <a:ext cx="1016280" cy="106560"/>
                </p14:xfrm>
              </p:contentPart>
            </mc:Choice>
            <mc:Fallback xmlns="">
              <p:pic>
                <p:nvPicPr>
                  <p:cNvPr id="1038" name="Entrada de lápiz 1037">
                    <a:extLst>
                      <a:ext uri="{FF2B5EF4-FFF2-40B4-BE49-F238E27FC236}">
                        <a16:creationId xmlns:a16="http://schemas.microsoft.com/office/drawing/2014/main" id="{34510E1B-6DB7-455C-A891-9744711ECAAB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3308480" y="14874600"/>
                    <a:ext cx="108792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1039" name="Entrada de lápiz 1038">
                    <a:extLst>
                      <a:ext uri="{FF2B5EF4-FFF2-40B4-BE49-F238E27FC236}">
                        <a16:creationId xmlns:a16="http://schemas.microsoft.com/office/drawing/2014/main" id="{BC7C4FEC-F601-4609-A53A-06DD927AB87C}"/>
                      </a:ext>
                    </a:extLst>
                  </p14:cNvPr>
                  <p14:cNvContentPartPr/>
                  <p14:nvPr/>
                </p14:nvContentPartPr>
                <p14:xfrm>
                  <a:off x="12027600" y="15178800"/>
                  <a:ext cx="907560" cy="613440"/>
                </p14:xfrm>
              </p:contentPart>
            </mc:Choice>
            <mc:Fallback xmlns="">
              <p:pic>
                <p:nvPicPr>
                  <p:cNvPr id="1039" name="Entrada de lápiz 1038">
                    <a:extLst>
                      <a:ext uri="{FF2B5EF4-FFF2-40B4-BE49-F238E27FC236}">
                        <a16:creationId xmlns:a16="http://schemas.microsoft.com/office/drawing/2014/main" id="{BC7C4FEC-F601-4609-A53A-06DD927AB87C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11991960" y="15143160"/>
                    <a:ext cx="979200" cy="68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1041" name="Entrada de lápiz 1040">
                    <a:extLst>
                      <a:ext uri="{FF2B5EF4-FFF2-40B4-BE49-F238E27FC236}">
                        <a16:creationId xmlns:a16="http://schemas.microsoft.com/office/drawing/2014/main" id="{0C41E0EF-451F-48CC-A4C4-4DC567712330}"/>
                      </a:ext>
                    </a:extLst>
                  </p14:cNvPr>
                  <p14:cNvContentPartPr/>
                  <p14:nvPr/>
                </p14:nvContentPartPr>
                <p14:xfrm>
                  <a:off x="11435400" y="15034080"/>
                  <a:ext cx="1835280" cy="170280"/>
                </p14:xfrm>
              </p:contentPart>
            </mc:Choice>
            <mc:Fallback xmlns="">
              <p:pic>
                <p:nvPicPr>
                  <p:cNvPr id="1041" name="Entrada de lápiz 1040">
                    <a:extLst>
                      <a:ext uri="{FF2B5EF4-FFF2-40B4-BE49-F238E27FC236}">
                        <a16:creationId xmlns:a16="http://schemas.microsoft.com/office/drawing/2014/main" id="{0C41E0EF-451F-48CC-A4C4-4DC567712330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1399760" y="14998080"/>
                    <a:ext cx="190692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1043" name="Entrada de lápiz 1042">
                    <a:extLst>
                      <a:ext uri="{FF2B5EF4-FFF2-40B4-BE49-F238E27FC236}">
                        <a16:creationId xmlns:a16="http://schemas.microsoft.com/office/drawing/2014/main" id="{5355D89A-D48B-4B9A-B9AD-7801EF2D2CFD}"/>
                      </a:ext>
                    </a:extLst>
                  </p14:cNvPr>
                  <p14:cNvContentPartPr/>
                  <p14:nvPr/>
                </p14:nvContentPartPr>
                <p14:xfrm>
                  <a:off x="12907440" y="15484080"/>
                  <a:ext cx="1224000" cy="561960"/>
                </p14:xfrm>
              </p:contentPart>
            </mc:Choice>
            <mc:Fallback xmlns="">
              <p:pic>
                <p:nvPicPr>
                  <p:cNvPr id="1043" name="Entrada de lápiz 1042">
                    <a:extLst>
                      <a:ext uri="{FF2B5EF4-FFF2-40B4-BE49-F238E27FC236}">
                        <a16:creationId xmlns:a16="http://schemas.microsoft.com/office/drawing/2014/main" id="{5355D89A-D48B-4B9A-B9AD-7801EF2D2CFD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12871800" y="15448440"/>
                    <a:ext cx="1295640" cy="63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1044" name="Entrada de lápiz 1043">
                    <a:extLst>
                      <a:ext uri="{FF2B5EF4-FFF2-40B4-BE49-F238E27FC236}">
                        <a16:creationId xmlns:a16="http://schemas.microsoft.com/office/drawing/2014/main" id="{08C8CA77-4C32-46D4-94FD-2155F4D1E807}"/>
                      </a:ext>
                    </a:extLst>
                  </p14:cNvPr>
                  <p14:cNvContentPartPr/>
                  <p14:nvPr/>
                </p14:nvContentPartPr>
                <p14:xfrm>
                  <a:off x="12581280" y="14690280"/>
                  <a:ext cx="2731680" cy="1371960"/>
                </p14:xfrm>
              </p:contentPart>
            </mc:Choice>
            <mc:Fallback xmlns="">
              <p:pic>
                <p:nvPicPr>
                  <p:cNvPr id="1044" name="Entrada de lápiz 1043">
                    <a:extLst>
                      <a:ext uri="{FF2B5EF4-FFF2-40B4-BE49-F238E27FC236}">
                        <a16:creationId xmlns:a16="http://schemas.microsoft.com/office/drawing/2014/main" id="{08C8CA77-4C32-46D4-94FD-2155F4D1E807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12545640" y="14654280"/>
                    <a:ext cx="2803320" cy="144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1045" name="Entrada de lápiz 1044">
                    <a:extLst>
                      <a:ext uri="{FF2B5EF4-FFF2-40B4-BE49-F238E27FC236}">
                        <a16:creationId xmlns:a16="http://schemas.microsoft.com/office/drawing/2014/main" id="{D0449E7C-723F-4A09-AE3A-F45F05678A38}"/>
                      </a:ext>
                    </a:extLst>
                  </p14:cNvPr>
                  <p14:cNvContentPartPr/>
                  <p14:nvPr/>
                </p14:nvContentPartPr>
                <p14:xfrm>
                  <a:off x="15879240" y="14874240"/>
                  <a:ext cx="219240" cy="244800"/>
                </p14:xfrm>
              </p:contentPart>
            </mc:Choice>
            <mc:Fallback xmlns="">
              <p:pic>
                <p:nvPicPr>
                  <p:cNvPr id="1045" name="Entrada de lápiz 1044">
                    <a:extLst>
                      <a:ext uri="{FF2B5EF4-FFF2-40B4-BE49-F238E27FC236}">
                        <a16:creationId xmlns:a16="http://schemas.microsoft.com/office/drawing/2014/main" id="{D0449E7C-723F-4A09-AE3A-F45F05678A38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15843600" y="14838600"/>
                    <a:ext cx="290880" cy="31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1046" name="Entrada de lápiz 1045">
                    <a:extLst>
                      <a:ext uri="{FF2B5EF4-FFF2-40B4-BE49-F238E27FC236}">
                        <a16:creationId xmlns:a16="http://schemas.microsoft.com/office/drawing/2014/main" id="{098CB58F-E2A6-4942-A75D-11C1E13B548E}"/>
                      </a:ext>
                    </a:extLst>
                  </p14:cNvPr>
                  <p14:cNvContentPartPr/>
                  <p14:nvPr/>
                </p14:nvContentPartPr>
                <p14:xfrm>
                  <a:off x="15649560" y="15210120"/>
                  <a:ext cx="199800" cy="319320"/>
                </p14:xfrm>
              </p:contentPart>
            </mc:Choice>
            <mc:Fallback xmlns="">
              <p:pic>
                <p:nvPicPr>
                  <p:cNvPr id="1046" name="Entrada de lápiz 1045">
                    <a:extLst>
                      <a:ext uri="{FF2B5EF4-FFF2-40B4-BE49-F238E27FC236}">
                        <a16:creationId xmlns:a16="http://schemas.microsoft.com/office/drawing/2014/main" id="{098CB58F-E2A6-4942-A75D-11C1E13B548E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15613560" y="15174120"/>
                    <a:ext cx="271440" cy="39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1047" name="Entrada de lápiz 1046">
                    <a:extLst>
                      <a:ext uri="{FF2B5EF4-FFF2-40B4-BE49-F238E27FC236}">
                        <a16:creationId xmlns:a16="http://schemas.microsoft.com/office/drawing/2014/main" id="{009DC66B-A394-4067-A900-E99A92A515F5}"/>
                      </a:ext>
                    </a:extLst>
                  </p14:cNvPr>
                  <p14:cNvContentPartPr/>
                  <p14:nvPr/>
                </p14:nvContentPartPr>
                <p14:xfrm>
                  <a:off x="14925240" y="15053880"/>
                  <a:ext cx="395280" cy="657360"/>
                </p14:xfrm>
              </p:contentPart>
            </mc:Choice>
            <mc:Fallback xmlns="">
              <p:pic>
                <p:nvPicPr>
                  <p:cNvPr id="1047" name="Entrada de lápiz 1046">
                    <a:extLst>
                      <a:ext uri="{FF2B5EF4-FFF2-40B4-BE49-F238E27FC236}">
                        <a16:creationId xmlns:a16="http://schemas.microsoft.com/office/drawing/2014/main" id="{009DC66B-A394-4067-A900-E99A92A515F5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14889240" y="15017880"/>
                    <a:ext cx="466920" cy="72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1049" name="Entrada de lápiz 1048">
                    <a:extLst>
                      <a:ext uri="{FF2B5EF4-FFF2-40B4-BE49-F238E27FC236}">
                        <a16:creationId xmlns:a16="http://schemas.microsoft.com/office/drawing/2014/main" id="{9134EB3D-9B14-4BA4-B481-651471C45466}"/>
                      </a:ext>
                    </a:extLst>
                  </p14:cNvPr>
                  <p14:cNvContentPartPr/>
                  <p14:nvPr/>
                </p14:nvContentPartPr>
                <p14:xfrm>
                  <a:off x="14159880" y="15344040"/>
                  <a:ext cx="514800" cy="756720"/>
                </p14:xfrm>
              </p:contentPart>
            </mc:Choice>
            <mc:Fallback xmlns="">
              <p:pic>
                <p:nvPicPr>
                  <p:cNvPr id="1049" name="Entrada de lápiz 1048">
                    <a:extLst>
                      <a:ext uri="{FF2B5EF4-FFF2-40B4-BE49-F238E27FC236}">
                        <a16:creationId xmlns:a16="http://schemas.microsoft.com/office/drawing/2014/main" id="{9134EB3D-9B14-4BA4-B481-651471C45466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14123880" y="15308040"/>
                    <a:ext cx="586440" cy="82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1051" name="Entrada de lápiz 1050">
                    <a:extLst>
                      <a:ext uri="{FF2B5EF4-FFF2-40B4-BE49-F238E27FC236}">
                        <a16:creationId xmlns:a16="http://schemas.microsoft.com/office/drawing/2014/main" id="{AFF914D9-CA31-4A93-B6FA-37FC39CFC817}"/>
                      </a:ext>
                    </a:extLst>
                  </p14:cNvPr>
                  <p14:cNvContentPartPr/>
                  <p14:nvPr/>
                </p14:nvContentPartPr>
                <p14:xfrm>
                  <a:off x="15711840" y="15014640"/>
                  <a:ext cx="193320" cy="379080"/>
                </p14:xfrm>
              </p:contentPart>
            </mc:Choice>
            <mc:Fallback xmlns="">
              <p:pic>
                <p:nvPicPr>
                  <p:cNvPr id="1051" name="Entrada de lápiz 1050">
                    <a:extLst>
                      <a:ext uri="{FF2B5EF4-FFF2-40B4-BE49-F238E27FC236}">
                        <a16:creationId xmlns:a16="http://schemas.microsoft.com/office/drawing/2014/main" id="{AFF914D9-CA31-4A93-B6FA-37FC39CFC817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15676200" y="14979000"/>
                    <a:ext cx="264960" cy="45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1052" name="Entrada de lápiz 1051">
                    <a:extLst>
                      <a:ext uri="{FF2B5EF4-FFF2-40B4-BE49-F238E27FC236}">
                        <a16:creationId xmlns:a16="http://schemas.microsoft.com/office/drawing/2014/main" id="{1BB61B8E-6B98-4512-B330-96A6702E0C45}"/>
                      </a:ext>
                    </a:extLst>
                  </p14:cNvPr>
                  <p14:cNvContentPartPr/>
                  <p14:nvPr/>
                </p14:nvContentPartPr>
                <p14:xfrm>
                  <a:off x="16157520" y="14889000"/>
                  <a:ext cx="565200" cy="762840"/>
                </p14:xfrm>
              </p:contentPart>
            </mc:Choice>
            <mc:Fallback xmlns="">
              <p:pic>
                <p:nvPicPr>
                  <p:cNvPr id="1052" name="Entrada de lápiz 1051">
                    <a:extLst>
                      <a:ext uri="{FF2B5EF4-FFF2-40B4-BE49-F238E27FC236}">
                        <a16:creationId xmlns:a16="http://schemas.microsoft.com/office/drawing/2014/main" id="{1BB61B8E-6B98-4512-B330-96A6702E0C45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16121880" y="14853360"/>
                    <a:ext cx="636840" cy="83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1053" name="Entrada de lápiz 1052">
                    <a:extLst>
                      <a:ext uri="{FF2B5EF4-FFF2-40B4-BE49-F238E27FC236}">
                        <a16:creationId xmlns:a16="http://schemas.microsoft.com/office/drawing/2014/main" id="{29CC0C04-B26C-4EA9-A63C-FC3122B654B8}"/>
                      </a:ext>
                    </a:extLst>
                  </p14:cNvPr>
                  <p14:cNvContentPartPr/>
                  <p14:nvPr/>
                </p14:nvContentPartPr>
                <p14:xfrm>
                  <a:off x="17089920" y="15395880"/>
                  <a:ext cx="483480" cy="395280"/>
                </p14:xfrm>
              </p:contentPart>
            </mc:Choice>
            <mc:Fallback xmlns="">
              <p:pic>
                <p:nvPicPr>
                  <p:cNvPr id="1053" name="Entrada de lápiz 1052">
                    <a:extLst>
                      <a:ext uri="{FF2B5EF4-FFF2-40B4-BE49-F238E27FC236}">
                        <a16:creationId xmlns:a16="http://schemas.microsoft.com/office/drawing/2014/main" id="{29CC0C04-B26C-4EA9-A63C-FC3122B654B8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7054280" y="15360240"/>
                    <a:ext cx="555120" cy="46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1054" name="Entrada de lápiz 1053">
                    <a:extLst>
                      <a:ext uri="{FF2B5EF4-FFF2-40B4-BE49-F238E27FC236}">
                        <a16:creationId xmlns:a16="http://schemas.microsoft.com/office/drawing/2014/main" id="{F22E71CC-2BC9-47DC-944F-871A806C87F4}"/>
                      </a:ext>
                    </a:extLst>
                  </p14:cNvPr>
                  <p14:cNvContentPartPr/>
                  <p14:nvPr/>
                </p14:nvContentPartPr>
                <p14:xfrm>
                  <a:off x="18010800" y="15544920"/>
                  <a:ext cx="396360" cy="275040"/>
                </p14:xfrm>
              </p:contentPart>
            </mc:Choice>
            <mc:Fallback xmlns="">
              <p:pic>
                <p:nvPicPr>
                  <p:cNvPr id="1054" name="Entrada de lápiz 1053">
                    <a:extLst>
                      <a:ext uri="{FF2B5EF4-FFF2-40B4-BE49-F238E27FC236}">
                        <a16:creationId xmlns:a16="http://schemas.microsoft.com/office/drawing/2014/main" id="{F22E71CC-2BC9-47DC-944F-871A806C87F4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7974800" y="15509280"/>
                    <a:ext cx="468000" cy="34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1055" name="Entrada de lápiz 1054">
                    <a:extLst>
                      <a:ext uri="{FF2B5EF4-FFF2-40B4-BE49-F238E27FC236}">
                        <a16:creationId xmlns:a16="http://schemas.microsoft.com/office/drawing/2014/main" id="{711AFD2F-2769-4DE2-AE0D-69DB4E1DEC0B}"/>
                      </a:ext>
                    </a:extLst>
                  </p14:cNvPr>
                  <p14:cNvContentPartPr/>
                  <p14:nvPr/>
                </p14:nvContentPartPr>
                <p14:xfrm>
                  <a:off x="19492920" y="14842200"/>
                  <a:ext cx="975600" cy="215280"/>
                </p14:xfrm>
              </p:contentPart>
            </mc:Choice>
            <mc:Fallback xmlns="">
              <p:pic>
                <p:nvPicPr>
                  <p:cNvPr id="1055" name="Entrada de lápiz 1054">
                    <a:extLst>
                      <a:ext uri="{FF2B5EF4-FFF2-40B4-BE49-F238E27FC236}">
                        <a16:creationId xmlns:a16="http://schemas.microsoft.com/office/drawing/2014/main" id="{711AFD2F-2769-4DE2-AE0D-69DB4E1DEC0B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19457280" y="14806560"/>
                    <a:ext cx="1047240" cy="28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1056" name="Entrada de lápiz 1055">
                    <a:extLst>
                      <a:ext uri="{FF2B5EF4-FFF2-40B4-BE49-F238E27FC236}">
                        <a16:creationId xmlns:a16="http://schemas.microsoft.com/office/drawing/2014/main" id="{68FD0485-A846-452D-AA7D-43EF921D96DD}"/>
                      </a:ext>
                    </a:extLst>
                  </p14:cNvPr>
                  <p14:cNvContentPartPr/>
                  <p14:nvPr/>
                </p14:nvContentPartPr>
                <p14:xfrm>
                  <a:off x="19811880" y="14687040"/>
                  <a:ext cx="1162080" cy="141840"/>
                </p14:xfrm>
              </p:contentPart>
            </mc:Choice>
            <mc:Fallback xmlns="">
              <p:pic>
                <p:nvPicPr>
                  <p:cNvPr id="1056" name="Entrada de lápiz 1055">
                    <a:extLst>
                      <a:ext uri="{FF2B5EF4-FFF2-40B4-BE49-F238E27FC236}">
                        <a16:creationId xmlns:a16="http://schemas.microsoft.com/office/drawing/2014/main" id="{68FD0485-A846-452D-AA7D-43EF921D96DD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19776240" y="14651400"/>
                    <a:ext cx="12337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1057" name="Entrada de lápiz 1056">
                    <a:extLst>
                      <a:ext uri="{FF2B5EF4-FFF2-40B4-BE49-F238E27FC236}">
                        <a16:creationId xmlns:a16="http://schemas.microsoft.com/office/drawing/2014/main" id="{B9BA9589-C289-44CF-A337-927DC77225AB}"/>
                      </a:ext>
                    </a:extLst>
                  </p14:cNvPr>
                  <p14:cNvContentPartPr/>
                  <p14:nvPr/>
                </p14:nvContentPartPr>
                <p14:xfrm>
                  <a:off x="19285560" y="14610000"/>
                  <a:ext cx="21240" cy="45360"/>
                </p14:xfrm>
              </p:contentPart>
            </mc:Choice>
            <mc:Fallback xmlns="">
              <p:pic>
                <p:nvPicPr>
                  <p:cNvPr id="1057" name="Entrada de lápiz 1056">
                    <a:extLst>
                      <a:ext uri="{FF2B5EF4-FFF2-40B4-BE49-F238E27FC236}">
                        <a16:creationId xmlns:a16="http://schemas.microsoft.com/office/drawing/2014/main" id="{B9BA9589-C289-44CF-A337-927DC77225AB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9249560" y="14574000"/>
                    <a:ext cx="92880" cy="11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1058" name="Entrada de lápiz 1057">
                    <a:extLst>
                      <a:ext uri="{FF2B5EF4-FFF2-40B4-BE49-F238E27FC236}">
                        <a16:creationId xmlns:a16="http://schemas.microsoft.com/office/drawing/2014/main" id="{BEFBBC07-63E9-4451-AE55-93AE40E3B8C1}"/>
                      </a:ext>
                    </a:extLst>
                  </p14:cNvPr>
                  <p14:cNvContentPartPr/>
                  <p14:nvPr/>
                </p14:nvContentPartPr>
                <p14:xfrm>
                  <a:off x="19116360" y="14536200"/>
                  <a:ext cx="865800" cy="224640"/>
                </p14:xfrm>
              </p:contentPart>
            </mc:Choice>
            <mc:Fallback xmlns="">
              <p:pic>
                <p:nvPicPr>
                  <p:cNvPr id="1058" name="Entrada de lápiz 1057">
                    <a:extLst>
                      <a:ext uri="{FF2B5EF4-FFF2-40B4-BE49-F238E27FC236}">
                        <a16:creationId xmlns:a16="http://schemas.microsoft.com/office/drawing/2014/main" id="{BEFBBC07-63E9-4451-AE55-93AE40E3B8C1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9080720" y="14500560"/>
                    <a:ext cx="937440" cy="29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1059" name="Entrada de lápiz 1058">
                    <a:extLst>
                      <a:ext uri="{FF2B5EF4-FFF2-40B4-BE49-F238E27FC236}">
                        <a16:creationId xmlns:a16="http://schemas.microsoft.com/office/drawing/2014/main" id="{75E5A487-D639-4149-92AE-E9EF8942F8D7}"/>
                      </a:ext>
                    </a:extLst>
                  </p14:cNvPr>
                  <p14:cNvContentPartPr/>
                  <p14:nvPr/>
                </p14:nvContentPartPr>
                <p14:xfrm>
                  <a:off x="18704520" y="14504160"/>
                  <a:ext cx="244080" cy="391320"/>
                </p14:xfrm>
              </p:contentPart>
            </mc:Choice>
            <mc:Fallback xmlns="">
              <p:pic>
                <p:nvPicPr>
                  <p:cNvPr id="1059" name="Entrada de lápiz 1058">
                    <a:extLst>
                      <a:ext uri="{FF2B5EF4-FFF2-40B4-BE49-F238E27FC236}">
                        <a16:creationId xmlns:a16="http://schemas.microsoft.com/office/drawing/2014/main" id="{75E5A487-D639-4149-92AE-E9EF8942F8D7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18668880" y="14468160"/>
                    <a:ext cx="315720" cy="46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1060" name="Entrada de lápiz 1059">
                    <a:extLst>
                      <a:ext uri="{FF2B5EF4-FFF2-40B4-BE49-F238E27FC236}">
                        <a16:creationId xmlns:a16="http://schemas.microsoft.com/office/drawing/2014/main" id="{73976D33-C9D2-4686-B400-4000984A57A1}"/>
                      </a:ext>
                    </a:extLst>
                  </p14:cNvPr>
                  <p14:cNvContentPartPr/>
                  <p14:nvPr/>
                </p14:nvContentPartPr>
                <p14:xfrm>
                  <a:off x="16839360" y="14378520"/>
                  <a:ext cx="1425240" cy="1109880"/>
                </p14:xfrm>
              </p:contentPart>
            </mc:Choice>
            <mc:Fallback xmlns="">
              <p:pic>
                <p:nvPicPr>
                  <p:cNvPr id="1060" name="Entrada de lápiz 1059">
                    <a:extLst>
                      <a:ext uri="{FF2B5EF4-FFF2-40B4-BE49-F238E27FC236}">
                        <a16:creationId xmlns:a16="http://schemas.microsoft.com/office/drawing/2014/main" id="{73976D33-C9D2-4686-B400-4000984A57A1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16803360" y="14342520"/>
                    <a:ext cx="1496880" cy="11815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066" name="Grupo 1065">
            <a:extLst>
              <a:ext uri="{FF2B5EF4-FFF2-40B4-BE49-F238E27FC236}">
                <a16:creationId xmlns:a16="http://schemas.microsoft.com/office/drawing/2014/main" id="{196F2662-E768-4033-BD93-5495E7D44A5D}"/>
              </a:ext>
            </a:extLst>
          </p:cNvPr>
          <p:cNvGrpSpPr/>
          <p:nvPr/>
        </p:nvGrpSpPr>
        <p:grpSpPr>
          <a:xfrm>
            <a:off x="5284547" y="6898330"/>
            <a:ext cx="510473" cy="436159"/>
            <a:chOff x="7456247" y="10597351"/>
            <a:chExt cx="510473" cy="436159"/>
          </a:xfrm>
        </p:grpSpPr>
        <p:pic>
          <p:nvPicPr>
            <p:cNvPr id="107" name="Imagen 106">
              <a:extLst>
                <a:ext uri="{FF2B5EF4-FFF2-40B4-BE49-F238E27FC236}">
                  <a16:creationId xmlns:a16="http://schemas.microsoft.com/office/drawing/2014/main" id="{7694E345-109A-4BAA-8782-900B24D01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/>
            <a:stretch>
              <a:fillRect/>
            </a:stretch>
          </p:blipFill>
          <p:spPr>
            <a:xfrm>
              <a:off x="7477487" y="10597351"/>
              <a:ext cx="467995" cy="436159"/>
            </a:xfrm>
            <a:prstGeom prst="rect">
              <a:avLst/>
            </a:prstGeom>
          </p:spPr>
        </p:pic>
        <p:sp>
          <p:nvSpPr>
            <p:cNvPr id="108" name="Rectángulo 107">
              <a:extLst>
                <a:ext uri="{FF2B5EF4-FFF2-40B4-BE49-F238E27FC236}">
                  <a16:creationId xmlns:a16="http://schemas.microsoft.com/office/drawing/2014/main" id="{0503E442-6152-4076-99B4-3E9110F2B914}"/>
                </a:ext>
              </a:extLst>
            </p:cNvPr>
            <p:cNvSpPr/>
            <p:nvPr/>
          </p:nvSpPr>
          <p:spPr>
            <a:xfrm>
              <a:off x="7456247" y="10615375"/>
              <a:ext cx="51047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</a:t>
              </a: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16E54EA9-0898-4A0D-8DDC-54A71E3C861F}"/>
              </a:ext>
            </a:extLst>
          </p:cNvPr>
          <p:cNvGrpSpPr/>
          <p:nvPr/>
        </p:nvGrpSpPr>
        <p:grpSpPr>
          <a:xfrm>
            <a:off x="7759175" y="11512593"/>
            <a:ext cx="510473" cy="436159"/>
            <a:chOff x="7456247" y="10597351"/>
            <a:chExt cx="510473" cy="436159"/>
          </a:xfrm>
        </p:grpSpPr>
        <p:pic>
          <p:nvPicPr>
            <p:cNvPr id="120" name="Imagen 119">
              <a:extLst>
                <a:ext uri="{FF2B5EF4-FFF2-40B4-BE49-F238E27FC236}">
                  <a16:creationId xmlns:a16="http://schemas.microsoft.com/office/drawing/2014/main" id="{9AA78BE0-67F4-4A29-87A8-0F09BD177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/>
            <a:stretch>
              <a:fillRect/>
            </a:stretch>
          </p:blipFill>
          <p:spPr>
            <a:xfrm>
              <a:off x="7477487" y="10597351"/>
              <a:ext cx="467995" cy="436159"/>
            </a:xfrm>
            <a:prstGeom prst="rect">
              <a:avLst/>
            </a:prstGeom>
          </p:spPr>
        </p:pic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id="{8F9279EE-B45A-4919-8C87-CD41CB130FE4}"/>
                </a:ext>
              </a:extLst>
            </p:cNvPr>
            <p:cNvSpPr/>
            <p:nvPr/>
          </p:nvSpPr>
          <p:spPr>
            <a:xfrm>
              <a:off x="7456247" y="10615375"/>
              <a:ext cx="51047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</a:t>
              </a:r>
            </a:p>
          </p:txBody>
        </p:sp>
      </p:grpSp>
      <p:grpSp>
        <p:nvGrpSpPr>
          <p:cNvPr id="122" name="Grupo 121">
            <a:extLst>
              <a:ext uri="{FF2B5EF4-FFF2-40B4-BE49-F238E27FC236}">
                <a16:creationId xmlns:a16="http://schemas.microsoft.com/office/drawing/2014/main" id="{5082C8BF-563E-43C9-8FDA-36502A66141A}"/>
              </a:ext>
            </a:extLst>
          </p:cNvPr>
          <p:cNvGrpSpPr/>
          <p:nvPr/>
        </p:nvGrpSpPr>
        <p:grpSpPr>
          <a:xfrm>
            <a:off x="7968934" y="12513049"/>
            <a:ext cx="510473" cy="436159"/>
            <a:chOff x="7456247" y="10597351"/>
            <a:chExt cx="510473" cy="436159"/>
          </a:xfrm>
        </p:grpSpPr>
        <p:pic>
          <p:nvPicPr>
            <p:cNvPr id="123" name="Imagen 122">
              <a:extLst>
                <a:ext uri="{FF2B5EF4-FFF2-40B4-BE49-F238E27FC236}">
                  <a16:creationId xmlns:a16="http://schemas.microsoft.com/office/drawing/2014/main" id="{3631ECE7-F991-4CD5-86E2-D52F50093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/>
            <a:stretch>
              <a:fillRect/>
            </a:stretch>
          </p:blipFill>
          <p:spPr>
            <a:xfrm>
              <a:off x="7477487" y="10597351"/>
              <a:ext cx="467995" cy="436159"/>
            </a:xfrm>
            <a:prstGeom prst="rect">
              <a:avLst/>
            </a:prstGeom>
          </p:spPr>
        </p:pic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id="{84FB2534-0DE5-428A-803D-D2524911723D}"/>
                </a:ext>
              </a:extLst>
            </p:cNvPr>
            <p:cNvSpPr/>
            <p:nvPr/>
          </p:nvSpPr>
          <p:spPr>
            <a:xfrm>
              <a:off x="7456247" y="10615375"/>
              <a:ext cx="51047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</a:t>
              </a:r>
            </a:p>
          </p:txBody>
        </p:sp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7DB99809-667B-45F3-A9AB-1A8FE6A7DB7C}"/>
              </a:ext>
            </a:extLst>
          </p:cNvPr>
          <p:cNvGrpSpPr/>
          <p:nvPr/>
        </p:nvGrpSpPr>
        <p:grpSpPr>
          <a:xfrm>
            <a:off x="7587409" y="10305606"/>
            <a:ext cx="510473" cy="436159"/>
            <a:chOff x="7456247" y="10597351"/>
            <a:chExt cx="510473" cy="436159"/>
          </a:xfrm>
        </p:grpSpPr>
        <p:pic>
          <p:nvPicPr>
            <p:cNvPr id="126" name="Imagen 125">
              <a:extLst>
                <a:ext uri="{FF2B5EF4-FFF2-40B4-BE49-F238E27FC236}">
                  <a16:creationId xmlns:a16="http://schemas.microsoft.com/office/drawing/2014/main" id="{BC53103E-41FD-4409-9027-B8D05C417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/>
            <a:stretch>
              <a:fillRect/>
            </a:stretch>
          </p:blipFill>
          <p:spPr>
            <a:xfrm>
              <a:off x="7477487" y="10597351"/>
              <a:ext cx="467995" cy="436159"/>
            </a:xfrm>
            <a:prstGeom prst="rect">
              <a:avLst/>
            </a:prstGeom>
          </p:spPr>
        </p:pic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id="{480603C0-AF6B-4CD5-BA61-E98B14FD1CAE}"/>
                </a:ext>
              </a:extLst>
            </p:cNvPr>
            <p:cNvSpPr/>
            <p:nvPr/>
          </p:nvSpPr>
          <p:spPr>
            <a:xfrm>
              <a:off x="7456247" y="10615375"/>
              <a:ext cx="51047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</a:t>
              </a:r>
            </a:p>
          </p:txBody>
        </p:sp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C83A563C-1A81-47FF-B3C0-2D0A77024BE7}"/>
              </a:ext>
            </a:extLst>
          </p:cNvPr>
          <p:cNvGrpSpPr/>
          <p:nvPr/>
        </p:nvGrpSpPr>
        <p:grpSpPr>
          <a:xfrm>
            <a:off x="5795020" y="7983539"/>
            <a:ext cx="510473" cy="436159"/>
            <a:chOff x="7456247" y="10597351"/>
            <a:chExt cx="510473" cy="436159"/>
          </a:xfrm>
        </p:grpSpPr>
        <p:pic>
          <p:nvPicPr>
            <p:cNvPr id="129" name="Imagen 128">
              <a:extLst>
                <a:ext uri="{FF2B5EF4-FFF2-40B4-BE49-F238E27FC236}">
                  <a16:creationId xmlns:a16="http://schemas.microsoft.com/office/drawing/2014/main" id="{83BE809B-2A31-4C5E-BC6A-A59A96EEC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/>
            <a:stretch>
              <a:fillRect/>
            </a:stretch>
          </p:blipFill>
          <p:spPr>
            <a:xfrm>
              <a:off x="7477487" y="10597351"/>
              <a:ext cx="467995" cy="436159"/>
            </a:xfrm>
            <a:prstGeom prst="rect">
              <a:avLst/>
            </a:prstGeom>
          </p:spPr>
        </p:pic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id="{5D0968D3-B1BB-4961-B795-75256AA0828B}"/>
                </a:ext>
              </a:extLst>
            </p:cNvPr>
            <p:cNvSpPr/>
            <p:nvPr/>
          </p:nvSpPr>
          <p:spPr>
            <a:xfrm>
              <a:off x="7456247" y="10615375"/>
              <a:ext cx="51047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</a:t>
              </a:r>
            </a:p>
          </p:txBody>
        </p:sp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ED0B6438-932C-4DA4-A31F-756B4EBF0D3C}"/>
              </a:ext>
            </a:extLst>
          </p:cNvPr>
          <p:cNvGrpSpPr/>
          <p:nvPr/>
        </p:nvGrpSpPr>
        <p:grpSpPr>
          <a:xfrm>
            <a:off x="6643447" y="9333038"/>
            <a:ext cx="510473" cy="436159"/>
            <a:chOff x="7456247" y="10597351"/>
            <a:chExt cx="510473" cy="436159"/>
          </a:xfrm>
        </p:grpSpPr>
        <p:pic>
          <p:nvPicPr>
            <p:cNvPr id="135" name="Imagen 134">
              <a:extLst>
                <a:ext uri="{FF2B5EF4-FFF2-40B4-BE49-F238E27FC236}">
                  <a16:creationId xmlns:a16="http://schemas.microsoft.com/office/drawing/2014/main" id="{B09B972B-18A7-42A4-86E7-40BA6B934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/>
            <a:stretch>
              <a:fillRect/>
            </a:stretch>
          </p:blipFill>
          <p:spPr>
            <a:xfrm>
              <a:off x="7477487" y="10597351"/>
              <a:ext cx="467995" cy="436159"/>
            </a:xfrm>
            <a:prstGeom prst="rect">
              <a:avLst/>
            </a:prstGeom>
          </p:spPr>
        </p:pic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id="{E0692EA1-F84A-4725-AFB0-39563C48A8B9}"/>
                </a:ext>
              </a:extLst>
            </p:cNvPr>
            <p:cNvSpPr/>
            <p:nvPr/>
          </p:nvSpPr>
          <p:spPr>
            <a:xfrm>
              <a:off x="7456247" y="10615375"/>
              <a:ext cx="51047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</a:t>
              </a:r>
            </a:p>
          </p:txBody>
        </p:sp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7489CDFF-62B6-4F57-B6D9-6C56D30D9E1E}"/>
              </a:ext>
            </a:extLst>
          </p:cNvPr>
          <p:cNvGrpSpPr/>
          <p:nvPr/>
        </p:nvGrpSpPr>
        <p:grpSpPr>
          <a:xfrm>
            <a:off x="9853751" y="16561796"/>
            <a:ext cx="510473" cy="436159"/>
            <a:chOff x="7456247" y="10597351"/>
            <a:chExt cx="510473" cy="436159"/>
          </a:xfrm>
        </p:grpSpPr>
        <p:pic>
          <p:nvPicPr>
            <p:cNvPr id="138" name="Imagen 137">
              <a:extLst>
                <a:ext uri="{FF2B5EF4-FFF2-40B4-BE49-F238E27FC236}">
                  <a16:creationId xmlns:a16="http://schemas.microsoft.com/office/drawing/2014/main" id="{CC7CBB68-0882-4A61-AB6E-6F6E1C1A3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/>
            <a:stretch>
              <a:fillRect/>
            </a:stretch>
          </p:blipFill>
          <p:spPr>
            <a:xfrm>
              <a:off x="7477487" y="10597351"/>
              <a:ext cx="467995" cy="436159"/>
            </a:xfrm>
            <a:prstGeom prst="rect">
              <a:avLst/>
            </a:prstGeom>
          </p:spPr>
        </p:pic>
        <p:sp>
          <p:nvSpPr>
            <p:cNvPr id="139" name="Rectángulo 138">
              <a:extLst>
                <a:ext uri="{FF2B5EF4-FFF2-40B4-BE49-F238E27FC236}">
                  <a16:creationId xmlns:a16="http://schemas.microsoft.com/office/drawing/2014/main" id="{3D9F0C5E-2541-4DFA-930C-A79FA7FD88AB}"/>
                </a:ext>
              </a:extLst>
            </p:cNvPr>
            <p:cNvSpPr/>
            <p:nvPr/>
          </p:nvSpPr>
          <p:spPr>
            <a:xfrm>
              <a:off x="7456247" y="10615375"/>
              <a:ext cx="51047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</a:t>
              </a:r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FC086E23-4F9B-4349-BB6D-8ADE62073004}"/>
              </a:ext>
            </a:extLst>
          </p:cNvPr>
          <p:cNvGrpSpPr/>
          <p:nvPr/>
        </p:nvGrpSpPr>
        <p:grpSpPr>
          <a:xfrm>
            <a:off x="12679923" y="16697862"/>
            <a:ext cx="510473" cy="436159"/>
            <a:chOff x="7456247" y="10597351"/>
            <a:chExt cx="510473" cy="436159"/>
          </a:xfrm>
        </p:grpSpPr>
        <p:pic>
          <p:nvPicPr>
            <p:cNvPr id="141" name="Imagen 140">
              <a:extLst>
                <a:ext uri="{FF2B5EF4-FFF2-40B4-BE49-F238E27FC236}">
                  <a16:creationId xmlns:a16="http://schemas.microsoft.com/office/drawing/2014/main" id="{754E5A47-AE26-436A-95C6-57BAE476F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/>
            <a:stretch>
              <a:fillRect/>
            </a:stretch>
          </p:blipFill>
          <p:spPr>
            <a:xfrm>
              <a:off x="7477487" y="10597351"/>
              <a:ext cx="467995" cy="436159"/>
            </a:xfrm>
            <a:prstGeom prst="rect">
              <a:avLst/>
            </a:prstGeom>
          </p:spPr>
        </p:pic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id="{39CFFFAB-71B6-4084-8CCF-3C93368C702A}"/>
                </a:ext>
              </a:extLst>
            </p:cNvPr>
            <p:cNvSpPr/>
            <p:nvPr/>
          </p:nvSpPr>
          <p:spPr>
            <a:xfrm>
              <a:off x="7456247" y="10615375"/>
              <a:ext cx="51047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</a:t>
              </a: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8E3920DF-A342-4870-ADF8-663A4964B3A8}"/>
              </a:ext>
            </a:extLst>
          </p:cNvPr>
          <p:cNvGrpSpPr/>
          <p:nvPr/>
        </p:nvGrpSpPr>
        <p:grpSpPr>
          <a:xfrm>
            <a:off x="9081380" y="15395429"/>
            <a:ext cx="510473" cy="436159"/>
            <a:chOff x="7456247" y="10597351"/>
            <a:chExt cx="510473" cy="436159"/>
          </a:xfrm>
        </p:grpSpPr>
        <p:pic>
          <p:nvPicPr>
            <p:cNvPr id="144" name="Imagen 143">
              <a:extLst>
                <a:ext uri="{FF2B5EF4-FFF2-40B4-BE49-F238E27FC236}">
                  <a16:creationId xmlns:a16="http://schemas.microsoft.com/office/drawing/2014/main" id="{1BA2AE9C-6DDA-4190-9316-23820406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/>
            <a:stretch>
              <a:fillRect/>
            </a:stretch>
          </p:blipFill>
          <p:spPr>
            <a:xfrm>
              <a:off x="7477487" y="10597351"/>
              <a:ext cx="467995" cy="436159"/>
            </a:xfrm>
            <a:prstGeom prst="rect">
              <a:avLst/>
            </a:prstGeom>
          </p:spPr>
        </p:pic>
        <p:sp>
          <p:nvSpPr>
            <p:cNvPr id="145" name="Rectángulo 144">
              <a:extLst>
                <a:ext uri="{FF2B5EF4-FFF2-40B4-BE49-F238E27FC236}">
                  <a16:creationId xmlns:a16="http://schemas.microsoft.com/office/drawing/2014/main" id="{625B86B0-1617-4E92-960E-6674CD0B94EC}"/>
                </a:ext>
              </a:extLst>
            </p:cNvPr>
            <p:cNvSpPr/>
            <p:nvPr/>
          </p:nvSpPr>
          <p:spPr>
            <a:xfrm>
              <a:off x="7456247" y="10615375"/>
              <a:ext cx="510473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C</a:t>
              </a:r>
            </a:p>
          </p:txBody>
        </p:sp>
      </p:grpSp>
      <p:grpSp>
        <p:nvGrpSpPr>
          <p:cNvPr id="1073" name="Grupo 1072">
            <a:extLst>
              <a:ext uri="{FF2B5EF4-FFF2-40B4-BE49-F238E27FC236}">
                <a16:creationId xmlns:a16="http://schemas.microsoft.com/office/drawing/2014/main" id="{7F6670F5-B69D-49A3-AEDD-11F608B6B55B}"/>
              </a:ext>
            </a:extLst>
          </p:cNvPr>
          <p:cNvGrpSpPr/>
          <p:nvPr/>
        </p:nvGrpSpPr>
        <p:grpSpPr>
          <a:xfrm>
            <a:off x="15513127" y="14628537"/>
            <a:ext cx="510473" cy="635008"/>
            <a:chOff x="409303" y="17119592"/>
            <a:chExt cx="510473" cy="635008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067" name="Modelo 3D 1066">
                  <a:extLst>
                    <a:ext uri="{FF2B5EF4-FFF2-40B4-BE49-F238E27FC236}">
                      <a16:creationId xmlns:a16="http://schemas.microsoft.com/office/drawing/2014/main" id="{145B43B8-7B30-415A-A9B7-78B8B204E09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11569041"/>
                    </p:ext>
                  </p:extLst>
                </p:nvPr>
              </p:nvGraphicFramePr>
              <p:xfrm>
                <a:off x="460167" y="17119592"/>
                <a:ext cx="438117" cy="635008"/>
              </p:xfrm>
              <a:graphic>
                <a:graphicData uri="http://schemas.microsoft.com/office/drawing/2017/model3d">
                  <am3d:model3d r:embed="rId102">
                    <am3d:spPr>
                      <a:xfrm>
                        <a:off x="0" y="0"/>
                        <a:ext cx="438117" cy="635008"/>
                      </a:xfrm>
                      <a:prstGeom prst="rect">
                        <a:avLst/>
                      </a:prstGeom>
                    </am3d:spPr>
                    <am3d:camera>
                      <am3d:pos x="0" y="0" z="8062934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958705" d="1000000"/>
                      <am3d:preTrans dx="-77913657" dy="-8168324" dz="-2851910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03"/>
                    </am3d:raster>
                    <am3d:objViewport viewportSz="78461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067" name="Modelo 3D 1066">
                  <a:extLst>
                    <a:ext uri="{FF2B5EF4-FFF2-40B4-BE49-F238E27FC236}">
                      <a16:creationId xmlns:a16="http://schemas.microsoft.com/office/drawing/2014/main" id="{145B43B8-7B30-415A-A9B7-78B8B204E0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563991" y="14628537"/>
                  <a:ext cx="438117" cy="63500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54" name="Rectángulo 153">
              <a:extLst>
                <a:ext uri="{FF2B5EF4-FFF2-40B4-BE49-F238E27FC236}">
                  <a16:creationId xmlns:a16="http://schemas.microsoft.com/office/drawing/2014/main" id="{25B8CD24-F842-4398-906A-3480D0321AF7}"/>
                </a:ext>
              </a:extLst>
            </p:cNvPr>
            <p:cNvSpPr/>
            <p:nvPr/>
          </p:nvSpPr>
          <p:spPr>
            <a:xfrm>
              <a:off x="409303" y="17175486"/>
              <a:ext cx="51047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800" b="1" cap="none" spc="50" dirty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N</a:t>
              </a:r>
            </a:p>
          </p:txBody>
        </p:sp>
      </p:grpSp>
      <p:grpSp>
        <p:nvGrpSpPr>
          <p:cNvPr id="1074" name="Grupo 1073">
            <a:extLst>
              <a:ext uri="{FF2B5EF4-FFF2-40B4-BE49-F238E27FC236}">
                <a16:creationId xmlns:a16="http://schemas.microsoft.com/office/drawing/2014/main" id="{CA21A952-4ECE-45F1-B3A8-5D568878B0E5}"/>
              </a:ext>
            </a:extLst>
          </p:cNvPr>
          <p:cNvGrpSpPr/>
          <p:nvPr/>
        </p:nvGrpSpPr>
        <p:grpSpPr>
          <a:xfrm>
            <a:off x="13855486" y="15601665"/>
            <a:ext cx="1102925" cy="584775"/>
            <a:chOff x="0" y="18254401"/>
            <a:chExt cx="1102925" cy="584775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071" name="Modelo 3D 1070">
                  <a:extLst>
                    <a:ext uri="{FF2B5EF4-FFF2-40B4-BE49-F238E27FC236}">
                      <a16:creationId xmlns:a16="http://schemas.microsoft.com/office/drawing/2014/main" id="{EBF0BAAF-08F0-4BDA-91FE-C459B0D8FB3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77660389"/>
                    </p:ext>
                  </p:extLst>
                </p:nvPr>
              </p:nvGraphicFramePr>
              <p:xfrm flipH="1">
                <a:off x="357763" y="18335850"/>
                <a:ext cx="402860" cy="411177"/>
              </p:xfrm>
              <a:graphic>
                <a:graphicData uri="http://schemas.microsoft.com/office/drawing/2017/model3d">
                  <am3d:model3d r:embed="rId104">
                    <am3d:spPr>
                      <a:xfrm flipH="1">
                        <a:off x="0" y="0"/>
                        <a:ext cx="402860" cy="411177"/>
                      </a:xfrm>
                      <a:prstGeom prst="rect">
                        <a:avLst/>
                      </a:prstGeom>
                    </am3d:spPr>
                    <am3d:camera>
                      <am3d:pos x="0" y="0" z="80379993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1577719" d="1000000"/>
                      <am3d:preTrans dx="15356158" dy="-317021930" dz="-15544911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05"/>
                    </am3d:raster>
                    <am3d:objViewport viewportSz="734505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071" name="Modelo 3D 1070">
                  <a:extLst>
                    <a:ext uri="{FF2B5EF4-FFF2-40B4-BE49-F238E27FC236}">
                      <a16:creationId xmlns:a16="http://schemas.microsoft.com/office/drawing/2014/main" id="{EBF0BAAF-08F0-4BDA-91FE-C459B0D8FB3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 flipH="1">
                  <a:off x="14213249" y="15683114"/>
                  <a:ext cx="402860" cy="41117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57" name="Rectángulo 156">
              <a:extLst>
                <a:ext uri="{FF2B5EF4-FFF2-40B4-BE49-F238E27FC236}">
                  <a16:creationId xmlns:a16="http://schemas.microsoft.com/office/drawing/2014/main" id="{D1260FBD-42C0-4984-BA2E-7C0D12FC6EF2}"/>
                </a:ext>
              </a:extLst>
            </p:cNvPr>
            <p:cNvSpPr/>
            <p:nvPr/>
          </p:nvSpPr>
          <p:spPr>
            <a:xfrm>
              <a:off x="0" y="18254401"/>
              <a:ext cx="110292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P</a:t>
              </a:r>
            </a:p>
          </p:txBody>
        </p:sp>
      </p:grpSp>
      <p:grpSp>
        <p:nvGrpSpPr>
          <p:cNvPr id="167" name="Grupo 166">
            <a:extLst>
              <a:ext uri="{FF2B5EF4-FFF2-40B4-BE49-F238E27FC236}">
                <a16:creationId xmlns:a16="http://schemas.microsoft.com/office/drawing/2014/main" id="{0217676D-9C00-490C-9296-9EE065DAD354}"/>
              </a:ext>
            </a:extLst>
          </p:cNvPr>
          <p:cNvGrpSpPr/>
          <p:nvPr/>
        </p:nvGrpSpPr>
        <p:grpSpPr>
          <a:xfrm>
            <a:off x="14128744" y="14779081"/>
            <a:ext cx="510473" cy="635008"/>
            <a:chOff x="409303" y="17119592"/>
            <a:chExt cx="510473" cy="635008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68" name="Modelo 3D 167">
                  <a:extLst>
                    <a:ext uri="{FF2B5EF4-FFF2-40B4-BE49-F238E27FC236}">
                      <a16:creationId xmlns:a16="http://schemas.microsoft.com/office/drawing/2014/main" id="{75D2CA33-2ED1-4CE2-9CB6-B7D75DDC70D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57210691"/>
                    </p:ext>
                  </p:extLst>
                </p:nvPr>
              </p:nvGraphicFramePr>
              <p:xfrm>
                <a:off x="460167" y="17119592"/>
                <a:ext cx="438117" cy="635008"/>
              </p:xfrm>
              <a:graphic>
                <a:graphicData uri="http://schemas.microsoft.com/office/drawing/2017/model3d">
                  <am3d:model3d r:embed="rId102">
                    <am3d:spPr>
                      <a:xfrm>
                        <a:off x="0" y="0"/>
                        <a:ext cx="438117" cy="635008"/>
                      </a:xfrm>
                      <a:prstGeom prst="rect">
                        <a:avLst/>
                      </a:prstGeom>
                    </am3d:spPr>
                    <am3d:camera>
                      <am3d:pos x="0" y="0" z="8062934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958705" d="1000000"/>
                      <am3d:preTrans dx="-77913657" dy="-8168324" dz="-2851910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03"/>
                    </am3d:raster>
                    <am3d:objViewport viewportSz="78461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68" name="Modelo 3D 167">
                  <a:extLst>
                    <a:ext uri="{FF2B5EF4-FFF2-40B4-BE49-F238E27FC236}">
                      <a16:creationId xmlns:a16="http://schemas.microsoft.com/office/drawing/2014/main" id="{75D2CA33-2ED1-4CE2-9CB6-B7D75DDC70D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179608" y="14779081"/>
                  <a:ext cx="438117" cy="63500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69" name="Rectángulo 168">
              <a:extLst>
                <a:ext uri="{FF2B5EF4-FFF2-40B4-BE49-F238E27FC236}">
                  <a16:creationId xmlns:a16="http://schemas.microsoft.com/office/drawing/2014/main" id="{C6D911BE-7183-4569-8E7A-6F2A61EC5BBE}"/>
                </a:ext>
              </a:extLst>
            </p:cNvPr>
            <p:cNvSpPr/>
            <p:nvPr/>
          </p:nvSpPr>
          <p:spPr>
            <a:xfrm>
              <a:off x="409303" y="17175486"/>
              <a:ext cx="51047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800" b="1" cap="none" spc="50" dirty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N</a:t>
              </a:r>
            </a:p>
          </p:txBody>
        </p:sp>
      </p:grpSp>
      <p:grpSp>
        <p:nvGrpSpPr>
          <p:cNvPr id="170" name="Grupo 169">
            <a:extLst>
              <a:ext uri="{FF2B5EF4-FFF2-40B4-BE49-F238E27FC236}">
                <a16:creationId xmlns:a16="http://schemas.microsoft.com/office/drawing/2014/main" id="{CD2B25BD-6E3C-4BF6-9758-7B71FFD37300}"/>
              </a:ext>
            </a:extLst>
          </p:cNvPr>
          <p:cNvGrpSpPr/>
          <p:nvPr/>
        </p:nvGrpSpPr>
        <p:grpSpPr>
          <a:xfrm>
            <a:off x="14815800" y="15325947"/>
            <a:ext cx="510473" cy="635008"/>
            <a:chOff x="409303" y="17119592"/>
            <a:chExt cx="510473" cy="635008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71" name="Modelo 3D 170">
                  <a:extLst>
                    <a:ext uri="{FF2B5EF4-FFF2-40B4-BE49-F238E27FC236}">
                      <a16:creationId xmlns:a16="http://schemas.microsoft.com/office/drawing/2014/main" id="{4BAD2392-170A-4ED4-AD33-B70449CEC93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57210691"/>
                    </p:ext>
                  </p:extLst>
                </p:nvPr>
              </p:nvGraphicFramePr>
              <p:xfrm>
                <a:off x="460167" y="17119592"/>
                <a:ext cx="438117" cy="635008"/>
              </p:xfrm>
              <a:graphic>
                <a:graphicData uri="http://schemas.microsoft.com/office/drawing/2017/model3d">
                  <am3d:model3d r:embed="rId102">
                    <am3d:spPr>
                      <a:xfrm>
                        <a:off x="0" y="0"/>
                        <a:ext cx="438117" cy="635008"/>
                      </a:xfrm>
                      <a:prstGeom prst="rect">
                        <a:avLst/>
                      </a:prstGeom>
                    </am3d:spPr>
                    <am3d:camera>
                      <am3d:pos x="0" y="0" z="8062934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958705" d="1000000"/>
                      <am3d:preTrans dx="-77913657" dy="-8168324" dz="-28519106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03"/>
                    </am3d:raster>
                    <am3d:objViewport viewportSz="78461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71" name="Modelo 3D 170">
                  <a:extLst>
                    <a:ext uri="{FF2B5EF4-FFF2-40B4-BE49-F238E27FC236}">
                      <a16:creationId xmlns:a16="http://schemas.microsoft.com/office/drawing/2014/main" id="{4BAD2392-170A-4ED4-AD33-B70449CEC93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4866664" y="15325947"/>
                  <a:ext cx="438117" cy="635008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2" name="Rectángulo 171">
              <a:extLst>
                <a:ext uri="{FF2B5EF4-FFF2-40B4-BE49-F238E27FC236}">
                  <a16:creationId xmlns:a16="http://schemas.microsoft.com/office/drawing/2014/main" id="{6F6B5FF7-EA62-44A9-B2F8-308AC635EAF6}"/>
                </a:ext>
              </a:extLst>
            </p:cNvPr>
            <p:cNvSpPr/>
            <p:nvPr/>
          </p:nvSpPr>
          <p:spPr>
            <a:xfrm>
              <a:off x="409303" y="17175486"/>
              <a:ext cx="51047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800" b="1" cap="none" spc="50" dirty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N</a:t>
              </a:r>
            </a:p>
          </p:txBody>
        </p:sp>
      </p:grpSp>
      <p:grpSp>
        <p:nvGrpSpPr>
          <p:cNvPr id="176" name="Grupo 175">
            <a:extLst>
              <a:ext uri="{FF2B5EF4-FFF2-40B4-BE49-F238E27FC236}">
                <a16:creationId xmlns:a16="http://schemas.microsoft.com/office/drawing/2014/main" id="{23C78E87-4BA6-411B-B5DB-BDC6EF61EFA1}"/>
              </a:ext>
            </a:extLst>
          </p:cNvPr>
          <p:cNvGrpSpPr/>
          <p:nvPr/>
        </p:nvGrpSpPr>
        <p:grpSpPr>
          <a:xfrm>
            <a:off x="12701163" y="14722252"/>
            <a:ext cx="1102925" cy="584775"/>
            <a:chOff x="0" y="18254401"/>
            <a:chExt cx="1102925" cy="584775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77" name="Modelo 3D 176">
                  <a:extLst>
                    <a:ext uri="{FF2B5EF4-FFF2-40B4-BE49-F238E27FC236}">
                      <a16:creationId xmlns:a16="http://schemas.microsoft.com/office/drawing/2014/main" id="{A63078D8-2350-4688-A623-6A421A89999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94498998"/>
                    </p:ext>
                  </p:extLst>
                </p:nvPr>
              </p:nvGraphicFramePr>
              <p:xfrm flipH="1">
                <a:off x="357763" y="18335850"/>
                <a:ext cx="402860" cy="411177"/>
              </p:xfrm>
              <a:graphic>
                <a:graphicData uri="http://schemas.microsoft.com/office/drawing/2017/model3d">
                  <am3d:model3d r:embed="rId104">
                    <am3d:spPr>
                      <a:xfrm flipH="1">
                        <a:off x="0" y="0"/>
                        <a:ext cx="402860" cy="411177"/>
                      </a:xfrm>
                      <a:prstGeom prst="rect">
                        <a:avLst/>
                      </a:prstGeom>
                    </am3d:spPr>
                    <am3d:camera>
                      <am3d:pos x="0" y="0" z="80379993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1577719" d="1000000"/>
                      <am3d:preTrans dx="15356158" dy="-317021930" dz="-15544911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05"/>
                    </am3d:raster>
                    <am3d:objViewport viewportSz="734505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77" name="Modelo 3D 176">
                  <a:extLst>
                    <a:ext uri="{FF2B5EF4-FFF2-40B4-BE49-F238E27FC236}">
                      <a16:creationId xmlns:a16="http://schemas.microsoft.com/office/drawing/2014/main" id="{A63078D8-2350-4688-A623-6A421A89999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 flipH="1">
                  <a:off x="13058926" y="14803701"/>
                  <a:ext cx="402860" cy="41117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78" name="Rectángulo 177">
              <a:extLst>
                <a:ext uri="{FF2B5EF4-FFF2-40B4-BE49-F238E27FC236}">
                  <a16:creationId xmlns:a16="http://schemas.microsoft.com/office/drawing/2014/main" id="{427B8603-139D-4D3E-B9F8-C083D48557BD}"/>
                </a:ext>
              </a:extLst>
            </p:cNvPr>
            <p:cNvSpPr/>
            <p:nvPr/>
          </p:nvSpPr>
          <p:spPr>
            <a:xfrm>
              <a:off x="0" y="18254401"/>
              <a:ext cx="110292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P</a:t>
              </a:r>
            </a:p>
          </p:txBody>
        </p:sp>
      </p:grpSp>
      <p:grpSp>
        <p:nvGrpSpPr>
          <p:cNvPr id="179" name="Grupo 178">
            <a:extLst>
              <a:ext uri="{FF2B5EF4-FFF2-40B4-BE49-F238E27FC236}">
                <a16:creationId xmlns:a16="http://schemas.microsoft.com/office/drawing/2014/main" id="{E85ED400-DC45-446A-99E1-F36F410F8D5D}"/>
              </a:ext>
            </a:extLst>
          </p:cNvPr>
          <p:cNvGrpSpPr/>
          <p:nvPr/>
        </p:nvGrpSpPr>
        <p:grpSpPr>
          <a:xfrm>
            <a:off x="14732097" y="14431372"/>
            <a:ext cx="1102925" cy="584775"/>
            <a:chOff x="0" y="18254401"/>
            <a:chExt cx="1102925" cy="584775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80" name="Modelo 3D 179">
                  <a:extLst>
                    <a:ext uri="{FF2B5EF4-FFF2-40B4-BE49-F238E27FC236}">
                      <a16:creationId xmlns:a16="http://schemas.microsoft.com/office/drawing/2014/main" id="{819A8C83-7394-4BA9-A463-00B40685DD6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94498998"/>
                    </p:ext>
                  </p:extLst>
                </p:nvPr>
              </p:nvGraphicFramePr>
              <p:xfrm flipH="1">
                <a:off x="357763" y="18335850"/>
                <a:ext cx="402860" cy="411177"/>
              </p:xfrm>
              <a:graphic>
                <a:graphicData uri="http://schemas.microsoft.com/office/drawing/2017/model3d">
                  <am3d:model3d r:embed="rId104">
                    <am3d:spPr>
                      <a:xfrm flipH="1">
                        <a:off x="0" y="0"/>
                        <a:ext cx="402860" cy="411177"/>
                      </a:xfrm>
                      <a:prstGeom prst="rect">
                        <a:avLst/>
                      </a:prstGeom>
                    </am3d:spPr>
                    <am3d:camera>
                      <am3d:pos x="0" y="0" z="80379993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1577719" d="1000000"/>
                      <am3d:preTrans dx="15356158" dy="-317021930" dz="-15544911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/>
                      <am3d:postTrans dx="0" dy="0" dz="0"/>
                    </am3d:trans>
                    <am3d:raster rName="Office3DRenderer" rVer="16.0.8326">
                      <am3d:blip r:embed="rId105"/>
                    </am3d:raster>
                    <am3d:objViewport viewportSz="734505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80" name="Modelo 3D 179">
                  <a:extLst>
                    <a:ext uri="{FF2B5EF4-FFF2-40B4-BE49-F238E27FC236}">
                      <a16:creationId xmlns:a16="http://schemas.microsoft.com/office/drawing/2014/main" id="{819A8C83-7394-4BA9-A463-00B40685DD6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 flipH="1">
                  <a:off x="15089860" y="14512821"/>
                  <a:ext cx="402860" cy="41117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81" name="Rectángulo 180">
              <a:extLst>
                <a:ext uri="{FF2B5EF4-FFF2-40B4-BE49-F238E27FC236}">
                  <a16:creationId xmlns:a16="http://schemas.microsoft.com/office/drawing/2014/main" id="{9D46F842-E6A7-4C52-8B84-CBD199E9B8C8}"/>
                </a:ext>
              </a:extLst>
            </p:cNvPr>
            <p:cNvSpPr/>
            <p:nvPr/>
          </p:nvSpPr>
          <p:spPr>
            <a:xfrm>
              <a:off x="0" y="18254401"/>
              <a:ext cx="1102925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32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P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E4E2F896-36E9-431F-8518-D373D31C6967}"/>
                  </a:ext>
                </a:extLst>
              </p14:cNvPr>
              <p14:cNvContentPartPr/>
              <p14:nvPr/>
            </p14:nvContentPartPr>
            <p14:xfrm>
              <a:off x="9757077" y="17086604"/>
              <a:ext cx="120240" cy="11592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E4E2F896-36E9-431F-8518-D373D31C696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748077" y="17077604"/>
                <a:ext cx="1378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4" name="Entrada de lápiz 103">
                <a:extLst>
                  <a:ext uri="{FF2B5EF4-FFF2-40B4-BE49-F238E27FC236}">
                    <a16:creationId xmlns:a16="http://schemas.microsoft.com/office/drawing/2014/main" id="{55F341AD-DB5E-4B3D-A356-503C3402C0E8}"/>
                  </a:ext>
                </a:extLst>
              </p14:cNvPr>
              <p14:cNvContentPartPr/>
              <p14:nvPr/>
            </p14:nvContentPartPr>
            <p14:xfrm>
              <a:off x="8955357" y="15831644"/>
              <a:ext cx="882720" cy="321480"/>
            </p14:xfrm>
          </p:contentPart>
        </mc:Choice>
        <mc:Fallback xmlns="">
          <p:pic>
            <p:nvPicPr>
              <p:cNvPr id="104" name="Entrada de lápiz 103">
                <a:extLst>
                  <a:ext uri="{FF2B5EF4-FFF2-40B4-BE49-F238E27FC236}">
                    <a16:creationId xmlns:a16="http://schemas.microsoft.com/office/drawing/2014/main" id="{55F341AD-DB5E-4B3D-A356-503C3402C0E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946717" y="15823004"/>
                <a:ext cx="90036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C00B4718-3E75-4072-AB7A-B29F7FC503FF}"/>
                  </a:ext>
                </a:extLst>
              </p14:cNvPr>
              <p14:cNvContentPartPr/>
              <p14:nvPr/>
            </p14:nvContentPartPr>
            <p14:xfrm>
              <a:off x="8935197" y="15970244"/>
              <a:ext cx="98640" cy="95400"/>
            </p14:xfrm>
          </p:contentPart>
        </mc:Choice>
        <mc:Fallback xmlns=""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C00B4718-3E75-4072-AB7A-B29F7FC503F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926557" y="15961604"/>
                <a:ext cx="1162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8F8471C6-53B9-44ED-BCCC-D7D534098255}"/>
                  </a:ext>
                </a:extLst>
              </p14:cNvPr>
              <p14:cNvContentPartPr/>
              <p14:nvPr/>
            </p14:nvContentPartPr>
            <p14:xfrm>
              <a:off x="9737277" y="15816524"/>
              <a:ext cx="96120" cy="104400"/>
            </p14:xfrm>
          </p:contentPart>
        </mc:Choice>
        <mc:Fallback xmlns=""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8F8471C6-53B9-44ED-BCCC-D7D53409825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728637" y="15807524"/>
                <a:ext cx="11376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upo 158">
            <a:extLst>
              <a:ext uri="{FF2B5EF4-FFF2-40B4-BE49-F238E27FC236}">
                <a16:creationId xmlns:a16="http://schemas.microsoft.com/office/drawing/2014/main" id="{1C66A24B-7E93-49C2-85EC-D4FE206C4200}"/>
              </a:ext>
            </a:extLst>
          </p:cNvPr>
          <p:cNvGrpSpPr/>
          <p:nvPr/>
        </p:nvGrpSpPr>
        <p:grpSpPr>
          <a:xfrm>
            <a:off x="9768957" y="16820924"/>
            <a:ext cx="927000" cy="379080"/>
            <a:chOff x="9768957" y="16820924"/>
            <a:chExt cx="92700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8" name="Entrada de lápiz 97">
                  <a:extLst>
                    <a:ext uri="{FF2B5EF4-FFF2-40B4-BE49-F238E27FC236}">
                      <a16:creationId xmlns:a16="http://schemas.microsoft.com/office/drawing/2014/main" id="{C766CF50-531B-4098-B165-1A53CC598646}"/>
                    </a:ext>
                  </a:extLst>
                </p14:cNvPr>
                <p14:cNvContentPartPr/>
                <p14:nvPr/>
              </p14:nvContentPartPr>
              <p14:xfrm>
                <a:off x="9768957" y="16855844"/>
                <a:ext cx="881280" cy="344160"/>
              </p14:xfrm>
            </p:contentPart>
          </mc:Choice>
          <mc:Fallback xmlns="">
            <p:pic>
              <p:nvPicPr>
                <p:cNvPr id="98" name="Entrada de lápiz 97">
                  <a:extLst>
                    <a:ext uri="{FF2B5EF4-FFF2-40B4-BE49-F238E27FC236}">
                      <a16:creationId xmlns:a16="http://schemas.microsoft.com/office/drawing/2014/main" id="{C766CF50-531B-4098-B165-1A53CC59864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59957" y="16847204"/>
                  <a:ext cx="8989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9" name="Entrada de lápiz 98">
                  <a:extLst>
                    <a:ext uri="{FF2B5EF4-FFF2-40B4-BE49-F238E27FC236}">
                      <a16:creationId xmlns:a16="http://schemas.microsoft.com/office/drawing/2014/main" id="{432A73C2-C9ED-48E2-8FA1-3DE97A30774B}"/>
                    </a:ext>
                  </a:extLst>
                </p14:cNvPr>
                <p14:cNvContentPartPr/>
                <p14:nvPr/>
              </p14:nvContentPartPr>
              <p14:xfrm>
                <a:off x="10553037" y="16855484"/>
                <a:ext cx="128880" cy="114120"/>
              </p14:xfrm>
            </p:contentPart>
          </mc:Choice>
          <mc:Fallback xmlns="">
            <p:pic>
              <p:nvPicPr>
                <p:cNvPr id="99" name="Entrada de lápiz 98">
                  <a:extLst>
                    <a:ext uri="{FF2B5EF4-FFF2-40B4-BE49-F238E27FC236}">
                      <a16:creationId xmlns:a16="http://schemas.microsoft.com/office/drawing/2014/main" id="{432A73C2-C9ED-48E2-8FA1-3DE97A3077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44397" y="16846484"/>
                  <a:ext cx="146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0" name="Entrada de lápiz 99">
                  <a:extLst>
                    <a:ext uri="{FF2B5EF4-FFF2-40B4-BE49-F238E27FC236}">
                      <a16:creationId xmlns:a16="http://schemas.microsoft.com/office/drawing/2014/main" id="{B0282928-07FC-48D8-BAF4-79F6CCFF6B0B}"/>
                    </a:ext>
                  </a:extLst>
                </p14:cNvPr>
                <p14:cNvContentPartPr/>
                <p14:nvPr/>
              </p14:nvContentPartPr>
              <p14:xfrm>
                <a:off x="10551597" y="16845404"/>
                <a:ext cx="110880" cy="130320"/>
              </p14:xfrm>
            </p:contentPart>
          </mc:Choice>
          <mc:Fallback xmlns="">
            <p:pic>
              <p:nvPicPr>
                <p:cNvPr id="100" name="Entrada de lápiz 99">
                  <a:extLst>
                    <a:ext uri="{FF2B5EF4-FFF2-40B4-BE49-F238E27FC236}">
                      <a16:creationId xmlns:a16="http://schemas.microsoft.com/office/drawing/2014/main" id="{B0282928-07FC-48D8-BAF4-79F6CCFF6B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42957" y="16836764"/>
                  <a:ext cx="128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1" name="Entrada de lápiz 100">
                  <a:extLst>
                    <a:ext uri="{FF2B5EF4-FFF2-40B4-BE49-F238E27FC236}">
                      <a16:creationId xmlns:a16="http://schemas.microsoft.com/office/drawing/2014/main" id="{5929E8F1-53DD-43B7-8BE7-2C40970BAAF3}"/>
                    </a:ext>
                  </a:extLst>
                </p14:cNvPr>
                <p14:cNvContentPartPr/>
                <p14:nvPr/>
              </p14:nvContentPartPr>
              <p14:xfrm>
                <a:off x="10594077" y="16827044"/>
                <a:ext cx="83880" cy="105840"/>
              </p14:xfrm>
            </p:contentPart>
          </mc:Choice>
          <mc:Fallback xmlns="">
            <p:pic>
              <p:nvPicPr>
                <p:cNvPr id="101" name="Entrada de lápiz 100">
                  <a:extLst>
                    <a:ext uri="{FF2B5EF4-FFF2-40B4-BE49-F238E27FC236}">
                      <a16:creationId xmlns:a16="http://schemas.microsoft.com/office/drawing/2014/main" id="{5929E8F1-53DD-43B7-8BE7-2C40970BAA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85077" y="16818044"/>
                  <a:ext cx="101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8" name="Entrada de lápiz 157">
                  <a:extLst>
                    <a:ext uri="{FF2B5EF4-FFF2-40B4-BE49-F238E27FC236}">
                      <a16:creationId xmlns:a16="http://schemas.microsoft.com/office/drawing/2014/main" id="{5CD065FD-53CB-4338-AD2D-A5B6F32B84A1}"/>
                    </a:ext>
                  </a:extLst>
                </p14:cNvPr>
                <p14:cNvContentPartPr/>
                <p14:nvPr/>
              </p14:nvContentPartPr>
              <p14:xfrm>
                <a:off x="10617477" y="16820924"/>
                <a:ext cx="78480" cy="129600"/>
              </p14:xfrm>
            </p:contentPart>
          </mc:Choice>
          <mc:Fallback xmlns="">
            <p:pic>
              <p:nvPicPr>
                <p:cNvPr id="158" name="Entrada de lápiz 157">
                  <a:extLst>
                    <a:ext uri="{FF2B5EF4-FFF2-40B4-BE49-F238E27FC236}">
                      <a16:creationId xmlns:a16="http://schemas.microsoft.com/office/drawing/2014/main" id="{5CD065FD-53CB-4338-AD2D-A5B6F32B84A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08477" y="16811924"/>
                  <a:ext cx="9612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o 161">
            <a:extLst>
              <a:ext uri="{FF2B5EF4-FFF2-40B4-BE49-F238E27FC236}">
                <a16:creationId xmlns:a16="http://schemas.microsoft.com/office/drawing/2014/main" id="{FB41CFAB-F28D-47EC-B295-4131FF5602BE}"/>
              </a:ext>
            </a:extLst>
          </p:cNvPr>
          <p:cNvGrpSpPr/>
          <p:nvPr/>
        </p:nvGrpSpPr>
        <p:grpSpPr>
          <a:xfrm>
            <a:off x="12597574" y="16867033"/>
            <a:ext cx="879120" cy="437040"/>
            <a:chOff x="12597574" y="16867033"/>
            <a:chExt cx="87912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60" name="Entrada de lápiz 159">
                  <a:extLst>
                    <a:ext uri="{FF2B5EF4-FFF2-40B4-BE49-F238E27FC236}">
                      <a16:creationId xmlns:a16="http://schemas.microsoft.com/office/drawing/2014/main" id="{D260E609-2BA5-43F1-AA58-5D0AAC00448D}"/>
                    </a:ext>
                  </a:extLst>
                </p14:cNvPr>
                <p14:cNvContentPartPr/>
                <p14:nvPr/>
              </p14:nvContentPartPr>
              <p14:xfrm>
                <a:off x="12614854" y="16867033"/>
                <a:ext cx="861840" cy="412560"/>
              </p14:xfrm>
            </p:contentPart>
          </mc:Choice>
          <mc:Fallback xmlns="">
            <p:pic>
              <p:nvPicPr>
                <p:cNvPr id="160" name="Entrada de lápiz 159">
                  <a:extLst>
                    <a:ext uri="{FF2B5EF4-FFF2-40B4-BE49-F238E27FC236}">
                      <a16:creationId xmlns:a16="http://schemas.microsoft.com/office/drawing/2014/main" id="{D260E609-2BA5-43F1-AA58-5D0AAC00448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2606214" y="16858393"/>
                  <a:ext cx="879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61" name="Entrada de lápiz 160">
                  <a:extLst>
                    <a:ext uri="{FF2B5EF4-FFF2-40B4-BE49-F238E27FC236}">
                      <a16:creationId xmlns:a16="http://schemas.microsoft.com/office/drawing/2014/main" id="{20C72758-4AC8-4767-925F-3F7A1667540E}"/>
                    </a:ext>
                  </a:extLst>
                </p14:cNvPr>
                <p14:cNvContentPartPr/>
                <p14:nvPr/>
              </p14:nvContentPartPr>
              <p14:xfrm>
                <a:off x="12597574" y="17199673"/>
                <a:ext cx="96120" cy="104400"/>
              </p14:xfrm>
            </p:contentPart>
          </mc:Choice>
          <mc:Fallback xmlns="">
            <p:pic>
              <p:nvPicPr>
                <p:cNvPr id="161" name="Entrada de lápiz 160">
                  <a:extLst>
                    <a:ext uri="{FF2B5EF4-FFF2-40B4-BE49-F238E27FC236}">
                      <a16:creationId xmlns:a16="http://schemas.microsoft.com/office/drawing/2014/main" id="{20C72758-4AC8-4767-925F-3F7A1667540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588934" y="17191033"/>
                  <a:ext cx="11376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90" name="Entrada de lápiz 1089">
                <a:extLst>
                  <a:ext uri="{FF2B5EF4-FFF2-40B4-BE49-F238E27FC236}">
                    <a16:creationId xmlns:a16="http://schemas.microsoft.com/office/drawing/2014/main" id="{006CED16-563E-43BF-A661-634293683672}"/>
                  </a:ext>
                </a:extLst>
              </p14:cNvPr>
              <p14:cNvContentPartPr/>
              <p14:nvPr/>
            </p14:nvContentPartPr>
            <p14:xfrm>
              <a:off x="12534214" y="16006993"/>
              <a:ext cx="1778400" cy="465120"/>
            </p14:xfrm>
          </p:contentPart>
        </mc:Choice>
        <mc:Fallback xmlns="">
          <p:pic>
            <p:nvPicPr>
              <p:cNvPr id="1090" name="Entrada de lápiz 1089">
                <a:extLst>
                  <a:ext uri="{FF2B5EF4-FFF2-40B4-BE49-F238E27FC236}">
                    <a16:creationId xmlns:a16="http://schemas.microsoft.com/office/drawing/2014/main" id="{006CED16-563E-43BF-A661-63429368367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2525574" y="15998353"/>
                <a:ext cx="179604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92" name="Entrada de lápiz 1091">
                <a:extLst>
                  <a:ext uri="{FF2B5EF4-FFF2-40B4-BE49-F238E27FC236}">
                    <a16:creationId xmlns:a16="http://schemas.microsoft.com/office/drawing/2014/main" id="{4BD19B93-4454-4CFA-A4A1-03E11C23641A}"/>
                  </a:ext>
                </a:extLst>
              </p14:cNvPr>
              <p14:cNvContentPartPr/>
              <p14:nvPr/>
            </p14:nvContentPartPr>
            <p14:xfrm>
              <a:off x="12496054" y="16317673"/>
              <a:ext cx="107640" cy="79200"/>
            </p14:xfrm>
          </p:contentPart>
        </mc:Choice>
        <mc:Fallback xmlns="">
          <p:pic>
            <p:nvPicPr>
              <p:cNvPr id="1092" name="Entrada de lápiz 1091">
                <a:extLst>
                  <a:ext uri="{FF2B5EF4-FFF2-40B4-BE49-F238E27FC236}">
                    <a16:creationId xmlns:a16="http://schemas.microsoft.com/office/drawing/2014/main" id="{4BD19B93-4454-4CFA-A4A1-03E11C23641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2487414" y="16308673"/>
                <a:ext cx="12528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0" name="Grupo 1099">
            <a:extLst>
              <a:ext uri="{FF2B5EF4-FFF2-40B4-BE49-F238E27FC236}">
                <a16:creationId xmlns:a16="http://schemas.microsoft.com/office/drawing/2014/main" id="{7B7FC063-05AC-412F-A942-C781861134E5}"/>
              </a:ext>
            </a:extLst>
          </p:cNvPr>
          <p:cNvGrpSpPr/>
          <p:nvPr/>
        </p:nvGrpSpPr>
        <p:grpSpPr>
          <a:xfrm>
            <a:off x="12223174" y="15212473"/>
            <a:ext cx="981360" cy="882720"/>
            <a:chOff x="12223174" y="15212473"/>
            <a:chExt cx="981360" cy="88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88" name="Entrada de lápiz 187">
                  <a:extLst>
                    <a:ext uri="{FF2B5EF4-FFF2-40B4-BE49-F238E27FC236}">
                      <a16:creationId xmlns:a16="http://schemas.microsoft.com/office/drawing/2014/main" id="{4086AEAA-EB39-47CF-B605-421932B006FE}"/>
                    </a:ext>
                  </a:extLst>
                </p14:cNvPr>
                <p14:cNvContentPartPr/>
                <p14:nvPr/>
              </p14:nvContentPartPr>
              <p14:xfrm>
                <a:off x="12281494" y="15212473"/>
                <a:ext cx="923040" cy="807840"/>
              </p14:xfrm>
            </p:contentPart>
          </mc:Choice>
          <mc:Fallback xmlns="">
            <p:pic>
              <p:nvPicPr>
                <p:cNvPr id="188" name="Entrada de lápiz 187">
                  <a:extLst>
                    <a:ext uri="{FF2B5EF4-FFF2-40B4-BE49-F238E27FC236}">
                      <a16:creationId xmlns:a16="http://schemas.microsoft.com/office/drawing/2014/main" id="{4086AEAA-EB39-47CF-B605-421932B006F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272494" y="15203833"/>
                  <a:ext cx="94068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89" name="Entrada de lápiz 188">
                  <a:extLst>
                    <a:ext uri="{FF2B5EF4-FFF2-40B4-BE49-F238E27FC236}">
                      <a16:creationId xmlns:a16="http://schemas.microsoft.com/office/drawing/2014/main" id="{7BEA1E43-0418-4C42-B934-CED50F8637B6}"/>
                    </a:ext>
                  </a:extLst>
                </p14:cNvPr>
                <p14:cNvContentPartPr/>
                <p14:nvPr/>
              </p14:nvContentPartPr>
              <p14:xfrm>
                <a:off x="12229654" y="15927433"/>
                <a:ext cx="122400" cy="161280"/>
              </p14:xfrm>
            </p:contentPart>
          </mc:Choice>
          <mc:Fallback xmlns="">
            <p:pic>
              <p:nvPicPr>
                <p:cNvPr id="189" name="Entrada de lápiz 188">
                  <a:extLst>
                    <a:ext uri="{FF2B5EF4-FFF2-40B4-BE49-F238E27FC236}">
                      <a16:creationId xmlns:a16="http://schemas.microsoft.com/office/drawing/2014/main" id="{7BEA1E43-0418-4C42-B934-CED50F8637B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2220654" y="15918433"/>
                  <a:ext cx="140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90" name="Entrada de lápiz 189">
                  <a:extLst>
                    <a:ext uri="{FF2B5EF4-FFF2-40B4-BE49-F238E27FC236}">
                      <a16:creationId xmlns:a16="http://schemas.microsoft.com/office/drawing/2014/main" id="{3D063197-61F9-4E8A-BE8B-608AA72891A4}"/>
                    </a:ext>
                  </a:extLst>
                </p14:cNvPr>
                <p14:cNvContentPartPr/>
                <p14:nvPr/>
              </p14:nvContentPartPr>
              <p14:xfrm>
                <a:off x="12241534" y="15936433"/>
                <a:ext cx="153720" cy="136800"/>
              </p14:xfrm>
            </p:contentPart>
          </mc:Choice>
          <mc:Fallback xmlns="">
            <p:pic>
              <p:nvPicPr>
                <p:cNvPr id="190" name="Entrada de lápiz 189">
                  <a:extLst>
                    <a:ext uri="{FF2B5EF4-FFF2-40B4-BE49-F238E27FC236}">
                      <a16:creationId xmlns:a16="http://schemas.microsoft.com/office/drawing/2014/main" id="{3D063197-61F9-4E8A-BE8B-608AA72891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232534" y="15927433"/>
                  <a:ext cx="171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3" name="Entrada de lápiz 1092">
                  <a:extLst>
                    <a:ext uri="{FF2B5EF4-FFF2-40B4-BE49-F238E27FC236}">
                      <a16:creationId xmlns:a16="http://schemas.microsoft.com/office/drawing/2014/main" id="{0B8F9AE5-E003-45BE-B9FE-95F39A2C2B59}"/>
                    </a:ext>
                  </a:extLst>
                </p14:cNvPr>
                <p14:cNvContentPartPr/>
                <p14:nvPr/>
              </p14:nvContentPartPr>
              <p14:xfrm>
                <a:off x="12351334" y="15936433"/>
                <a:ext cx="28080" cy="31320"/>
              </p14:xfrm>
            </p:contentPart>
          </mc:Choice>
          <mc:Fallback xmlns="">
            <p:pic>
              <p:nvPicPr>
                <p:cNvPr id="1093" name="Entrada de lápiz 1092">
                  <a:extLst>
                    <a:ext uri="{FF2B5EF4-FFF2-40B4-BE49-F238E27FC236}">
                      <a16:creationId xmlns:a16="http://schemas.microsoft.com/office/drawing/2014/main" id="{0B8F9AE5-E003-45BE-B9FE-95F39A2C2B5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342694" y="15927793"/>
                  <a:ext cx="45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4" name="Entrada de lápiz 1093">
                  <a:extLst>
                    <a:ext uri="{FF2B5EF4-FFF2-40B4-BE49-F238E27FC236}">
                      <a16:creationId xmlns:a16="http://schemas.microsoft.com/office/drawing/2014/main" id="{F2EF16B7-2F85-463E-BD95-18D03B4F155B}"/>
                    </a:ext>
                  </a:extLst>
                </p14:cNvPr>
                <p14:cNvContentPartPr/>
                <p14:nvPr/>
              </p14:nvContentPartPr>
              <p14:xfrm>
                <a:off x="12223534" y="15971713"/>
                <a:ext cx="150840" cy="102960"/>
              </p14:xfrm>
            </p:contentPart>
          </mc:Choice>
          <mc:Fallback xmlns="">
            <p:pic>
              <p:nvPicPr>
                <p:cNvPr id="1094" name="Entrada de lápiz 1093">
                  <a:extLst>
                    <a:ext uri="{FF2B5EF4-FFF2-40B4-BE49-F238E27FC236}">
                      <a16:creationId xmlns:a16="http://schemas.microsoft.com/office/drawing/2014/main" id="{F2EF16B7-2F85-463E-BD95-18D03B4F15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214894" y="15962713"/>
                  <a:ext cx="168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6" name="Entrada de lápiz 1095">
                  <a:extLst>
                    <a:ext uri="{FF2B5EF4-FFF2-40B4-BE49-F238E27FC236}">
                      <a16:creationId xmlns:a16="http://schemas.microsoft.com/office/drawing/2014/main" id="{475DDA25-53CF-48FC-86FB-AE43FECD7F1F}"/>
                    </a:ext>
                  </a:extLst>
                </p14:cNvPr>
                <p14:cNvContentPartPr/>
                <p14:nvPr/>
              </p14:nvContentPartPr>
              <p14:xfrm>
                <a:off x="12334414" y="15916273"/>
                <a:ext cx="67320" cy="62280"/>
              </p14:xfrm>
            </p:contentPart>
          </mc:Choice>
          <mc:Fallback xmlns="">
            <p:pic>
              <p:nvPicPr>
                <p:cNvPr id="1096" name="Entrada de lápiz 1095">
                  <a:extLst>
                    <a:ext uri="{FF2B5EF4-FFF2-40B4-BE49-F238E27FC236}">
                      <a16:creationId xmlns:a16="http://schemas.microsoft.com/office/drawing/2014/main" id="{475DDA25-53CF-48FC-86FB-AE43FECD7F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325414" y="15907273"/>
                  <a:ext cx="84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7" name="Entrada de lápiz 1096">
                  <a:extLst>
                    <a:ext uri="{FF2B5EF4-FFF2-40B4-BE49-F238E27FC236}">
                      <a16:creationId xmlns:a16="http://schemas.microsoft.com/office/drawing/2014/main" id="{D712069B-7942-4259-AD00-FA9FBAC2521B}"/>
                    </a:ext>
                  </a:extLst>
                </p14:cNvPr>
                <p14:cNvContentPartPr/>
                <p14:nvPr/>
              </p14:nvContentPartPr>
              <p14:xfrm>
                <a:off x="12223174" y="15973873"/>
                <a:ext cx="177840" cy="121320"/>
              </p14:xfrm>
            </p:contentPart>
          </mc:Choice>
          <mc:Fallback xmlns="">
            <p:pic>
              <p:nvPicPr>
                <p:cNvPr id="1097" name="Entrada de lápiz 1096">
                  <a:extLst>
                    <a:ext uri="{FF2B5EF4-FFF2-40B4-BE49-F238E27FC236}">
                      <a16:creationId xmlns:a16="http://schemas.microsoft.com/office/drawing/2014/main" id="{D712069B-7942-4259-AD00-FA9FBAC252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214534" y="15964873"/>
                  <a:ext cx="195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8" name="Entrada de lápiz 1097">
                  <a:extLst>
                    <a:ext uri="{FF2B5EF4-FFF2-40B4-BE49-F238E27FC236}">
                      <a16:creationId xmlns:a16="http://schemas.microsoft.com/office/drawing/2014/main" id="{EFED8F9F-5D4F-4CAE-A7C8-8E31E156C81F}"/>
                    </a:ext>
                  </a:extLst>
                </p14:cNvPr>
                <p14:cNvContentPartPr/>
                <p14:nvPr/>
              </p14:nvContentPartPr>
              <p14:xfrm>
                <a:off x="12223894" y="15904393"/>
                <a:ext cx="127440" cy="190440"/>
              </p14:xfrm>
            </p:contentPart>
          </mc:Choice>
          <mc:Fallback xmlns="">
            <p:pic>
              <p:nvPicPr>
                <p:cNvPr id="1098" name="Entrada de lápiz 1097">
                  <a:extLst>
                    <a:ext uri="{FF2B5EF4-FFF2-40B4-BE49-F238E27FC236}">
                      <a16:creationId xmlns:a16="http://schemas.microsoft.com/office/drawing/2014/main" id="{EFED8F9F-5D4F-4CAE-A7C8-8E31E156C81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215254" y="15895753"/>
                  <a:ext cx="145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99" name="Entrada de lápiz 1098">
                  <a:extLst>
                    <a:ext uri="{FF2B5EF4-FFF2-40B4-BE49-F238E27FC236}">
                      <a16:creationId xmlns:a16="http://schemas.microsoft.com/office/drawing/2014/main" id="{98A994A3-EEFC-4B47-9A23-AB13173919A7}"/>
                    </a:ext>
                  </a:extLst>
                </p14:cNvPr>
                <p14:cNvContentPartPr/>
                <p14:nvPr/>
              </p14:nvContentPartPr>
              <p14:xfrm>
                <a:off x="12352054" y="15898273"/>
                <a:ext cx="45360" cy="65520"/>
              </p14:xfrm>
            </p:contentPart>
          </mc:Choice>
          <mc:Fallback xmlns="">
            <p:pic>
              <p:nvPicPr>
                <p:cNvPr id="1099" name="Entrada de lápiz 1098">
                  <a:extLst>
                    <a:ext uri="{FF2B5EF4-FFF2-40B4-BE49-F238E27FC236}">
                      <a16:creationId xmlns:a16="http://schemas.microsoft.com/office/drawing/2014/main" id="{98A994A3-EEFC-4B47-9A23-AB13173919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2343054" y="15889273"/>
                  <a:ext cx="6300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02" name="Entrada de lápiz 1101">
                <a:extLst>
                  <a:ext uri="{FF2B5EF4-FFF2-40B4-BE49-F238E27FC236}">
                    <a16:creationId xmlns:a16="http://schemas.microsoft.com/office/drawing/2014/main" id="{82DE4ED5-AFB9-4BEF-84B6-B6C67EF1E48C}"/>
                  </a:ext>
                </a:extLst>
              </p14:cNvPr>
              <p14:cNvContentPartPr/>
              <p14:nvPr/>
            </p14:nvContentPartPr>
            <p14:xfrm>
              <a:off x="12938134" y="15227593"/>
              <a:ext cx="1299240" cy="693000"/>
            </p14:xfrm>
          </p:contentPart>
        </mc:Choice>
        <mc:Fallback xmlns="">
          <p:pic>
            <p:nvPicPr>
              <p:cNvPr id="1102" name="Entrada de lápiz 1101">
                <a:extLst>
                  <a:ext uri="{FF2B5EF4-FFF2-40B4-BE49-F238E27FC236}">
                    <a16:creationId xmlns:a16="http://schemas.microsoft.com/office/drawing/2014/main" id="{82DE4ED5-AFB9-4BEF-84B6-B6C67EF1E48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2929494" y="15218953"/>
                <a:ext cx="131688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03" name="Entrada de lápiz 1102">
                <a:extLst>
                  <a:ext uri="{FF2B5EF4-FFF2-40B4-BE49-F238E27FC236}">
                    <a16:creationId xmlns:a16="http://schemas.microsoft.com/office/drawing/2014/main" id="{34E9BEE0-E56B-42B5-B27F-6D86015C938E}"/>
                  </a:ext>
                </a:extLst>
              </p14:cNvPr>
              <p14:cNvContentPartPr/>
              <p14:nvPr/>
            </p14:nvContentPartPr>
            <p14:xfrm>
              <a:off x="12913294" y="15816193"/>
              <a:ext cx="140040" cy="132480"/>
            </p14:xfrm>
          </p:contentPart>
        </mc:Choice>
        <mc:Fallback xmlns="">
          <p:pic>
            <p:nvPicPr>
              <p:cNvPr id="1103" name="Entrada de lápiz 1102">
                <a:extLst>
                  <a:ext uri="{FF2B5EF4-FFF2-40B4-BE49-F238E27FC236}">
                    <a16:creationId xmlns:a16="http://schemas.microsoft.com/office/drawing/2014/main" id="{34E9BEE0-E56B-42B5-B27F-6D86015C938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2904294" y="15807553"/>
                <a:ext cx="157680" cy="15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7" name="Grupo 1106">
            <a:extLst>
              <a:ext uri="{FF2B5EF4-FFF2-40B4-BE49-F238E27FC236}">
                <a16:creationId xmlns:a16="http://schemas.microsoft.com/office/drawing/2014/main" id="{FED365BB-4674-4B98-AAFD-3AB0367ADEA3}"/>
              </a:ext>
            </a:extLst>
          </p:cNvPr>
          <p:cNvGrpSpPr/>
          <p:nvPr/>
        </p:nvGrpSpPr>
        <p:grpSpPr>
          <a:xfrm>
            <a:off x="14552734" y="15830593"/>
            <a:ext cx="414360" cy="923040"/>
            <a:chOff x="14552734" y="15830593"/>
            <a:chExt cx="414360" cy="9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4" name="Entrada de lápiz 1103">
                  <a:extLst>
                    <a:ext uri="{FF2B5EF4-FFF2-40B4-BE49-F238E27FC236}">
                      <a16:creationId xmlns:a16="http://schemas.microsoft.com/office/drawing/2014/main" id="{F353C094-C4D2-43C0-A8F5-44006232FEBC}"/>
                    </a:ext>
                  </a:extLst>
                </p14:cNvPr>
                <p14:cNvContentPartPr/>
                <p14:nvPr/>
              </p14:nvContentPartPr>
              <p14:xfrm>
                <a:off x="14608174" y="15830593"/>
                <a:ext cx="358920" cy="887040"/>
              </p14:xfrm>
            </p:contentPart>
          </mc:Choice>
          <mc:Fallback xmlns="">
            <p:pic>
              <p:nvPicPr>
                <p:cNvPr id="1104" name="Entrada de lápiz 1103">
                  <a:extLst>
                    <a:ext uri="{FF2B5EF4-FFF2-40B4-BE49-F238E27FC236}">
                      <a16:creationId xmlns:a16="http://schemas.microsoft.com/office/drawing/2014/main" id="{F353C094-C4D2-43C0-A8F5-44006232FE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599174" y="15821593"/>
                  <a:ext cx="376560" cy="90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5" name="Entrada de lápiz 1104">
                  <a:extLst>
                    <a:ext uri="{FF2B5EF4-FFF2-40B4-BE49-F238E27FC236}">
                      <a16:creationId xmlns:a16="http://schemas.microsoft.com/office/drawing/2014/main" id="{B112C1B8-D89D-4317-9EA0-56113057FDAF}"/>
                    </a:ext>
                  </a:extLst>
                </p14:cNvPr>
                <p14:cNvContentPartPr/>
                <p14:nvPr/>
              </p14:nvContentPartPr>
              <p14:xfrm>
                <a:off x="14568214" y="16630153"/>
                <a:ext cx="74520" cy="102960"/>
              </p14:xfrm>
            </p:contentPart>
          </mc:Choice>
          <mc:Fallback xmlns="">
            <p:pic>
              <p:nvPicPr>
                <p:cNvPr id="1105" name="Entrada de lápiz 1104">
                  <a:extLst>
                    <a:ext uri="{FF2B5EF4-FFF2-40B4-BE49-F238E27FC236}">
                      <a16:creationId xmlns:a16="http://schemas.microsoft.com/office/drawing/2014/main" id="{B112C1B8-D89D-4317-9EA0-56113057FD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559214" y="16621153"/>
                  <a:ext cx="92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6" name="Entrada de lápiz 1105">
                  <a:extLst>
                    <a:ext uri="{FF2B5EF4-FFF2-40B4-BE49-F238E27FC236}">
                      <a16:creationId xmlns:a16="http://schemas.microsoft.com/office/drawing/2014/main" id="{C7323BE0-2132-4A49-9A3F-E539D3D47AAD}"/>
                    </a:ext>
                  </a:extLst>
                </p14:cNvPr>
                <p14:cNvContentPartPr/>
                <p14:nvPr/>
              </p14:nvContentPartPr>
              <p14:xfrm>
                <a:off x="14552734" y="16643473"/>
                <a:ext cx="141840" cy="110160"/>
              </p14:xfrm>
            </p:contentPart>
          </mc:Choice>
          <mc:Fallback xmlns="">
            <p:pic>
              <p:nvPicPr>
                <p:cNvPr id="1106" name="Entrada de lápiz 1105">
                  <a:extLst>
                    <a:ext uri="{FF2B5EF4-FFF2-40B4-BE49-F238E27FC236}">
                      <a16:creationId xmlns:a16="http://schemas.microsoft.com/office/drawing/2014/main" id="{C7323BE0-2132-4A49-9A3F-E539D3D47AA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4544094" y="16634833"/>
                  <a:ext cx="1594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8" name="Grupo 1197">
            <a:extLst>
              <a:ext uri="{FF2B5EF4-FFF2-40B4-BE49-F238E27FC236}">
                <a16:creationId xmlns:a16="http://schemas.microsoft.com/office/drawing/2014/main" id="{C16167D2-45BD-4DAC-B97D-C0A583432CB9}"/>
              </a:ext>
            </a:extLst>
          </p:cNvPr>
          <p:cNvGrpSpPr/>
          <p:nvPr/>
        </p:nvGrpSpPr>
        <p:grpSpPr>
          <a:xfrm>
            <a:off x="13853340" y="15007390"/>
            <a:ext cx="6206400" cy="4802400"/>
            <a:chOff x="13853340" y="15007390"/>
            <a:chExt cx="6206400" cy="48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8" name="Entrada de lápiz 1107">
                  <a:extLst>
                    <a:ext uri="{FF2B5EF4-FFF2-40B4-BE49-F238E27FC236}">
                      <a16:creationId xmlns:a16="http://schemas.microsoft.com/office/drawing/2014/main" id="{19F4D989-E206-400C-BDAE-2BF3E7374380}"/>
                    </a:ext>
                  </a:extLst>
                </p14:cNvPr>
                <p14:cNvContentPartPr/>
                <p14:nvPr/>
              </p14:nvContentPartPr>
              <p14:xfrm>
                <a:off x="15163380" y="19171150"/>
                <a:ext cx="360" cy="360"/>
              </p14:xfrm>
            </p:contentPart>
          </mc:Choice>
          <mc:Fallback xmlns="">
            <p:pic>
              <p:nvPicPr>
                <p:cNvPr id="1108" name="Entrada de lápiz 1107">
                  <a:extLst>
                    <a:ext uri="{FF2B5EF4-FFF2-40B4-BE49-F238E27FC236}">
                      <a16:creationId xmlns:a16="http://schemas.microsoft.com/office/drawing/2014/main" id="{19F4D989-E206-400C-BDAE-2BF3E73743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154380" y="191621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9" name="Entrada de lápiz 1108">
                  <a:extLst>
                    <a:ext uri="{FF2B5EF4-FFF2-40B4-BE49-F238E27FC236}">
                      <a16:creationId xmlns:a16="http://schemas.microsoft.com/office/drawing/2014/main" id="{1BA3742C-9F4A-4A47-BD40-2589D470BEA3}"/>
                    </a:ext>
                  </a:extLst>
                </p14:cNvPr>
                <p14:cNvContentPartPr/>
                <p14:nvPr/>
              </p14:nvContentPartPr>
              <p14:xfrm>
                <a:off x="15163380" y="19171150"/>
                <a:ext cx="360" cy="360"/>
              </p14:xfrm>
            </p:contentPart>
          </mc:Choice>
          <mc:Fallback xmlns="">
            <p:pic>
              <p:nvPicPr>
                <p:cNvPr id="1109" name="Entrada de lápiz 1108">
                  <a:extLst>
                    <a:ext uri="{FF2B5EF4-FFF2-40B4-BE49-F238E27FC236}">
                      <a16:creationId xmlns:a16="http://schemas.microsoft.com/office/drawing/2014/main" id="{1BA3742C-9F4A-4A47-BD40-2589D470BEA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154380" y="191621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1" name="Entrada de lápiz 1110">
                  <a:extLst>
                    <a:ext uri="{FF2B5EF4-FFF2-40B4-BE49-F238E27FC236}">
                      <a16:creationId xmlns:a16="http://schemas.microsoft.com/office/drawing/2014/main" id="{D735FFDA-86C1-441A-B819-E511A731587A}"/>
                    </a:ext>
                  </a:extLst>
                </p14:cNvPr>
                <p14:cNvContentPartPr/>
                <p14:nvPr/>
              </p14:nvContentPartPr>
              <p14:xfrm>
                <a:off x="15815700" y="15189910"/>
                <a:ext cx="1773720" cy="2561400"/>
              </p14:xfrm>
            </p:contentPart>
          </mc:Choice>
          <mc:Fallback xmlns="">
            <p:pic>
              <p:nvPicPr>
                <p:cNvPr id="1111" name="Entrada de lápiz 1110">
                  <a:extLst>
                    <a:ext uri="{FF2B5EF4-FFF2-40B4-BE49-F238E27FC236}">
                      <a16:creationId xmlns:a16="http://schemas.microsoft.com/office/drawing/2014/main" id="{D735FFDA-86C1-441A-B819-E511A731587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7060" y="15180910"/>
                  <a:ext cx="1791360" cy="257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2" name="Entrada de lápiz 1111">
                  <a:extLst>
                    <a:ext uri="{FF2B5EF4-FFF2-40B4-BE49-F238E27FC236}">
                      <a16:creationId xmlns:a16="http://schemas.microsoft.com/office/drawing/2014/main" id="{DB331C3D-739B-436C-8ACA-27D249FE40DB}"/>
                    </a:ext>
                  </a:extLst>
                </p14:cNvPr>
                <p14:cNvContentPartPr/>
                <p14:nvPr/>
              </p14:nvContentPartPr>
              <p14:xfrm>
                <a:off x="15983100" y="16631710"/>
                <a:ext cx="1257120" cy="1716480"/>
              </p14:xfrm>
            </p:contentPart>
          </mc:Choice>
          <mc:Fallback xmlns="">
            <p:pic>
              <p:nvPicPr>
                <p:cNvPr id="1112" name="Entrada de lápiz 1111">
                  <a:extLst>
                    <a:ext uri="{FF2B5EF4-FFF2-40B4-BE49-F238E27FC236}">
                      <a16:creationId xmlns:a16="http://schemas.microsoft.com/office/drawing/2014/main" id="{DB331C3D-739B-436C-8ACA-27D249FE40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974100" y="16623070"/>
                  <a:ext cx="1274760" cy="17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3" name="Entrada de lápiz 1112">
                  <a:extLst>
                    <a:ext uri="{FF2B5EF4-FFF2-40B4-BE49-F238E27FC236}">
                      <a16:creationId xmlns:a16="http://schemas.microsoft.com/office/drawing/2014/main" id="{FBA05E9E-2B98-49E4-BA0E-15066E705584}"/>
                    </a:ext>
                  </a:extLst>
                </p14:cNvPr>
                <p14:cNvContentPartPr/>
                <p14:nvPr/>
              </p14:nvContentPartPr>
              <p14:xfrm>
                <a:off x="14549220" y="16215910"/>
                <a:ext cx="1197000" cy="1542960"/>
              </p14:xfrm>
            </p:contentPart>
          </mc:Choice>
          <mc:Fallback xmlns="">
            <p:pic>
              <p:nvPicPr>
                <p:cNvPr id="1113" name="Entrada de lápiz 1112">
                  <a:extLst>
                    <a:ext uri="{FF2B5EF4-FFF2-40B4-BE49-F238E27FC236}">
                      <a16:creationId xmlns:a16="http://schemas.microsoft.com/office/drawing/2014/main" id="{FBA05E9E-2B98-49E4-BA0E-15066E70558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4540220" y="16206910"/>
                  <a:ext cx="1214640" cy="15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4" name="Entrada de lápiz 1113">
                  <a:extLst>
                    <a:ext uri="{FF2B5EF4-FFF2-40B4-BE49-F238E27FC236}">
                      <a16:creationId xmlns:a16="http://schemas.microsoft.com/office/drawing/2014/main" id="{CA565BAC-9D53-4B06-B683-3CD17D02E23C}"/>
                    </a:ext>
                  </a:extLst>
                </p14:cNvPr>
                <p14:cNvContentPartPr/>
                <p14:nvPr/>
              </p14:nvContentPartPr>
              <p14:xfrm>
                <a:off x="13853340" y="15811270"/>
                <a:ext cx="2100960" cy="2001600"/>
              </p14:xfrm>
            </p:contentPart>
          </mc:Choice>
          <mc:Fallback xmlns="">
            <p:pic>
              <p:nvPicPr>
                <p:cNvPr id="1114" name="Entrada de lápiz 1113">
                  <a:extLst>
                    <a:ext uri="{FF2B5EF4-FFF2-40B4-BE49-F238E27FC236}">
                      <a16:creationId xmlns:a16="http://schemas.microsoft.com/office/drawing/2014/main" id="{CA565BAC-9D53-4B06-B683-3CD17D02E23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3844340" y="15802270"/>
                  <a:ext cx="2118600" cy="20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5" name="Entrada de lápiz 1114">
                  <a:extLst>
                    <a:ext uri="{FF2B5EF4-FFF2-40B4-BE49-F238E27FC236}">
                      <a16:creationId xmlns:a16="http://schemas.microsoft.com/office/drawing/2014/main" id="{9187F394-51EC-4E48-A9B0-B2793B7D1511}"/>
                    </a:ext>
                  </a:extLst>
                </p14:cNvPr>
                <p14:cNvContentPartPr/>
                <p14:nvPr/>
              </p14:nvContentPartPr>
              <p14:xfrm>
                <a:off x="16271100" y="17257390"/>
                <a:ext cx="722160" cy="1887480"/>
              </p14:xfrm>
            </p:contentPart>
          </mc:Choice>
          <mc:Fallback xmlns="">
            <p:pic>
              <p:nvPicPr>
                <p:cNvPr id="1115" name="Entrada de lápiz 1114">
                  <a:extLst>
                    <a:ext uri="{FF2B5EF4-FFF2-40B4-BE49-F238E27FC236}">
                      <a16:creationId xmlns:a16="http://schemas.microsoft.com/office/drawing/2014/main" id="{9187F394-51EC-4E48-A9B0-B2793B7D151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262100" y="17248750"/>
                  <a:ext cx="739800" cy="19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6" name="Entrada de lápiz 1115">
                  <a:extLst>
                    <a:ext uri="{FF2B5EF4-FFF2-40B4-BE49-F238E27FC236}">
                      <a16:creationId xmlns:a16="http://schemas.microsoft.com/office/drawing/2014/main" id="{D5DA25B4-36B4-474F-AD4A-AFE86A6BC444}"/>
                    </a:ext>
                  </a:extLst>
                </p14:cNvPr>
                <p14:cNvContentPartPr/>
                <p14:nvPr/>
              </p14:nvContentPartPr>
              <p14:xfrm>
                <a:off x="16987140" y="18016630"/>
                <a:ext cx="1159200" cy="1345320"/>
              </p14:xfrm>
            </p:contentPart>
          </mc:Choice>
          <mc:Fallback xmlns="">
            <p:pic>
              <p:nvPicPr>
                <p:cNvPr id="1116" name="Entrada de lápiz 1115">
                  <a:extLst>
                    <a:ext uri="{FF2B5EF4-FFF2-40B4-BE49-F238E27FC236}">
                      <a16:creationId xmlns:a16="http://schemas.microsoft.com/office/drawing/2014/main" id="{D5DA25B4-36B4-474F-AD4A-AFE86A6BC44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978140" y="18007990"/>
                  <a:ext cx="1176840" cy="13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8" name="Entrada de lápiz 1117">
                  <a:extLst>
                    <a:ext uri="{FF2B5EF4-FFF2-40B4-BE49-F238E27FC236}">
                      <a16:creationId xmlns:a16="http://schemas.microsoft.com/office/drawing/2014/main" id="{6A99B63E-A1BF-481B-AF5A-95FB208770CF}"/>
                    </a:ext>
                  </a:extLst>
                </p14:cNvPr>
                <p14:cNvContentPartPr/>
                <p14:nvPr/>
              </p14:nvContentPartPr>
              <p14:xfrm>
                <a:off x="17444340" y="17611990"/>
                <a:ext cx="1406520" cy="1078560"/>
              </p14:xfrm>
            </p:contentPart>
          </mc:Choice>
          <mc:Fallback xmlns="">
            <p:pic>
              <p:nvPicPr>
                <p:cNvPr id="1118" name="Entrada de lápiz 1117">
                  <a:extLst>
                    <a:ext uri="{FF2B5EF4-FFF2-40B4-BE49-F238E27FC236}">
                      <a16:creationId xmlns:a16="http://schemas.microsoft.com/office/drawing/2014/main" id="{6A99B63E-A1BF-481B-AF5A-95FB208770C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435340" y="17603350"/>
                  <a:ext cx="1424160" cy="10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9" name="Entrada de lápiz 1118">
                  <a:extLst>
                    <a:ext uri="{FF2B5EF4-FFF2-40B4-BE49-F238E27FC236}">
                      <a16:creationId xmlns:a16="http://schemas.microsoft.com/office/drawing/2014/main" id="{00113A3A-D8B8-43C8-94B2-08D36F1634B3}"/>
                    </a:ext>
                  </a:extLst>
                </p14:cNvPr>
                <p14:cNvContentPartPr/>
                <p14:nvPr/>
              </p14:nvContentPartPr>
              <p14:xfrm>
                <a:off x="17403660" y="15754390"/>
                <a:ext cx="1464480" cy="1039680"/>
              </p14:xfrm>
            </p:contentPart>
          </mc:Choice>
          <mc:Fallback xmlns="">
            <p:pic>
              <p:nvPicPr>
                <p:cNvPr id="1119" name="Entrada de lápiz 1118">
                  <a:extLst>
                    <a:ext uri="{FF2B5EF4-FFF2-40B4-BE49-F238E27FC236}">
                      <a16:creationId xmlns:a16="http://schemas.microsoft.com/office/drawing/2014/main" id="{00113A3A-D8B8-43C8-94B2-08D36F1634B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394660" y="15745750"/>
                  <a:ext cx="1482120" cy="10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0" name="Entrada de lápiz 1119">
                  <a:extLst>
                    <a:ext uri="{FF2B5EF4-FFF2-40B4-BE49-F238E27FC236}">
                      <a16:creationId xmlns:a16="http://schemas.microsoft.com/office/drawing/2014/main" id="{5702A64D-E319-4356-B106-C83111C1B5A6}"/>
                    </a:ext>
                  </a:extLst>
                </p14:cNvPr>
                <p14:cNvContentPartPr/>
                <p14:nvPr/>
              </p14:nvContentPartPr>
              <p14:xfrm>
                <a:off x="18044820" y="15700390"/>
                <a:ext cx="1730160" cy="968040"/>
              </p14:xfrm>
            </p:contentPart>
          </mc:Choice>
          <mc:Fallback xmlns="">
            <p:pic>
              <p:nvPicPr>
                <p:cNvPr id="1120" name="Entrada de lápiz 1119">
                  <a:extLst>
                    <a:ext uri="{FF2B5EF4-FFF2-40B4-BE49-F238E27FC236}">
                      <a16:creationId xmlns:a16="http://schemas.microsoft.com/office/drawing/2014/main" id="{5702A64D-E319-4356-B106-C83111C1B5A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36180" y="15691390"/>
                  <a:ext cx="1747800" cy="9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1" name="Entrada de lápiz 1120">
                  <a:extLst>
                    <a:ext uri="{FF2B5EF4-FFF2-40B4-BE49-F238E27FC236}">
                      <a16:creationId xmlns:a16="http://schemas.microsoft.com/office/drawing/2014/main" id="{2402F188-B3B1-4B12-A6BA-02F7FF64EF7D}"/>
                    </a:ext>
                  </a:extLst>
                </p14:cNvPr>
                <p14:cNvContentPartPr/>
                <p14:nvPr/>
              </p14:nvContentPartPr>
              <p14:xfrm>
                <a:off x="18886500" y="15612910"/>
                <a:ext cx="947160" cy="773280"/>
              </p14:xfrm>
            </p:contentPart>
          </mc:Choice>
          <mc:Fallback xmlns="">
            <p:pic>
              <p:nvPicPr>
                <p:cNvPr id="1121" name="Entrada de lápiz 1120">
                  <a:extLst>
                    <a:ext uri="{FF2B5EF4-FFF2-40B4-BE49-F238E27FC236}">
                      <a16:creationId xmlns:a16="http://schemas.microsoft.com/office/drawing/2014/main" id="{2402F188-B3B1-4B12-A6BA-02F7FF64EF7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877860" y="15603910"/>
                  <a:ext cx="96480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2" name="Entrada de lápiz 1121">
                  <a:extLst>
                    <a:ext uri="{FF2B5EF4-FFF2-40B4-BE49-F238E27FC236}">
                      <a16:creationId xmlns:a16="http://schemas.microsoft.com/office/drawing/2014/main" id="{BA0243EC-A69B-4926-8D0B-824050393BDD}"/>
                    </a:ext>
                  </a:extLst>
                </p14:cNvPr>
                <p14:cNvContentPartPr/>
                <p14:nvPr/>
              </p14:nvContentPartPr>
              <p14:xfrm>
                <a:off x="17390340" y="15719110"/>
                <a:ext cx="230400" cy="941760"/>
              </p14:xfrm>
            </p:contentPart>
          </mc:Choice>
          <mc:Fallback xmlns="">
            <p:pic>
              <p:nvPicPr>
                <p:cNvPr id="1122" name="Entrada de lápiz 1121">
                  <a:extLst>
                    <a:ext uri="{FF2B5EF4-FFF2-40B4-BE49-F238E27FC236}">
                      <a16:creationId xmlns:a16="http://schemas.microsoft.com/office/drawing/2014/main" id="{BA0243EC-A69B-4926-8D0B-824050393BD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381700" y="15710110"/>
                  <a:ext cx="248040" cy="9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3" name="Entrada de lápiz 1122">
                  <a:extLst>
                    <a:ext uri="{FF2B5EF4-FFF2-40B4-BE49-F238E27FC236}">
                      <a16:creationId xmlns:a16="http://schemas.microsoft.com/office/drawing/2014/main" id="{33F1C5EC-CA32-4785-971C-59CB0B6AC53C}"/>
                    </a:ext>
                  </a:extLst>
                </p14:cNvPr>
                <p14:cNvContentPartPr/>
                <p14:nvPr/>
              </p14:nvContentPartPr>
              <p14:xfrm>
                <a:off x="17869860" y="16241830"/>
                <a:ext cx="145800" cy="662760"/>
              </p14:xfrm>
            </p:contentPart>
          </mc:Choice>
          <mc:Fallback xmlns="">
            <p:pic>
              <p:nvPicPr>
                <p:cNvPr id="1123" name="Entrada de lápiz 1122">
                  <a:extLst>
                    <a:ext uri="{FF2B5EF4-FFF2-40B4-BE49-F238E27FC236}">
                      <a16:creationId xmlns:a16="http://schemas.microsoft.com/office/drawing/2014/main" id="{33F1C5EC-CA32-4785-971C-59CB0B6AC53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7860860" y="16233190"/>
                  <a:ext cx="16344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4" name="Entrada de lápiz 1123">
                  <a:extLst>
                    <a:ext uri="{FF2B5EF4-FFF2-40B4-BE49-F238E27FC236}">
                      <a16:creationId xmlns:a16="http://schemas.microsoft.com/office/drawing/2014/main" id="{6AEDDC91-F997-4C50-82C5-093C7729DDE6}"/>
                    </a:ext>
                  </a:extLst>
                </p14:cNvPr>
                <p14:cNvContentPartPr/>
                <p14:nvPr/>
              </p14:nvContentPartPr>
              <p14:xfrm>
                <a:off x="18034380" y="16193590"/>
                <a:ext cx="651240" cy="503280"/>
              </p14:xfrm>
            </p:contentPart>
          </mc:Choice>
          <mc:Fallback xmlns="">
            <p:pic>
              <p:nvPicPr>
                <p:cNvPr id="1124" name="Entrada de lápiz 1123">
                  <a:extLst>
                    <a:ext uri="{FF2B5EF4-FFF2-40B4-BE49-F238E27FC236}">
                      <a16:creationId xmlns:a16="http://schemas.microsoft.com/office/drawing/2014/main" id="{6AEDDC91-F997-4C50-82C5-093C7729DDE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8025740" y="16184950"/>
                  <a:ext cx="66888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25" name="Entrada de lápiz 1124">
                  <a:extLst>
                    <a:ext uri="{FF2B5EF4-FFF2-40B4-BE49-F238E27FC236}">
                      <a16:creationId xmlns:a16="http://schemas.microsoft.com/office/drawing/2014/main" id="{D5C418BB-0875-41BC-8451-79D2D4F62978}"/>
                    </a:ext>
                  </a:extLst>
                </p14:cNvPr>
                <p14:cNvContentPartPr/>
                <p14:nvPr/>
              </p14:nvContentPartPr>
              <p14:xfrm>
                <a:off x="16438500" y="15509230"/>
                <a:ext cx="270720" cy="747720"/>
              </p14:xfrm>
            </p:contentPart>
          </mc:Choice>
          <mc:Fallback xmlns="">
            <p:pic>
              <p:nvPicPr>
                <p:cNvPr id="1125" name="Entrada de lápiz 1124">
                  <a:extLst>
                    <a:ext uri="{FF2B5EF4-FFF2-40B4-BE49-F238E27FC236}">
                      <a16:creationId xmlns:a16="http://schemas.microsoft.com/office/drawing/2014/main" id="{D5C418BB-0875-41BC-8451-79D2D4F6297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429860" y="15500590"/>
                  <a:ext cx="28836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26" name="Entrada de lápiz 1125">
                  <a:extLst>
                    <a:ext uri="{FF2B5EF4-FFF2-40B4-BE49-F238E27FC236}">
                      <a16:creationId xmlns:a16="http://schemas.microsoft.com/office/drawing/2014/main" id="{8D7E2F90-B7CD-4D6F-BEAB-A46D38461F80}"/>
                    </a:ext>
                  </a:extLst>
                </p14:cNvPr>
                <p14:cNvContentPartPr/>
                <p14:nvPr/>
              </p14:nvContentPartPr>
              <p14:xfrm>
                <a:off x="16794540" y="15571510"/>
                <a:ext cx="420840" cy="926640"/>
              </p14:xfrm>
            </p:contentPart>
          </mc:Choice>
          <mc:Fallback xmlns="">
            <p:pic>
              <p:nvPicPr>
                <p:cNvPr id="1126" name="Entrada de lápiz 1125">
                  <a:extLst>
                    <a:ext uri="{FF2B5EF4-FFF2-40B4-BE49-F238E27FC236}">
                      <a16:creationId xmlns:a16="http://schemas.microsoft.com/office/drawing/2014/main" id="{8D7E2F90-B7CD-4D6F-BEAB-A46D38461F8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6785900" y="15562510"/>
                  <a:ext cx="438480" cy="9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7" name="Entrada de lápiz 1126">
                  <a:extLst>
                    <a:ext uri="{FF2B5EF4-FFF2-40B4-BE49-F238E27FC236}">
                      <a16:creationId xmlns:a16="http://schemas.microsoft.com/office/drawing/2014/main" id="{88403AB8-4606-4BAD-BFD2-C3DBDEBA0CAD}"/>
                    </a:ext>
                  </a:extLst>
                </p14:cNvPr>
                <p14:cNvContentPartPr/>
                <p14:nvPr/>
              </p14:nvContentPartPr>
              <p14:xfrm>
                <a:off x="16578180" y="15642790"/>
                <a:ext cx="826920" cy="329040"/>
              </p14:xfrm>
            </p:contentPart>
          </mc:Choice>
          <mc:Fallback xmlns="">
            <p:pic>
              <p:nvPicPr>
                <p:cNvPr id="1127" name="Entrada de lápiz 1126">
                  <a:extLst>
                    <a:ext uri="{FF2B5EF4-FFF2-40B4-BE49-F238E27FC236}">
                      <a16:creationId xmlns:a16="http://schemas.microsoft.com/office/drawing/2014/main" id="{88403AB8-4606-4BAD-BFD2-C3DBDEBA0CA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569540" y="15634150"/>
                  <a:ext cx="8445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28" name="Entrada de lápiz 1127">
                  <a:extLst>
                    <a:ext uri="{FF2B5EF4-FFF2-40B4-BE49-F238E27FC236}">
                      <a16:creationId xmlns:a16="http://schemas.microsoft.com/office/drawing/2014/main" id="{C3A6A5DF-81BC-4D4A-9F79-3B4AA9232EEF}"/>
                    </a:ext>
                  </a:extLst>
                </p14:cNvPr>
                <p14:cNvContentPartPr/>
                <p14:nvPr/>
              </p14:nvContentPartPr>
              <p14:xfrm>
                <a:off x="19059300" y="15646390"/>
                <a:ext cx="1000440" cy="548640"/>
              </p14:xfrm>
            </p:contentPart>
          </mc:Choice>
          <mc:Fallback xmlns="">
            <p:pic>
              <p:nvPicPr>
                <p:cNvPr id="1128" name="Entrada de lápiz 1127">
                  <a:extLst>
                    <a:ext uri="{FF2B5EF4-FFF2-40B4-BE49-F238E27FC236}">
                      <a16:creationId xmlns:a16="http://schemas.microsoft.com/office/drawing/2014/main" id="{C3A6A5DF-81BC-4D4A-9F79-3B4AA9232EE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9050660" y="15637390"/>
                  <a:ext cx="10180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29" name="Entrada de lápiz 1128">
                  <a:extLst>
                    <a:ext uri="{FF2B5EF4-FFF2-40B4-BE49-F238E27FC236}">
                      <a16:creationId xmlns:a16="http://schemas.microsoft.com/office/drawing/2014/main" id="{965B4D49-B2A5-4927-8115-942E47E77C0E}"/>
                    </a:ext>
                  </a:extLst>
                </p14:cNvPr>
                <p14:cNvContentPartPr/>
                <p14:nvPr/>
              </p14:nvContentPartPr>
              <p14:xfrm>
                <a:off x="19534860" y="15470710"/>
                <a:ext cx="412920" cy="457560"/>
              </p14:xfrm>
            </p:contentPart>
          </mc:Choice>
          <mc:Fallback xmlns="">
            <p:pic>
              <p:nvPicPr>
                <p:cNvPr id="1129" name="Entrada de lápiz 1128">
                  <a:extLst>
                    <a:ext uri="{FF2B5EF4-FFF2-40B4-BE49-F238E27FC236}">
                      <a16:creationId xmlns:a16="http://schemas.microsoft.com/office/drawing/2014/main" id="{965B4D49-B2A5-4927-8115-942E47E77C0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9525860" y="15462070"/>
                  <a:ext cx="43056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30" name="Entrada de lápiz 1129">
                  <a:extLst>
                    <a:ext uri="{FF2B5EF4-FFF2-40B4-BE49-F238E27FC236}">
                      <a16:creationId xmlns:a16="http://schemas.microsoft.com/office/drawing/2014/main" id="{FBDDEE01-1948-4994-8BD3-AD9714B1A575}"/>
                    </a:ext>
                  </a:extLst>
                </p14:cNvPr>
                <p14:cNvContentPartPr/>
                <p14:nvPr/>
              </p14:nvContentPartPr>
              <p14:xfrm>
                <a:off x="19195020" y="16114390"/>
                <a:ext cx="177120" cy="471600"/>
              </p14:xfrm>
            </p:contentPart>
          </mc:Choice>
          <mc:Fallback xmlns="">
            <p:pic>
              <p:nvPicPr>
                <p:cNvPr id="1130" name="Entrada de lápiz 1129">
                  <a:extLst>
                    <a:ext uri="{FF2B5EF4-FFF2-40B4-BE49-F238E27FC236}">
                      <a16:creationId xmlns:a16="http://schemas.microsoft.com/office/drawing/2014/main" id="{FBDDEE01-1948-4994-8BD3-AD9714B1A57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186380" y="16105750"/>
                  <a:ext cx="1947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31" name="Entrada de lápiz 1130">
                  <a:extLst>
                    <a:ext uri="{FF2B5EF4-FFF2-40B4-BE49-F238E27FC236}">
                      <a16:creationId xmlns:a16="http://schemas.microsoft.com/office/drawing/2014/main" id="{C760728E-D502-4849-85B4-75F3FC64983A}"/>
                    </a:ext>
                  </a:extLst>
                </p14:cNvPr>
                <p14:cNvContentPartPr/>
                <p14:nvPr/>
              </p14:nvContentPartPr>
              <p14:xfrm>
                <a:off x="19638900" y="16298710"/>
                <a:ext cx="255600" cy="336960"/>
              </p14:xfrm>
            </p:contentPart>
          </mc:Choice>
          <mc:Fallback xmlns="">
            <p:pic>
              <p:nvPicPr>
                <p:cNvPr id="1131" name="Entrada de lápiz 1130">
                  <a:extLst>
                    <a:ext uri="{FF2B5EF4-FFF2-40B4-BE49-F238E27FC236}">
                      <a16:creationId xmlns:a16="http://schemas.microsoft.com/office/drawing/2014/main" id="{C760728E-D502-4849-85B4-75F3FC64983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9630260" y="16289710"/>
                  <a:ext cx="2732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32" name="Entrada de lápiz 1131">
                  <a:extLst>
                    <a:ext uri="{FF2B5EF4-FFF2-40B4-BE49-F238E27FC236}">
                      <a16:creationId xmlns:a16="http://schemas.microsoft.com/office/drawing/2014/main" id="{3184FE7B-8098-4DA3-A135-ED2D76FF39C5}"/>
                    </a:ext>
                  </a:extLst>
                </p14:cNvPr>
                <p14:cNvContentPartPr/>
                <p14:nvPr/>
              </p14:nvContentPartPr>
              <p14:xfrm>
                <a:off x="18978660" y="16659070"/>
                <a:ext cx="93240" cy="375480"/>
              </p14:xfrm>
            </p:contentPart>
          </mc:Choice>
          <mc:Fallback xmlns="">
            <p:pic>
              <p:nvPicPr>
                <p:cNvPr id="1132" name="Entrada de lápiz 1131">
                  <a:extLst>
                    <a:ext uri="{FF2B5EF4-FFF2-40B4-BE49-F238E27FC236}">
                      <a16:creationId xmlns:a16="http://schemas.microsoft.com/office/drawing/2014/main" id="{3184FE7B-8098-4DA3-A135-ED2D76FF39C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969660" y="16650430"/>
                  <a:ext cx="1108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33" name="Entrada de lápiz 1132">
                  <a:extLst>
                    <a:ext uri="{FF2B5EF4-FFF2-40B4-BE49-F238E27FC236}">
                      <a16:creationId xmlns:a16="http://schemas.microsoft.com/office/drawing/2014/main" id="{BB32DDA4-5B02-4959-BFE0-373E9B109439}"/>
                    </a:ext>
                  </a:extLst>
                </p14:cNvPr>
                <p14:cNvContentPartPr/>
                <p14:nvPr/>
              </p14:nvContentPartPr>
              <p14:xfrm>
                <a:off x="18363060" y="16149670"/>
                <a:ext cx="158760" cy="463680"/>
              </p14:xfrm>
            </p:contentPart>
          </mc:Choice>
          <mc:Fallback xmlns="">
            <p:pic>
              <p:nvPicPr>
                <p:cNvPr id="1133" name="Entrada de lápiz 1132">
                  <a:extLst>
                    <a:ext uri="{FF2B5EF4-FFF2-40B4-BE49-F238E27FC236}">
                      <a16:creationId xmlns:a16="http://schemas.microsoft.com/office/drawing/2014/main" id="{BB32DDA4-5B02-4959-BFE0-373E9B10943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8354060" y="16141030"/>
                  <a:ext cx="1764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134" name="Entrada de lápiz 1133">
                  <a:extLst>
                    <a:ext uri="{FF2B5EF4-FFF2-40B4-BE49-F238E27FC236}">
                      <a16:creationId xmlns:a16="http://schemas.microsoft.com/office/drawing/2014/main" id="{D98A1233-D9CA-464A-8B87-4BF8D88CC660}"/>
                    </a:ext>
                  </a:extLst>
                </p14:cNvPr>
                <p14:cNvContentPartPr/>
                <p14:nvPr/>
              </p14:nvContentPartPr>
              <p14:xfrm>
                <a:off x="18580860" y="15883990"/>
                <a:ext cx="173160" cy="326160"/>
              </p14:xfrm>
            </p:contentPart>
          </mc:Choice>
          <mc:Fallback xmlns="">
            <p:pic>
              <p:nvPicPr>
                <p:cNvPr id="1134" name="Entrada de lápiz 1133">
                  <a:extLst>
                    <a:ext uri="{FF2B5EF4-FFF2-40B4-BE49-F238E27FC236}">
                      <a16:creationId xmlns:a16="http://schemas.microsoft.com/office/drawing/2014/main" id="{D98A1233-D9CA-464A-8B87-4BF8D88CC66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571860" y="15874990"/>
                  <a:ext cx="1908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135" name="Entrada de lápiz 1134">
                  <a:extLst>
                    <a:ext uri="{FF2B5EF4-FFF2-40B4-BE49-F238E27FC236}">
                      <a16:creationId xmlns:a16="http://schemas.microsoft.com/office/drawing/2014/main" id="{3E9C37A1-3798-4450-BC0E-9867151676DE}"/>
                    </a:ext>
                  </a:extLst>
                </p14:cNvPr>
                <p14:cNvContentPartPr/>
                <p14:nvPr/>
              </p14:nvContentPartPr>
              <p14:xfrm>
                <a:off x="18620820" y="15931150"/>
                <a:ext cx="549720" cy="127440"/>
              </p14:xfrm>
            </p:contentPart>
          </mc:Choice>
          <mc:Fallback xmlns="">
            <p:pic>
              <p:nvPicPr>
                <p:cNvPr id="1135" name="Entrada de lápiz 1134">
                  <a:extLst>
                    <a:ext uri="{FF2B5EF4-FFF2-40B4-BE49-F238E27FC236}">
                      <a16:creationId xmlns:a16="http://schemas.microsoft.com/office/drawing/2014/main" id="{3E9C37A1-3798-4450-BC0E-9867151676D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8611820" y="15922150"/>
                  <a:ext cx="567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36" name="Entrada de lápiz 1135">
                  <a:extLst>
                    <a:ext uri="{FF2B5EF4-FFF2-40B4-BE49-F238E27FC236}">
                      <a16:creationId xmlns:a16="http://schemas.microsoft.com/office/drawing/2014/main" id="{A51E6F7C-D1A3-4194-83E0-0A3ACA5CF97E}"/>
                    </a:ext>
                  </a:extLst>
                </p14:cNvPr>
                <p14:cNvContentPartPr/>
                <p14:nvPr/>
              </p14:nvContentPartPr>
              <p14:xfrm>
                <a:off x="18001260" y="15513190"/>
                <a:ext cx="181800" cy="238680"/>
              </p14:xfrm>
            </p:contentPart>
          </mc:Choice>
          <mc:Fallback xmlns="">
            <p:pic>
              <p:nvPicPr>
                <p:cNvPr id="1136" name="Entrada de lápiz 1135">
                  <a:extLst>
                    <a:ext uri="{FF2B5EF4-FFF2-40B4-BE49-F238E27FC236}">
                      <a16:creationId xmlns:a16="http://schemas.microsoft.com/office/drawing/2014/main" id="{A51E6F7C-D1A3-4194-83E0-0A3ACA5CF97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992260" y="15504550"/>
                  <a:ext cx="199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37" name="Entrada de lápiz 1136">
                  <a:extLst>
                    <a:ext uri="{FF2B5EF4-FFF2-40B4-BE49-F238E27FC236}">
                      <a16:creationId xmlns:a16="http://schemas.microsoft.com/office/drawing/2014/main" id="{21121BB8-65C8-48A8-8C7A-2CA23965B239}"/>
                    </a:ext>
                  </a:extLst>
                </p14:cNvPr>
                <p14:cNvContentPartPr/>
                <p14:nvPr/>
              </p14:nvContentPartPr>
              <p14:xfrm>
                <a:off x="17347500" y="15052030"/>
                <a:ext cx="720000" cy="471240"/>
              </p14:xfrm>
            </p:contentPart>
          </mc:Choice>
          <mc:Fallback xmlns="">
            <p:pic>
              <p:nvPicPr>
                <p:cNvPr id="1137" name="Entrada de lápiz 1136">
                  <a:extLst>
                    <a:ext uri="{FF2B5EF4-FFF2-40B4-BE49-F238E27FC236}">
                      <a16:creationId xmlns:a16="http://schemas.microsoft.com/office/drawing/2014/main" id="{21121BB8-65C8-48A8-8C7A-2CA23965B23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7338500" y="15043030"/>
                  <a:ext cx="7376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38" name="Entrada de lápiz 1137">
                  <a:extLst>
                    <a:ext uri="{FF2B5EF4-FFF2-40B4-BE49-F238E27FC236}">
                      <a16:creationId xmlns:a16="http://schemas.microsoft.com/office/drawing/2014/main" id="{089EB0BE-1004-4757-BC80-427C46EE68EA}"/>
                    </a:ext>
                  </a:extLst>
                </p14:cNvPr>
                <p14:cNvContentPartPr/>
                <p14:nvPr/>
              </p14:nvContentPartPr>
              <p14:xfrm>
                <a:off x="17442180" y="15473230"/>
                <a:ext cx="856440" cy="292680"/>
              </p14:xfrm>
            </p:contentPart>
          </mc:Choice>
          <mc:Fallback xmlns="">
            <p:pic>
              <p:nvPicPr>
                <p:cNvPr id="1138" name="Entrada de lápiz 1137">
                  <a:extLst>
                    <a:ext uri="{FF2B5EF4-FFF2-40B4-BE49-F238E27FC236}">
                      <a16:creationId xmlns:a16="http://schemas.microsoft.com/office/drawing/2014/main" id="{089EB0BE-1004-4757-BC80-427C46EE68E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433540" y="15464590"/>
                  <a:ext cx="874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39" name="Entrada de lápiz 1138">
                  <a:extLst>
                    <a:ext uri="{FF2B5EF4-FFF2-40B4-BE49-F238E27FC236}">
                      <a16:creationId xmlns:a16="http://schemas.microsoft.com/office/drawing/2014/main" id="{9104C186-F1B4-4126-A537-56687D365711}"/>
                    </a:ext>
                  </a:extLst>
                </p14:cNvPr>
                <p14:cNvContentPartPr/>
                <p14:nvPr/>
              </p14:nvContentPartPr>
              <p14:xfrm>
                <a:off x="17704260" y="15414550"/>
                <a:ext cx="675720" cy="255960"/>
              </p14:xfrm>
            </p:contentPart>
          </mc:Choice>
          <mc:Fallback xmlns="">
            <p:pic>
              <p:nvPicPr>
                <p:cNvPr id="1139" name="Entrada de lápiz 1138">
                  <a:extLst>
                    <a:ext uri="{FF2B5EF4-FFF2-40B4-BE49-F238E27FC236}">
                      <a16:creationId xmlns:a16="http://schemas.microsoft.com/office/drawing/2014/main" id="{9104C186-F1B4-4126-A537-56687D36571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695620" y="15405550"/>
                  <a:ext cx="693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40" name="Entrada de lápiz 1139">
                  <a:extLst>
                    <a:ext uri="{FF2B5EF4-FFF2-40B4-BE49-F238E27FC236}">
                      <a16:creationId xmlns:a16="http://schemas.microsoft.com/office/drawing/2014/main" id="{8E3B4F20-2DA8-409F-B1E8-422E83DA3D72}"/>
                    </a:ext>
                  </a:extLst>
                </p14:cNvPr>
                <p14:cNvContentPartPr/>
                <p14:nvPr/>
              </p14:nvContentPartPr>
              <p14:xfrm>
                <a:off x="17609940" y="15007390"/>
                <a:ext cx="2331360" cy="623880"/>
              </p14:xfrm>
            </p:contentPart>
          </mc:Choice>
          <mc:Fallback xmlns="">
            <p:pic>
              <p:nvPicPr>
                <p:cNvPr id="1140" name="Entrada de lápiz 1139">
                  <a:extLst>
                    <a:ext uri="{FF2B5EF4-FFF2-40B4-BE49-F238E27FC236}">
                      <a16:creationId xmlns:a16="http://schemas.microsoft.com/office/drawing/2014/main" id="{8E3B4F20-2DA8-409F-B1E8-422E83DA3D7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7600940" y="14998390"/>
                  <a:ext cx="234900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41" name="Entrada de lápiz 1140">
                  <a:extLst>
                    <a:ext uri="{FF2B5EF4-FFF2-40B4-BE49-F238E27FC236}">
                      <a16:creationId xmlns:a16="http://schemas.microsoft.com/office/drawing/2014/main" id="{F00A9228-96C3-4BA5-9DB3-7CC1BEBEF713}"/>
                    </a:ext>
                  </a:extLst>
                </p14:cNvPr>
                <p14:cNvContentPartPr/>
                <p14:nvPr/>
              </p14:nvContentPartPr>
              <p14:xfrm>
                <a:off x="18550620" y="15747190"/>
                <a:ext cx="1017000" cy="111240"/>
              </p14:xfrm>
            </p:contentPart>
          </mc:Choice>
          <mc:Fallback xmlns="">
            <p:pic>
              <p:nvPicPr>
                <p:cNvPr id="1141" name="Entrada de lápiz 1140">
                  <a:extLst>
                    <a:ext uri="{FF2B5EF4-FFF2-40B4-BE49-F238E27FC236}">
                      <a16:creationId xmlns:a16="http://schemas.microsoft.com/office/drawing/2014/main" id="{F00A9228-96C3-4BA5-9DB3-7CC1BEBEF71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8541980" y="15738190"/>
                  <a:ext cx="1034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42" name="Entrada de lápiz 1141">
                  <a:extLst>
                    <a:ext uri="{FF2B5EF4-FFF2-40B4-BE49-F238E27FC236}">
                      <a16:creationId xmlns:a16="http://schemas.microsoft.com/office/drawing/2014/main" id="{88B2B421-A71B-4E99-9C36-6C009C657F26}"/>
                    </a:ext>
                  </a:extLst>
                </p14:cNvPr>
                <p14:cNvContentPartPr/>
                <p14:nvPr/>
              </p14:nvContentPartPr>
              <p14:xfrm>
                <a:off x="18907740" y="16462150"/>
                <a:ext cx="600120" cy="65160"/>
              </p14:xfrm>
            </p:contentPart>
          </mc:Choice>
          <mc:Fallback xmlns="">
            <p:pic>
              <p:nvPicPr>
                <p:cNvPr id="1142" name="Entrada de lápiz 1141">
                  <a:extLst>
                    <a:ext uri="{FF2B5EF4-FFF2-40B4-BE49-F238E27FC236}">
                      <a16:creationId xmlns:a16="http://schemas.microsoft.com/office/drawing/2014/main" id="{88B2B421-A71B-4E99-9C36-6C009C657F2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899100" y="16453510"/>
                  <a:ext cx="617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44" name="Entrada de lápiz 1143">
                  <a:extLst>
                    <a:ext uri="{FF2B5EF4-FFF2-40B4-BE49-F238E27FC236}">
                      <a16:creationId xmlns:a16="http://schemas.microsoft.com/office/drawing/2014/main" id="{77D00B27-1D17-4F7A-AFD5-6E1D54389893}"/>
                    </a:ext>
                  </a:extLst>
                </p14:cNvPr>
                <p14:cNvContentPartPr/>
                <p14:nvPr/>
              </p14:nvContentPartPr>
              <p14:xfrm>
                <a:off x="16888860" y="17094670"/>
                <a:ext cx="1985400" cy="588960"/>
              </p14:xfrm>
            </p:contentPart>
          </mc:Choice>
          <mc:Fallback xmlns="">
            <p:pic>
              <p:nvPicPr>
                <p:cNvPr id="1144" name="Entrada de lápiz 1143">
                  <a:extLst>
                    <a:ext uri="{FF2B5EF4-FFF2-40B4-BE49-F238E27FC236}">
                      <a16:creationId xmlns:a16="http://schemas.microsoft.com/office/drawing/2014/main" id="{77D00B27-1D17-4F7A-AFD5-6E1D5438989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6879860" y="17085670"/>
                  <a:ext cx="200304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45" name="Entrada de lápiz 1144">
                  <a:extLst>
                    <a:ext uri="{FF2B5EF4-FFF2-40B4-BE49-F238E27FC236}">
                      <a16:creationId xmlns:a16="http://schemas.microsoft.com/office/drawing/2014/main" id="{FE608D0A-D5F7-467B-A97C-E0EB6BD81F4D}"/>
                    </a:ext>
                  </a:extLst>
                </p14:cNvPr>
                <p14:cNvContentPartPr/>
                <p14:nvPr/>
              </p14:nvContentPartPr>
              <p14:xfrm>
                <a:off x="17794260" y="17881630"/>
                <a:ext cx="1168200" cy="248760"/>
              </p14:xfrm>
            </p:contentPart>
          </mc:Choice>
          <mc:Fallback xmlns="">
            <p:pic>
              <p:nvPicPr>
                <p:cNvPr id="1145" name="Entrada de lápiz 1144">
                  <a:extLst>
                    <a:ext uri="{FF2B5EF4-FFF2-40B4-BE49-F238E27FC236}">
                      <a16:creationId xmlns:a16="http://schemas.microsoft.com/office/drawing/2014/main" id="{FE608D0A-D5F7-467B-A97C-E0EB6BD81F4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7785260" y="17872990"/>
                  <a:ext cx="1185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46" name="Entrada de lápiz 1145">
                  <a:extLst>
                    <a:ext uri="{FF2B5EF4-FFF2-40B4-BE49-F238E27FC236}">
                      <a16:creationId xmlns:a16="http://schemas.microsoft.com/office/drawing/2014/main" id="{EA454E7C-B77F-4B5F-9217-7F76A8AF4538}"/>
                    </a:ext>
                  </a:extLst>
                </p14:cNvPr>
                <p14:cNvContentPartPr/>
                <p14:nvPr/>
              </p14:nvContentPartPr>
              <p14:xfrm>
                <a:off x="17959860" y="17308150"/>
                <a:ext cx="798120" cy="95040"/>
              </p14:xfrm>
            </p:contentPart>
          </mc:Choice>
          <mc:Fallback xmlns="">
            <p:pic>
              <p:nvPicPr>
                <p:cNvPr id="1146" name="Entrada de lápiz 1145">
                  <a:extLst>
                    <a:ext uri="{FF2B5EF4-FFF2-40B4-BE49-F238E27FC236}">
                      <a16:creationId xmlns:a16="http://schemas.microsoft.com/office/drawing/2014/main" id="{EA454E7C-B77F-4B5F-9217-7F76A8AF453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7951220" y="17299150"/>
                  <a:ext cx="815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48" name="Entrada de lápiz 1147">
                  <a:extLst>
                    <a:ext uri="{FF2B5EF4-FFF2-40B4-BE49-F238E27FC236}">
                      <a16:creationId xmlns:a16="http://schemas.microsoft.com/office/drawing/2014/main" id="{CB097217-A6AD-41C8-AB44-D6921071FAC0}"/>
                    </a:ext>
                  </a:extLst>
                </p14:cNvPr>
                <p14:cNvContentPartPr/>
                <p14:nvPr/>
              </p14:nvContentPartPr>
              <p14:xfrm>
                <a:off x="16531380" y="15505270"/>
                <a:ext cx="621360" cy="1296720"/>
              </p14:xfrm>
            </p:contentPart>
          </mc:Choice>
          <mc:Fallback xmlns="">
            <p:pic>
              <p:nvPicPr>
                <p:cNvPr id="1148" name="Entrada de lápiz 1147">
                  <a:extLst>
                    <a:ext uri="{FF2B5EF4-FFF2-40B4-BE49-F238E27FC236}">
                      <a16:creationId xmlns:a16="http://schemas.microsoft.com/office/drawing/2014/main" id="{CB097217-A6AD-41C8-AB44-D6921071FA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6522380" y="15496630"/>
                  <a:ext cx="639000" cy="13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49" name="Entrada de lápiz 1148">
                  <a:extLst>
                    <a:ext uri="{FF2B5EF4-FFF2-40B4-BE49-F238E27FC236}">
                      <a16:creationId xmlns:a16="http://schemas.microsoft.com/office/drawing/2014/main" id="{EDCA8A3D-BB51-489F-97F3-1014DFD53D7A}"/>
                    </a:ext>
                  </a:extLst>
                </p14:cNvPr>
                <p14:cNvContentPartPr/>
                <p14:nvPr/>
              </p14:nvContentPartPr>
              <p14:xfrm>
                <a:off x="16834140" y="16583470"/>
                <a:ext cx="195840" cy="496080"/>
              </p14:xfrm>
            </p:contentPart>
          </mc:Choice>
          <mc:Fallback xmlns="">
            <p:pic>
              <p:nvPicPr>
                <p:cNvPr id="1149" name="Entrada de lápiz 1148">
                  <a:extLst>
                    <a:ext uri="{FF2B5EF4-FFF2-40B4-BE49-F238E27FC236}">
                      <a16:creationId xmlns:a16="http://schemas.microsoft.com/office/drawing/2014/main" id="{EDCA8A3D-BB51-489F-97F3-1014DFD53D7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6825140" y="16574470"/>
                  <a:ext cx="2134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50" name="Entrada de lápiz 1149">
                  <a:extLst>
                    <a:ext uri="{FF2B5EF4-FFF2-40B4-BE49-F238E27FC236}">
                      <a16:creationId xmlns:a16="http://schemas.microsoft.com/office/drawing/2014/main" id="{CBEC3DF2-2B8F-460B-A690-DFAB67D5B5B5}"/>
                    </a:ext>
                  </a:extLst>
                </p14:cNvPr>
                <p14:cNvContentPartPr/>
                <p14:nvPr/>
              </p14:nvContentPartPr>
              <p14:xfrm>
                <a:off x="17059500" y="16632430"/>
                <a:ext cx="330120" cy="343080"/>
              </p14:xfrm>
            </p:contentPart>
          </mc:Choice>
          <mc:Fallback xmlns="">
            <p:pic>
              <p:nvPicPr>
                <p:cNvPr id="1150" name="Entrada de lápiz 1149">
                  <a:extLst>
                    <a:ext uri="{FF2B5EF4-FFF2-40B4-BE49-F238E27FC236}">
                      <a16:creationId xmlns:a16="http://schemas.microsoft.com/office/drawing/2014/main" id="{CBEC3DF2-2B8F-460B-A690-DFAB67D5B5B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050860" y="16623430"/>
                  <a:ext cx="3477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52" name="Entrada de lápiz 1151">
                  <a:extLst>
                    <a:ext uri="{FF2B5EF4-FFF2-40B4-BE49-F238E27FC236}">
                      <a16:creationId xmlns:a16="http://schemas.microsoft.com/office/drawing/2014/main" id="{66B64304-231F-4130-876B-F17200E0C746}"/>
                    </a:ext>
                  </a:extLst>
                </p14:cNvPr>
                <p14:cNvContentPartPr/>
                <p14:nvPr/>
              </p14:nvContentPartPr>
              <p14:xfrm>
                <a:off x="15542460" y="17033830"/>
                <a:ext cx="632160" cy="1351800"/>
              </p14:xfrm>
            </p:contentPart>
          </mc:Choice>
          <mc:Fallback xmlns="">
            <p:pic>
              <p:nvPicPr>
                <p:cNvPr id="1152" name="Entrada de lápiz 1151">
                  <a:extLst>
                    <a:ext uri="{FF2B5EF4-FFF2-40B4-BE49-F238E27FC236}">
                      <a16:creationId xmlns:a16="http://schemas.microsoft.com/office/drawing/2014/main" id="{66B64304-231F-4130-876B-F17200E0C74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5533820" y="17024830"/>
                  <a:ext cx="649800" cy="13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54" name="Entrada de lápiz 1153">
                  <a:extLst>
                    <a:ext uri="{FF2B5EF4-FFF2-40B4-BE49-F238E27FC236}">
                      <a16:creationId xmlns:a16="http://schemas.microsoft.com/office/drawing/2014/main" id="{389DF569-8E14-4F53-8EDF-BEE4D3554EDA}"/>
                    </a:ext>
                  </a:extLst>
                </p14:cNvPr>
                <p14:cNvContentPartPr/>
                <p14:nvPr/>
              </p14:nvContentPartPr>
              <p14:xfrm>
                <a:off x="14549580" y="18212470"/>
                <a:ext cx="1179000" cy="150480"/>
              </p14:xfrm>
            </p:contentPart>
          </mc:Choice>
          <mc:Fallback xmlns="">
            <p:pic>
              <p:nvPicPr>
                <p:cNvPr id="1154" name="Entrada de lápiz 1153">
                  <a:extLst>
                    <a:ext uri="{FF2B5EF4-FFF2-40B4-BE49-F238E27FC236}">
                      <a16:creationId xmlns:a16="http://schemas.microsoft.com/office/drawing/2014/main" id="{389DF569-8E14-4F53-8EDF-BEE4D3554ED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4540940" y="18203470"/>
                  <a:ext cx="1196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55" name="Entrada de lápiz 1154">
                  <a:extLst>
                    <a:ext uri="{FF2B5EF4-FFF2-40B4-BE49-F238E27FC236}">
                      <a16:creationId xmlns:a16="http://schemas.microsoft.com/office/drawing/2014/main" id="{E47DB634-53C5-416B-8848-DDE953453BD5}"/>
                    </a:ext>
                  </a:extLst>
                </p14:cNvPr>
                <p14:cNvContentPartPr/>
                <p14:nvPr/>
              </p14:nvContentPartPr>
              <p14:xfrm>
                <a:off x="16200900" y="17730070"/>
                <a:ext cx="318240" cy="1108800"/>
              </p14:xfrm>
            </p:contentPart>
          </mc:Choice>
          <mc:Fallback xmlns="">
            <p:pic>
              <p:nvPicPr>
                <p:cNvPr id="1155" name="Entrada de lápiz 1154">
                  <a:extLst>
                    <a:ext uri="{FF2B5EF4-FFF2-40B4-BE49-F238E27FC236}">
                      <a16:creationId xmlns:a16="http://schemas.microsoft.com/office/drawing/2014/main" id="{E47DB634-53C5-416B-8848-DDE953453BD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6192260" y="17721430"/>
                  <a:ext cx="335880" cy="11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56" name="Entrada de lápiz 1155">
                  <a:extLst>
                    <a:ext uri="{FF2B5EF4-FFF2-40B4-BE49-F238E27FC236}">
                      <a16:creationId xmlns:a16="http://schemas.microsoft.com/office/drawing/2014/main" id="{47386F49-CF42-4391-B484-E63C76D7CE9C}"/>
                    </a:ext>
                  </a:extLst>
                </p14:cNvPr>
                <p14:cNvContentPartPr/>
                <p14:nvPr/>
              </p14:nvContentPartPr>
              <p14:xfrm>
                <a:off x="16722540" y="17870470"/>
                <a:ext cx="224640" cy="650160"/>
              </p14:xfrm>
            </p:contentPart>
          </mc:Choice>
          <mc:Fallback xmlns="">
            <p:pic>
              <p:nvPicPr>
                <p:cNvPr id="1156" name="Entrada de lápiz 1155">
                  <a:extLst>
                    <a:ext uri="{FF2B5EF4-FFF2-40B4-BE49-F238E27FC236}">
                      <a16:creationId xmlns:a16="http://schemas.microsoft.com/office/drawing/2014/main" id="{47386F49-CF42-4391-B484-E63C76D7CE9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6713540" y="17861470"/>
                  <a:ext cx="24228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57" name="Entrada de lápiz 1156">
                  <a:extLst>
                    <a:ext uri="{FF2B5EF4-FFF2-40B4-BE49-F238E27FC236}">
                      <a16:creationId xmlns:a16="http://schemas.microsoft.com/office/drawing/2014/main" id="{C12C608A-A0FD-4452-B0A9-3D739C923946}"/>
                    </a:ext>
                  </a:extLst>
                </p14:cNvPr>
                <p14:cNvContentPartPr/>
                <p14:nvPr/>
              </p14:nvContentPartPr>
              <p14:xfrm>
                <a:off x="16163820" y="15456310"/>
                <a:ext cx="559440" cy="1411560"/>
              </p14:xfrm>
            </p:contentPart>
          </mc:Choice>
          <mc:Fallback xmlns="">
            <p:pic>
              <p:nvPicPr>
                <p:cNvPr id="1157" name="Entrada de lápiz 1156">
                  <a:extLst>
                    <a:ext uri="{FF2B5EF4-FFF2-40B4-BE49-F238E27FC236}">
                      <a16:creationId xmlns:a16="http://schemas.microsoft.com/office/drawing/2014/main" id="{C12C608A-A0FD-4452-B0A9-3D739C92394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155180" y="15447310"/>
                  <a:ext cx="577080" cy="14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58" name="Entrada de lápiz 1157">
                  <a:extLst>
                    <a:ext uri="{FF2B5EF4-FFF2-40B4-BE49-F238E27FC236}">
                      <a16:creationId xmlns:a16="http://schemas.microsoft.com/office/drawing/2014/main" id="{3500FE55-6902-44B6-BDCE-22F66D9DB254}"/>
                    </a:ext>
                  </a:extLst>
                </p14:cNvPr>
                <p14:cNvContentPartPr/>
                <p14:nvPr/>
              </p14:nvContentPartPr>
              <p14:xfrm>
                <a:off x="15273540" y="15049870"/>
                <a:ext cx="844920" cy="1135440"/>
              </p14:xfrm>
            </p:contentPart>
          </mc:Choice>
          <mc:Fallback xmlns="">
            <p:pic>
              <p:nvPicPr>
                <p:cNvPr id="1158" name="Entrada de lápiz 1157">
                  <a:extLst>
                    <a:ext uri="{FF2B5EF4-FFF2-40B4-BE49-F238E27FC236}">
                      <a16:creationId xmlns:a16="http://schemas.microsoft.com/office/drawing/2014/main" id="{3500FE55-6902-44B6-BDCE-22F66D9DB25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264540" y="15041230"/>
                  <a:ext cx="862560" cy="11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60" name="Entrada de lápiz 1159">
                  <a:extLst>
                    <a:ext uri="{FF2B5EF4-FFF2-40B4-BE49-F238E27FC236}">
                      <a16:creationId xmlns:a16="http://schemas.microsoft.com/office/drawing/2014/main" id="{8E6E5982-2FBB-403A-B8F2-4D125695E110}"/>
                    </a:ext>
                  </a:extLst>
                </p14:cNvPr>
                <p14:cNvContentPartPr/>
                <p14:nvPr/>
              </p14:nvContentPartPr>
              <p14:xfrm>
                <a:off x="15294060" y="15615430"/>
                <a:ext cx="262800" cy="404280"/>
              </p14:xfrm>
            </p:contentPart>
          </mc:Choice>
          <mc:Fallback xmlns="">
            <p:pic>
              <p:nvPicPr>
                <p:cNvPr id="1160" name="Entrada de lápiz 1159">
                  <a:extLst>
                    <a:ext uri="{FF2B5EF4-FFF2-40B4-BE49-F238E27FC236}">
                      <a16:creationId xmlns:a16="http://schemas.microsoft.com/office/drawing/2014/main" id="{8E6E5982-2FBB-403A-B8F2-4D125695E11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5285420" y="15606790"/>
                  <a:ext cx="2804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61" name="Entrada de lápiz 1160">
                  <a:extLst>
                    <a:ext uri="{FF2B5EF4-FFF2-40B4-BE49-F238E27FC236}">
                      <a16:creationId xmlns:a16="http://schemas.microsoft.com/office/drawing/2014/main" id="{4E6225EB-32B3-402A-B93A-44516EC79C0F}"/>
                    </a:ext>
                  </a:extLst>
                </p14:cNvPr>
                <p14:cNvContentPartPr/>
                <p14:nvPr/>
              </p14:nvContentPartPr>
              <p14:xfrm>
                <a:off x="17978940" y="16186030"/>
                <a:ext cx="1357200" cy="834840"/>
              </p14:xfrm>
            </p:contentPart>
          </mc:Choice>
          <mc:Fallback xmlns="">
            <p:pic>
              <p:nvPicPr>
                <p:cNvPr id="1161" name="Entrada de lápiz 1160">
                  <a:extLst>
                    <a:ext uri="{FF2B5EF4-FFF2-40B4-BE49-F238E27FC236}">
                      <a16:creationId xmlns:a16="http://schemas.microsoft.com/office/drawing/2014/main" id="{4E6225EB-32B3-402A-B93A-44516EC79C0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7970300" y="16177030"/>
                  <a:ext cx="1374840" cy="85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62" name="Entrada de lápiz 1161">
                  <a:extLst>
                    <a:ext uri="{FF2B5EF4-FFF2-40B4-BE49-F238E27FC236}">
                      <a16:creationId xmlns:a16="http://schemas.microsoft.com/office/drawing/2014/main" id="{3853B585-50DD-4AC8-BEE4-5DD949CA7868}"/>
                    </a:ext>
                  </a:extLst>
                </p14:cNvPr>
                <p14:cNvContentPartPr/>
                <p14:nvPr/>
              </p14:nvContentPartPr>
              <p14:xfrm>
                <a:off x="18580860" y="18090070"/>
                <a:ext cx="443880" cy="412200"/>
              </p14:xfrm>
            </p:contentPart>
          </mc:Choice>
          <mc:Fallback xmlns="">
            <p:pic>
              <p:nvPicPr>
                <p:cNvPr id="1162" name="Entrada de lápiz 1161">
                  <a:extLst>
                    <a:ext uri="{FF2B5EF4-FFF2-40B4-BE49-F238E27FC236}">
                      <a16:creationId xmlns:a16="http://schemas.microsoft.com/office/drawing/2014/main" id="{3853B585-50DD-4AC8-BEE4-5DD949CA786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8571860" y="18081430"/>
                  <a:ext cx="4615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63" name="Entrada de lápiz 1162">
                  <a:extLst>
                    <a:ext uri="{FF2B5EF4-FFF2-40B4-BE49-F238E27FC236}">
                      <a16:creationId xmlns:a16="http://schemas.microsoft.com/office/drawing/2014/main" id="{BBA24300-EBA6-4F2D-B6D3-AE2D87FCB23E}"/>
                    </a:ext>
                  </a:extLst>
                </p14:cNvPr>
                <p14:cNvContentPartPr/>
                <p14:nvPr/>
              </p14:nvContentPartPr>
              <p14:xfrm>
                <a:off x="18475740" y="18775870"/>
                <a:ext cx="522000" cy="484920"/>
              </p14:xfrm>
            </p:contentPart>
          </mc:Choice>
          <mc:Fallback xmlns="">
            <p:pic>
              <p:nvPicPr>
                <p:cNvPr id="1163" name="Entrada de lápiz 1162">
                  <a:extLst>
                    <a:ext uri="{FF2B5EF4-FFF2-40B4-BE49-F238E27FC236}">
                      <a16:creationId xmlns:a16="http://schemas.microsoft.com/office/drawing/2014/main" id="{BBA24300-EBA6-4F2D-B6D3-AE2D87FCB23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8467100" y="18766870"/>
                  <a:ext cx="53964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64" name="Entrada de lápiz 1163">
                  <a:extLst>
                    <a:ext uri="{FF2B5EF4-FFF2-40B4-BE49-F238E27FC236}">
                      <a16:creationId xmlns:a16="http://schemas.microsoft.com/office/drawing/2014/main" id="{ED1BFDDA-CD06-4937-92A6-ACAAB439F283}"/>
                    </a:ext>
                  </a:extLst>
                </p14:cNvPr>
                <p14:cNvContentPartPr/>
                <p14:nvPr/>
              </p14:nvContentPartPr>
              <p14:xfrm>
                <a:off x="18113220" y="18266470"/>
                <a:ext cx="502560" cy="802800"/>
              </p14:xfrm>
            </p:contentPart>
          </mc:Choice>
          <mc:Fallback xmlns="">
            <p:pic>
              <p:nvPicPr>
                <p:cNvPr id="1164" name="Entrada de lápiz 1163">
                  <a:extLst>
                    <a:ext uri="{FF2B5EF4-FFF2-40B4-BE49-F238E27FC236}">
                      <a16:creationId xmlns:a16="http://schemas.microsoft.com/office/drawing/2014/main" id="{ED1BFDDA-CD06-4937-92A6-ACAAB439F28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8104580" y="18257470"/>
                  <a:ext cx="52020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65" name="Entrada de lápiz 1164">
                  <a:extLst>
                    <a:ext uri="{FF2B5EF4-FFF2-40B4-BE49-F238E27FC236}">
                      <a16:creationId xmlns:a16="http://schemas.microsoft.com/office/drawing/2014/main" id="{1A960C06-0CAE-4F9E-BAC7-957B5BC59283}"/>
                    </a:ext>
                  </a:extLst>
                </p14:cNvPr>
                <p14:cNvContentPartPr/>
                <p14:nvPr/>
              </p14:nvContentPartPr>
              <p14:xfrm>
                <a:off x="17745300" y="18640870"/>
                <a:ext cx="694080" cy="512640"/>
              </p14:xfrm>
            </p:contentPart>
          </mc:Choice>
          <mc:Fallback xmlns="">
            <p:pic>
              <p:nvPicPr>
                <p:cNvPr id="1165" name="Entrada de lápiz 1164">
                  <a:extLst>
                    <a:ext uri="{FF2B5EF4-FFF2-40B4-BE49-F238E27FC236}">
                      <a16:creationId xmlns:a16="http://schemas.microsoft.com/office/drawing/2014/main" id="{1A960C06-0CAE-4F9E-BAC7-957B5BC5928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7736660" y="18632230"/>
                  <a:ext cx="7117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166" name="Entrada de lápiz 1165">
                  <a:extLst>
                    <a:ext uri="{FF2B5EF4-FFF2-40B4-BE49-F238E27FC236}">
                      <a16:creationId xmlns:a16="http://schemas.microsoft.com/office/drawing/2014/main" id="{01BAC19E-CB96-4CAB-AF57-83CBCD78D37E}"/>
                    </a:ext>
                  </a:extLst>
                </p14:cNvPr>
                <p14:cNvContentPartPr/>
                <p14:nvPr/>
              </p14:nvContentPartPr>
              <p14:xfrm>
                <a:off x="17609220" y="18848590"/>
                <a:ext cx="70200" cy="775440"/>
              </p14:xfrm>
            </p:contentPart>
          </mc:Choice>
          <mc:Fallback xmlns="">
            <p:pic>
              <p:nvPicPr>
                <p:cNvPr id="1166" name="Entrada de lápiz 1165">
                  <a:extLst>
                    <a:ext uri="{FF2B5EF4-FFF2-40B4-BE49-F238E27FC236}">
                      <a16:creationId xmlns:a16="http://schemas.microsoft.com/office/drawing/2014/main" id="{01BAC19E-CB96-4CAB-AF57-83CBCD78D37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7600220" y="18839950"/>
                  <a:ext cx="8784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167" name="Entrada de lápiz 1166">
                  <a:extLst>
                    <a:ext uri="{FF2B5EF4-FFF2-40B4-BE49-F238E27FC236}">
                      <a16:creationId xmlns:a16="http://schemas.microsoft.com/office/drawing/2014/main" id="{E7E75C29-818E-4ABE-9B1E-FDB4DB579814}"/>
                    </a:ext>
                  </a:extLst>
                </p14:cNvPr>
                <p14:cNvContentPartPr/>
                <p14:nvPr/>
              </p14:nvContentPartPr>
              <p14:xfrm>
                <a:off x="17946540" y="19188430"/>
                <a:ext cx="214560" cy="519840"/>
              </p14:xfrm>
            </p:contentPart>
          </mc:Choice>
          <mc:Fallback xmlns="">
            <p:pic>
              <p:nvPicPr>
                <p:cNvPr id="1167" name="Entrada de lápiz 1166">
                  <a:extLst>
                    <a:ext uri="{FF2B5EF4-FFF2-40B4-BE49-F238E27FC236}">
                      <a16:creationId xmlns:a16="http://schemas.microsoft.com/office/drawing/2014/main" id="{E7E75C29-818E-4ABE-9B1E-FDB4DB57981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937540" y="19179790"/>
                  <a:ext cx="2322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168" name="Entrada de lápiz 1167">
                  <a:extLst>
                    <a:ext uri="{FF2B5EF4-FFF2-40B4-BE49-F238E27FC236}">
                      <a16:creationId xmlns:a16="http://schemas.microsoft.com/office/drawing/2014/main" id="{4B00F6E1-BE17-4FBD-A250-6C71601E8C7C}"/>
                    </a:ext>
                  </a:extLst>
                </p14:cNvPr>
                <p14:cNvContentPartPr/>
                <p14:nvPr/>
              </p14:nvContentPartPr>
              <p14:xfrm>
                <a:off x="18186660" y="19388230"/>
                <a:ext cx="244080" cy="421560"/>
              </p14:xfrm>
            </p:contentPart>
          </mc:Choice>
          <mc:Fallback xmlns="">
            <p:pic>
              <p:nvPicPr>
                <p:cNvPr id="1168" name="Entrada de lápiz 1167">
                  <a:extLst>
                    <a:ext uri="{FF2B5EF4-FFF2-40B4-BE49-F238E27FC236}">
                      <a16:creationId xmlns:a16="http://schemas.microsoft.com/office/drawing/2014/main" id="{4B00F6E1-BE17-4FBD-A250-6C71601E8C7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178020" y="19379230"/>
                  <a:ext cx="2617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69" name="Entrada de lápiz 1168">
                  <a:extLst>
                    <a:ext uri="{FF2B5EF4-FFF2-40B4-BE49-F238E27FC236}">
                      <a16:creationId xmlns:a16="http://schemas.microsoft.com/office/drawing/2014/main" id="{C5C0677C-F315-42A5-A5F0-1ED3EF2F81E0}"/>
                    </a:ext>
                  </a:extLst>
                </p14:cNvPr>
                <p14:cNvContentPartPr/>
                <p14:nvPr/>
              </p14:nvContentPartPr>
              <p14:xfrm>
                <a:off x="18419940" y="19198510"/>
                <a:ext cx="473040" cy="249120"/>
              </p14:xfrm>
            </p:contentPart>
          </mc:Choice>
          <mc:Fallback xmlns="">
            <p:pic>
              <p:nvPicPr>
                <p:cNvPr id="1169" name="Entrada de lápiz 1168">
                  <a:extLst>
                    <a:ext uri="{FF2B5EF4-FFF2-40B4-BE49-F238E27FC236}">
                      <a16:creationId xmlns:a16="http://schemas.microsoft.com/office/drawing/2014/main" id="{C5C0677C-F315-42A5-A5F0-1ED3EF2F81E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8410940" y="19189870"/>
                  <a:ext cx="490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70" name="Entrada de lápiz 1169">
                  <a:extLst>
                    <a:ext uri="{FF2B5EF4-FFF2-40B4-BE49-F238E27FC236}">
                      <a16:creationId xmlns:a16="http://schemas.microsoft.com/office/drawing/2014/main" id="{885B1E01-1EBE-4B37-A129-2F70F6344231}"/>
                    </a:ext>
                  </a:extLst>
                </p14:cNvPr>
                <p14:cNvContentPartPr/>
                <p14:nvPr/>
              </p14:nvContentPartPr>
              <p14:xfrm>
                <a:off x="18794340" y="18667510"/>
                <a:ext cx="608040" cy="543960"/>
              </p14:xfrm>
            </p:contentPart>
          </mc:Choice>
          <mc:Fallback xmlns="">
            <p:pic>
              <p:nvPicPr>
                <p:cNvPr id="1170" name="Entrada de lápiz 1169">
                  <a:extLst>
                    <a:ext uri="{FF2B5EF4-FFF2-40B4-BE49-F238E27FC236}">
                      <a16:creationId xmlns:a16="http://schemas.microsoft.com/office/drawing/2014/main" id="{885B1E01-1EBE-4B37-A129-2F70F634423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785700" y="18658870"/>
                  <a:ext cx="62568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71" name="Entrada de lápiz 1170">
                  <a:extLst>
                    <a:ext uri="{FF2B5EF4-FFF2-40B4-BE49-F238E27FC236}">
                      <a16:creationId xmlns:a16="http://schemas.microsoft.com/office/drawing/2014/main" id="{62C7F758-7C9E-40B5-929C-243E440C47E7}"/>
                    </a:ext>
                  </a:extLst>
                </p14:cNvPr>
                <p14:cNvContentPartPr/>
                <p14:nvPr/>
              </p14:nvContentPartPr>
              <p14:xfrm>
                <a:off x="18853740" y="18414790"/>
                <a:ext cx="550080" cy="338760"/>
              </p14:xfrm>
            </p:contentPart>
          </mc:Choice>
          <mc:Fallback xmlns="">
            <p:pic>
              <p:nvPicPr>
                <p:cNvPr id="1171" name="Entrada de lápiz 1170">
                  <a:extLst>
                    <a:ext uri="{FF2B5EF4-FFF2-40B4-BE49-F238E27FC236}">
                      <a16:creationId xmlns:a16="http://schemas.microsoft.com/office/drawing/2014/main" id="{62C7F758-7C9E-40B5-929C-243E440C47E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8845100" y="18405790"/>
                  <a:ext cx="5677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72" name="Entrada de lápiz 1171">
                  <a:extLst>
                    <a:ext uri="{FF2B5EF4-FFF2-40B4-BE49-F238E27FC236}">
                      <a16:creationId xmlns:a16="http://schemas.microsoft.com/office/drawing/2014/main" id="{CFA2A9B3-00DC-4FBA-BD83-08595D162D80}"/>
                    </a:ext>
                  </a:extLst>
                </p14:cNvPr>
                <p14:cNvContentPartPr/>
                <p14:nvPr/>
              </p14:nvContentPartPr>
              <p14:xfrm>
                <a:off x="17459460" y="17723950"/>
                <a:ext cx="426240" cy="816840"/>
              </p14:xfrm>
            </p:contentPart>
          </mc:Choice>
          <mc:Fallback xmlns="">
            <p:pic>
              <p:nvPicPr>
                <p:cNvPr id="1172" name="Entrada de lápiz 1171">
                  <a:extLst>
                    <a:ext uri="{FF2B5EF4-FFF2-40B4-BE49-F238E27FC236}">
                      <a16:creationId xmlns:a16="http://schemas.microsoft.com/office/drawing/2014/main" id="{CFA2A9B3-00DC-4FBA-BD83-08595D162D8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7450820" y="17714950"/>
                  <a:ext cx="443880" cy="83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173" name="Entrada de lápiz 1172">
                  <a:extLst>
                    <a:ext uri="{FF2B5EF4-FFF2-40B4-BE49-F238E27FC236}">
                      <a16:creationId xmlns:a16="http://schemas.microsoft.com/office/drawing/2014/main" id="{22676113-DF77-448F-9DB1-F1D9FB4EE0E3}"/>
                    </a:ext>
                  </a:extLst>
                </p14:cNvPr>
                <p14:cNvContentPartPr/>
                <p14:nvPr/>
              </p14:nvContentPartPr>
              <p14:xfrm>
                <a:off x="17271540" y="17651230"/>
                <a:ext cx="389880" cy="576000"/>
              </p14:xfrm>
            </p:contentPart>
          </mc:Choice>
          <mc:Fallback xmlns="">
            <p:pic>
              <p:nvPicPr>
                <p:cNvPr id="1173" name="Entrada de lápiz 1172">
                  <a:extLst>
                    <a:ext uri="{FF2B5EF4-FFF2-40B4-BE49-F238E27FC236}">
                      <a16:creationId xmlns:a16="http://schemas.microsoft.com/office/drawing/2014/main" id="{22676113-DF77-448F-9DB1-F1D9FB4EE0E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262900" y="17642590"/>
                  <a:ext cx="40752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174" name="Entrada de lápiz 1173">
                  <a:extLst>
                    <a:ext uri="{FF2B5EF4-FFF2-40B4-BE49-F238E27FC236}">
                      <a16:creationId xmlns:a16="http://schemas.microsoft.com/office/drawing/2014/main" id="{9F49B85B-E914-4F25-8F40-47C6CA761418}"/>
                    </a:ext>
                  </a:extLst>
                </p14:cNvPr>
                <p14:cNvContentPartPr/>
                <p14:nvPr/>
              </p14:nvContentPartPr>
              <p14:xfrm>
                <a:off x="17232300" y="18492550"/>
                <a:ext cx="97200" cy="924840"/>
              </p14:xfrm>
            </p:contentPart>
          </mc:Choice>
          <mc:Fallback xmlns="">
            <p:pic>
              <p:nvPicPr>
                <p:cNvPr id="1174" name="Entrada de lápiz 1173">
                  <a:extLst>
                    <a:ext uri="{FF2B5EF4-FFF2-40B4-BE49-F238E27FC236}">
                      <a16:creationId xmlns:a16="http://schemas.microsoft.com/office/drawing/2014/main" id="{9F49B85B-E914-4F25-8F40-47C6CA76141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7223300" y="18483550"/>
                  <a:ext cx="114840" cy="9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175" name="Entrada de lápiz 1174">
                  <a:extLst>
                    <a:ext uri="{FF2B5EF4-FFF2-40B4-BE49-F238E27FC236}">
                      <a16:creationId xmlns:a16="http://schemas.microsoft.com/office/drawing/2014/main" id="{9ADC3D4C-D058-4F51-AE74-2A2C3C955C80}"/>
                    </a:ext>
                  </a:extLst>
                </p14:cNvPr>
                <p14:cNvContentPartPr/>
                <p14:nvPr/>
              </p14:nvContentPartPr>
              <p14:xfrm>
                <a:off x="17280180" y="19193830"/>
                <a:ext cx="213840" cy="379800"/>
              </p14:xfrm>
            </p:contentPart>
          </mc:Choice>
          <mc:Fallback xmlns="">
            <p:pic>
              <p:nvPicPr>
                <p:cNvPr id="1175" name="Entrada de lápiz 1174">
                  <a:extLst>
                    <a:ext uri="{FF2B5EF4-FFF2-40B4-BE49-F238E27FC236}">
                      <a16:creationId xmlns:a16="http://schemas.microsoft.com/office/drawing/2014/main" id="{9ADC3D4C-D058-4F51-AE74-2A2C3C955C8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271180" y="19185190"/>
                  <a:ext cx="2314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76" name="Entrada de lápiz 1175">
                  <a:extLst>
                    <a:ext uri="{FF2B5EF4-FFF2-40B4-BE49-F238E27FC236}">
                      <a16:creationId xmlns:a16="http://schemas.microsoft.com/office/drawing/2014/main" id="{F45FE7E9-ACA2-43F3-BFF4-CD78B1490331}"/>
                    </a:ext>
                  </a:extLst>
                </p14:cNvPr>
                <p14:cNvContentPartPr/>
                <p14:nvPr/>
              </p14:nvContentPartPr>
              <p14:xfrm>
                <a:off x="17309340" y="18848590"/>
                <a:ext cx="226080" cy="519840"/>
              </p14:xfrm>
            </p:contentPart>
          </mc:Choice>
          <mc:Fallback xmlns="">
            <p:pic>
              <p:nvPicPr>
                <p:cNvPr id="1176" name="Entrada de lápiz 1175">
                  <a:extLst>
                    <a:ext uri="{FF2B5EF4-FFF2-40B4-BE49-F238E27FC236}">
                      <a16:creationId xmlns:a16="http://schemas.microsoft.com/office/drawing/2014/main" id="{F45FE7E9-ACA2-43F3-BFF4-CD78B149033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7300700" y="18839950"/>
                  <a:ext cx="2437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77" name="Entrada de lápiz 1176">
                  <a:extLst>
                    <a:ext uri="{FF2B5EF4-FFF2-40B4-BE49-F238E27FC236}">
                      <a16:creationId xmlns:a16="http://schemas.microsoft.com/office/drawing/2014/main" id="{F3188D55-67A3-41F1-BEE8-68775CF5B8F5}"/>
                    </a:ext>
                  </a:extLst>
                </p14:cNvPr>
                <p14:cNvContentPartPr/>
                <p14:nvPr/>
              </p14:nvContentPartPr>
              <p14:xfrm>
                <a:off x="17311500" y="18559510"/>
                <a:ext cx="436320" cy="466920"/>
              </p14:xfrm>
            </p:contentPart>
          </mc:Choice>
          <mc:Fallback xmlns="">
            <p:pic>
              <p:nvPicPr>
                <p:cNvPr id="1177" name="Entrada de lápiz 1176">
                  <a:extLst>
                    <a:ext uri="{FF2B5EF4-FFF2-40B4-BE49-F238E27FC236}">
                      <a16:creationId xmlns:a16="http://schemas.microsoft.com/office/drawing/2014/main" id="{F3188D55-67A3-41F1-BEE8-68775CF5B8F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302500" y="18550510"/>
                  <a:ext cx="4539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78" name="Entrada de lápiz 1177">
                  <a:extLst>
                    <a:ext uri="{FF2B5EF4-FFF2-40B4-BE49-F238E27FC236}">
                      <a16:creationId xmlns:a16="http://schemas.microsoft.com/office/drawing/2014/main" id="{29BF12A0-B421-4C62-990A-96B0B9F1A93D}"/>
                    </a:ext>
                  </a:extLst>
                </p14:cNvPr>
                <p14:cNvContentPartPr/>
                <p14:nvPr/>
              </p14:nvContentPartPr>
              <p14:xfrm>
                <a:off x="17745660" y="18924910"/>
                <a:ext cx="15840" cy="312120"/>
              </p14:xfrm>
            </p:contentPart>
          </mc:Choice>
          <mc:Fallback xmlns="">
            <p:pic>
              <p:nvPicPr>
                <p:cNvPr id="1178" name="Entrada de lápiz 1177">
                  <a:extLst>
                    <a:ext uri="{FF2B5EF4-FFF2-40B4-BE49-F238E27FC236}">
                      <a16:creationId xmlns:a16="http://schemas.microsoft.com/office/drawing/2014/main" id="{29BF12A0-B421-4C62-990A-96B0B9F1A93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737020" y="18915910"/>
                  <a:ext cx="334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79" name="Entrada de lápiz 1178">
                  <a:extLst>
                    <a:ext uri="{FF2B5EF4-FFF2-40B4-BE49-F238E27FC236}">
                      <a16:creationId xmlns:a16="http://schemas.microsoft.com/office/drawing/2014/main" id="{C1370F46-0D9E-4455-80FA-699AC0611126}"/>
                    </a:ext>
                  </a:extLst>
                </p14:cNvPr>
                <p14:cNvContentPartPr/>
                <p14:nvPr/>
              </p14:nvContentPartPr>
              <p14:xfrm>
                <a:off x="18037620" y="18352510"/>
                <a:ext cx="75960" cy="520560"/>
              </p14:xfrm>
            </p:contentPart>
          </mc:Choice>
          <mc:Fallback xmlns="">
            <p:pic>
              <p:nvPicPr>
                <p:cNvPr id="1179" name="Entrada de lápiz 1178">
                  <a:extLst>
                    <a:ext uri="{FF2B5EF4-FFF2-40B4-BE49-F238E27FC236}">
                      <a16:creationId xmlns:a16="http://schemas.microsoft.com/office/drawing/2014/main" id="{C1370F46-0D9E-4455-80FA-699AC061112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8028620" y="18343870"/>
                  <a:ext cx="936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80" name="Entrada de lápiz 1179">
                  <a:extLst>
                    <a:ext uri="{FF2B5EF4-FFF2-40B4-BE49-F238E27FC236}">
                      <a16:creationId xmlns:a16="http://schemas.microsoft.com/office/drawing/2014/main" id="{11710A91-8F88-48E2-80A6-DE4896FB03CB}"/>
                    </a:ext>
                  </a:extLst>
                </p14:cNvPr>
                <p14:cNvContentPartPr/>
                <p14:nvPr/>
              </p14:nvContentPartPr>
              <p14:xfrm>
                <a:off x="18208260" y="18327310"/>
                <a:ext cx="94680" cy="480600"/>
              </p14:xfrm>
            </p:contentPart>
          </mc:Choice>
          <mc:Fallback xmlns="">
            <p:pic>
              <p:nvPicPr>
                <p:cNvPr id="1180" name="Entrada de lápiz 1179">
                  <a:extLst>
                    <a:ext uri="{FF2B5EF4-FFF2-40B4-BE49-F238E27FC236}">
                      <a16:creationId xmlns:a16="http://schemas.microsoft.com/office/drawing/2014/main" id="{11710A91-8F88-48E2-80A6-DE4896FB03C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8199620" y="18318310"/>
                  <a:ext cx="11232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81" name="Entrada de lápiz 1180">
                  <a:extLst>
                    <a:ext uri="{FF2B5EF4-FFF2-40B4-BE49-F238E27FC236}">
                      <a16:creationId xmlns:a16="http://schemas.microsoft.com/office/drawing/2014/main" id="{5DFFD98B-528D-47B3-8ECB-0021316FDD53}"/>
                    </a:ext>
                  </a:extLst>
                </p14:cNvPr>
                <p14:cNvContentPartPr/>
                <p14:nvPr/>
              </p14:nvContentPartPr>
              <p14:xfrm>
                <a:off x="16723620" y="18157030"/>
                <a:ext cx="362880" cy="263520"/>
              </p14:xfrm>
            </p:contentPart>
          </mc:Choice>
          <mc:Fallback xmlns="">
            <p:pic>
              <p:nvPicPr>
                <p:cNvPr id="1181" name="Entrada de lápiz 1180">
                  <a:extLst>
                    <a:ext uri="{FF2B5EF4-FFF2-40B4-BE49-F238E27FC236}">
                      <a16:creationId xmlns:a16="http://schemas.microsoft.com/office/drawing/2014/main" id="{5DFFD98B-528D-47B3-8ECB-0021316FDD5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714980" y="18148030"/>
                  <a:ext cx="380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82" name="Entrada de lápiz 1181">
                  <a:extLst>
                    <a:ext uri="{FF2B5EF4-FFF2-40B4-BE49-F238E27FC236}">
                      <a16:creationId xmlns:a16="http://schemas.microsoft.com/office/drawing/2014/main" id="{AFEC67E3-BB85-4109-8A91-4B83CA2E6318}"/>
                    </a:ext>
                  </a:extLst>
                </p14:cNvPr>
                <p14:cNvContentPartPr/>
                <p14:nvPr/>
              </p14:nvContentPartPr>
              <p14:xfrm>
                <a:off x="16581060" y="17819710"/>
                <a:ext cx="359640" cy="286920"/>
              </p14:xfrm>
            </p:contentPart>
          </mc:Choice>
          <mc:Fallback xmlns="">
            <p:pic>
              <p:nvPicPr>
                <p:cNvPr id="1182" name="Entrada de lápiz 1181">
                  <a:extLst>
                    <a:ext uri="{FF2B5EF4-FFF2-40B4-BE49-F238E27FC236}">
                      <a16:creationId xmlns:a16="http://schemas.microsoft.com/office/drawing/2014/main" id="{AFEC67E3-BB85-4109-8A91-4B83CA2E631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6572060" y="17810710"/>
                  <a:ext cx="3772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83" name="Entrada de lápiz 1182">
                  <a:extLst>
                    <a:ext uri="{FF2B5EF4-FFF2-40B4-BE49-F238E27FC236}">
                      <a16:creationId xmlns:a16="http://schemas.microsoft.com/office/drawing/2014/main" id="{5E22F8BF-69E7-4D56-9EF5-081A871A5182}"/>
                    </a:ext>
                  </a:extLst>
                </p14:cNvPr>
                <p14:cNvContentPartPr/>
                <p14:nvPr/>
              </p14:nvContentPartPr>
              <p14:xfrm>
                <a:off x="16598340" y="18317230"/>
                <a:ext cx="300240" cy="417600"/>
              </p14:xfrm>
            </p:contentPart>
          </mc:Choice>
          <mc:Fallback xmlns="">
            <p:pic>
              <p:nvPicPr>
                <p:cNvPr id="1183" name="Entrada de lápiz 1182">
                  <a:extLst>
                    <a:ext uri="{FF2B5EF4-FFF2-40B4-BE49-F238E27FC236}">
                      <a16:creationId xmlns:a16="http://schemas.microsoft.com/office/drawing/2014/main" id="{5E22F8BF-69E7-4D56-9EF5-081A871A518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6589340" y="18308230"/>
                  <a:ext cx="3178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85" name="Entrada de lápiz 1184">
                  <a:extLst>
                    <a:ext uri="{FF2B5EF4-FFF2-40B4-BE49-F238E27FC236}">
                      <a16:creationId xmlns:a16="http://schemas.microsoft.com/office/drawing/2014/main" id="{16B58B2F-95C3-4068-B2AF-AEC40C1BF56A}"/>
                    </a:ext>
                  </a:extLst>
                </p14:cNvPr>
                <p14:cNvContentPartPr/>
                <p14:nvPr/>
              </p14:nvContentPartPr>
              <p14:xfrm>
                <a:off x="16227180" y="18045790"/>
                <a:ext cx="145800" cy="302400"/>
              </p14:xfrm>
            </p:contentPart>
          </mc:Choice>
          <mc:Fallback xmlns="">
            <p:pic>
              <p:nvPicPr>
                <p:cNvPr id="1185" name="Entrada de lápiz 1184">
                  <a:extLst>
                    <a:ext uri="{FF2B5EF4-FFF2-40B4-BE49-F238E27FC236}">
                      <a16:creationId xmlns:a16="http://schemas.microsoft.com/office/drawing/2014/main" id="{16B58B2F-95C3-4068-B2AF-AEC40C1BF5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6218180" y="18037150"/>
                  <a:ext cx="163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186" name="Entrada de lápiz 1185">
                  <a:extLst>
                    <a:ext uri="{FF2B5EF4-FFF2-40B4-BE49-F238E27FC236}">
                      <a16:creationId xmlns:a16="http://schemas.microsoft.com/office/drawing/2014/main" id="{1154E2B4-EE61-4FBF-86A1-026F8173EBEA}"/>
                    </a:ext>
                  </a:extLst>
                </p14:cNvPr>
                <p14:cNvContentPartPr/>
                <p14:nvPr/>
              </p14:nvContentPartPr>
              <p14:xfrm>
                <a:off x="16217820" y="17281510"/>
                <a:ext cx="47160" cy="656640"/>
              </p14:xfrm>
            </p:contentPart>
          </mc:Choice>
          <mc:Fallback xmlns="">
            <p:pic>
              <p:nvPicPr>
                <p:cNvPr id="1186" name="Entrada de lápiz 1185">
                  <a:extLst>
                    <a:ext uri="{FF2B5EF4-FFF2-40B4-BE49-F238E27FC236}">
                      <a16:creationId xmlns:a16="http://schemas.microsoft.com/office/drawing/2014/main" id="{1154E2B4-EE61-4FBF-86A1-026F8173EBE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6208820" y="17272510"/>
                  <a:ext cx="6480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187" name="Entrada de lápiz 1186">
                  <a:extLst>
                    <a:ext uri="{FF2B5EF4-FFF2-40B4-BE49-F238E27FC236}">
                      <a16:creationId xmlns:a16="http://schemas.microsoft.com/office/drawing/2014/main" id="{8F295F60-0C37-426E-9A80-47FFA81DBEB4}"/>
                    </a:ext>
                  </a:extLst>
                </p14:cNvPr>
                <p14:cNvContentPartPr/>
                <p14:nvPr/>
              </p14:nvContentPartPr>
              <p14:xfrm>
                <a:off x="15985620" y="17650870"/>
                <a:ext cx="54720" cy="491040"/>
              </p14:xfrm>
            </p:contentPart>
          </mc:Choice>
          <mc:Fallback xmlns="">
            <p:pic>
              <p:nvPicPr>
                <p:cNvPr id="1187" name="Entrada de lápiz 1186">
                  <a:extLst>
                    <a:ext uri="{FF2B5EF4-FFF2-40B4-BE49-F238E27FC236}">
                      <a16:creationId xmlns:a16="http://schemas.microsoft.com/office/drawing/2014/main" id="{8F295F60-0C37-426E-9A80-47FFA81DBEB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5976620" y="17642230"/>
                  <a:ext cx="7236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188" name="Entrada de lápiz 1187">
                  <a:extLst>
                    <a:ext uri="{FF2B5EF4-FFF2-40B4-BE49-F238E27FC236}">
                      <a16:creationId xmlns:a16="http://schemas.microsoft.com/office/drawing/2014/main" id="{1070DE14-991E-4C50-8178-585F7CC4728E}"/>
                    </a:ext>
                  </a:extLst>
                </p14:cNvPr>
                <p14:cNvContentPartPr/>
                <p14:nvPr/>
              </p14:nvContentPartPr>
              <p14:xfrm>
                <a:off x="15819660" y="17939950"/>
                <a:ext cx="147240" cy="425880"/>
              </p14:xfrm>
            </p:contentPart>
          </mc:Choice>
          <mc:Fallback xmlns="">
            <p:pic>
              <p:nvPicPr>
                <p:cNvPr id="1188" name="Entrada de lápiz 1187">
                  <a:extLst>
                    <a:ext uri="{FF2B5EF4-FFF2-40B4-BE49-F238E27FC236}">
                      <a16:creationId xmlns:a16="http://schemas.microsoft.com/office/drawing/2014/main" id="{1070DE14-991E-4C50-8178-585F7CC4728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811020" y="17930950"/>
                  <a:ext cx="1648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189" name="Entrada de lápiz 1188">
                  <a:extLst>
                    <a:ext uri="{FF2B5EF4-FFF2-40B4-BE49-F238E27FC236}">
                      <a16:creationId xmlns:a16="http://schemas.microsoft.com/office/drawing/2014/main" id="{6EFBB281-ADA1-4AC9-8723-568214EA05DF}"/>
                    </a:ext>
                  </a:extLst>
                </p14:cNvPr>
                <p14:cNvContentPartPr/>
                <p14:nvPr/>
              </p14:nvContentPartPr>
              <p14:xfrm>
                <a:off x="15785100" y="18106630"/>
                <a:ext cx="25560" cy="132480"/>
              </p14:xfrm>
            </p:contentPart>
          </mc:Choice>
          <mc:Fallback xmlns="">
            <p:pic>
              <p:nvPicPr>
                <p:cNvPr id="1189" name="Entrada de lápiz 1188">
                  <a:extLst>
                    <a:ext uri="{FF2B5EF4-FFF2-40B4-BE49-F238E27FC236}">
                      <a16:creationId xmlns:a16="http://schemas.microsoft.com/office/drawing/2014/main" id="{6EFBB281-ADA1-4AC9-8723-568214EA05D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776100" y="18097990"/>
                  <a:ext cx="43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190" name="Entrada de lápiz 1189">
                  <a:extLst>
                    <a:ext uri="{FF2B5EF4-FFF2-40B4-BE49-F238E27FC236}">
                      <a16:creationId xmlns:a16="http://schemas.microsoft.com/office/drawing/2014/main" id="{031FBA8D-9A94-4B35-A857-18114827B167}"/>
                    </a:ext>
                  </a:extLst>
                </p14:cNvPr>
                <p14:cNvContentPartPr/>
                <p14:nvPr/>
              </p14:nvContentPartPr>
              <p14:xfrm>
                <a:off x="15474420" y="17489230"/>
                <a:ext cx="569160" cy="187200"/>
              </p14:xfrm>
            </p:contentPart>
          </mc:Choice>
          <mc:Fallback xmlns="">
            <p:pic>
              <p:nvPicPr>
                <p:cNvPr id="1190" name="Entrada de lápiz 1189">
                  <a:extLst>
                    <a:ext uri="{FF2B5EF4-FFF2-40B4-BE49-F238E27FC236}">
                      <a16:creationId xmlns:a16="http://schemas.microsoft.com/office/drawing/2014/main" id="{031FBA8D-9A94-4B35-A857-18114827B16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5465780" y="17480230"/>
                  <a:ext cx="586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191" name="Entrada de lápiz 1190">
                  <a:extLst>
                    <a:ext uri="{FF2B5EF4-FFF2-40B4-BE49-F238E27FC236}">
                      <a16:creationId xmlns:a16="http://schemas.microsoft.com/office/drawing/2014/main" id="{4D91B469-9ED8-40FB-B984-24D45686E7F9}"/>
                    </a:ext>
                  </a:extLst>
                </p14:cNvPr>
                <p14:cNvContentPartPr/>
                <p14:nvPr/>
              </p14:nvContentPartPr>
              <p14:xfrm>
                <a:off x="15241500" y="17934550"/>
                <a:ext cx="403560" cy="166680"/>
              </p14:xfrm>
            </p:contentPart>
          </mc:Choice>
          <mc:Fallback xmlns="">
            <p:pic>
              <p:nvPicPr>
                <p:cNvPr id="1191" name="Entrada de lápiz 1190">
                  <a:extLst>
                    <a:ext uri="{FF2B5EF4-FFF2-40B4-BE49-F238E27FC236}">
                      <a16:creationId xmlns:a16="http://schemas.microsoft.com/office/drawing/2014/main" id="{4D91B469-9ED8-40FB-B984-24D45686E7F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5232500" y="17925550"/>
                  <a:ext cx="421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192" name="Entrada de lápiz 1191">
                  <a:extLst>
                    <a:ext uri="{FF2B5EF4-FFF2-40B4-BE49-F238E27FC236}">
                      <a16:creationId xmlns:a16="http://schemas.microsoft.com/office/drawing/2014/main" id="{FBCDF796-3E9F-4EA0-91CD-B7AB20827A11}"/>
                    </a:ext>
                  </a:extLst>
                </p14:cNvPr>
                <p14:cNvContentPartPr/>
                <p14:nvPr/>
              </p14:nvContentPartPr>
              <p14:xfrm>
                <a:off x="15737580" y="17224630"/>
                <a:ext cx="365040" cy="223560"/>
              </p14:xfrm>
            </p:contentPart>
          </mc:Choice>
          <mc:Fallback xmlns="">
            <p:pic>
              <p:nvPicPr>
                <p:cNvPr id="1192" name="Entrada de lápiz 1191">
                  <a:extLst>
                    <a:ext uri="{FF2B5EF4-FFF2-40B4-BE49-F238E27FC236}">
                      <a16:creationId xmlns:a16="http://schemas.microsoft.com/office/drawing/2014/main" id="{FBCDF796-3E9F-4EA0-91CD-B7AB20827A1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5728580" y="17215990"/>
                  <a:ext cx="382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193" name="Entrada de lápiz 1192">
                  <a:extLst>
                    <a:ext uri="{FF2B5EF4-FFF2-40B4-BE49-F238E27FC236}">
                      <a16:creationId xmlns:a16="http://schemas.microsoft.com/office/drawing/2014/main" id="{F79BC1AC-8107-4100-B754-EBBA968FE77F}"/>
                    </a:ext>
                  </a:extLst>
                </p14:cNvPr>
                <p14:cNvContentPartPr/>
                <p14:nvPr/>
              </p14:nvContentPartPr>
              <p14:xfrm>
                <a:off x="15502140" y="16911430"/>
                <a:ext cx="157680" cy="583920"/>
              </p14:xfrm>
            </p:contentPart>
          </mc:Choice>
          <mc:Fallback xmlns="">
            <p:pic>
              <p:nvPicPr>
                <p:cNvPr id="1193" name="Entrada de lápiz 1192">
                  <a:extLst>
                    <a:ext uri="{FF2B5EF4-FFF2-40B4-BE49-F238E27FC236}">
                      <a16:creationId xmlns:a16="http://schemas.microsoft.com/office/drawing/2014/main" id="{F79BC1AC-8107-4100-B754-EBBA968FE77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5493500" y="16902790"/>
                  <a:ext cx="17532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194" name="Entrada de lápiz 1193">
                  <a:extLst>
                    <a:ext uri="{FF2B5EF4-FFF2-40B4-BE49-F238E27FC236}">
                      <a16:creationId xmlns:a16="http://schemas.microsoft.com/office/drawing/2014/main" id="{426DA1F8-EBB6-413A-B3C7-91268CDC721D}"/>
                    </a:ext>
                  </a:extLst>
                </p14:cNvPr>
                <p14:cNvContentPartPr/>
                <p14:nvPr/>
              </p14:nvContentPartPr>
              <p14:xfrm>
                <a:off x="15061860" y="17302750"/>
                <a:ext cx="167400" cy="388800"/>
              </p14:xfrm>
            </p:contentPart>
          </mc:Choice>
          <mc:Fallback xmlns="">
            <p:pic>
              <p:nvPicPr>
                <p:cNvPr id="1194" name="Entrada de lápiz 1193">
                  <a:extLst>
                    <a:ext uri="{FF2B5EF4-FFF2-40B4-BE49-F238E27FC236}">
                      <a16:creationId xmlns:a16="http://schemas.microsoft.com/office/drawing/2014/main" id="{426DA1F8-EBB6-413A-B3C7-91268CDC721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052860" y="17294110"/>
                  <a:ext cx="1850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195" name="Entrada de lápiz 1194">
                  <a:extLst>
                    <a:ext uri="{FF2B5EF4-FFF2-40B4-BE49-F238E27FC236}">
                      <a16:creationId xmlns:a16="http://schemas.microsoft.com/office/drawing/2014/main" id="{86B249CA-0A8F-4A03-8B1E-C396BBDDF616}"/>
                    </a:ext>
                  </a:extLst>
                </p14:cNvPr>
                <p14:cNvContentPartPr/>
                <p14:nvPr/>
              </p14:nvContentPartPr>
              <p14:xfrm>
                <a:off x="15542460" y="16836190"/>
                <a:ext cx="123120" cy="388800"/>
              </p14:xfrm>
            </p:contentPart>
          </mc:Choice>
          <mc:Fallback xmlns="">
            <p:pic>
              <p:nvPicPr>
                <p:cNvPr id="1195" name="Entrada de lápiz 1194">
                  <a:extLst>
                    <a:ext uri="{FF2B5EF4-FFF2-40B4-BE49-F238E27FC236}">
                      <a16:creationId xmlns:a16="http://schemas.microsoft.com/office/drawing/2014/main" id="{86B249CA-0A8F-4A03-8B1E-C396BBDDF61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5533820" y="16827190"/>
                  <a:ext cx="1407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196" name="Entrada de lápiz 1195">
                  <a:extLst>
                    <a:ext uri="{FF2B5EF4-FFF2-40B4-BE49-F238E27FC236}">
                      <a16:creationId xmlns:a16="http://schemas.microsoft.com/office/drawing/2014/main" id="{4F41F04E-FEA7-4B01-9FB1-8D38F181ABF7}"/>
                    </a:ext>
                  </a:extLst>
                </p14:cNvPr>
                <p14:cNvContentPartPr/>
                <p14:nvPr/>
              </p14:nvContentPartPr>
              <p14:xfrm>
                <a:off x="14856300" y="16551790"/>
                <a:ext cx="587160" cy="223920"/>
              </p14:xfrm>
            </p:contentPart>
          </mc:Choice>
          <mc:Fallback xmlns="">
            <p:pic>
              <p:nvPicPr>
                <p:cNvPr id="1196" name="Entrada de lápiz 1195">
                  <a:extLst>
                    <a:ext uri="{FF2B5EF4-FFF2-40B4-BE49-F238E27FC236}">
                      <a16:creationId xmlns:a16="http://schemas.microsoft.com/office/drawing/2014/main" id="{4F41F04E-FEA7-4B01-9FB1-8D38F181ABF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4847300" y="16542790"/>
                  <a:ext cx="604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197" name="Entrada de lápiz 1196">
                  <a:extLst>
                    <a:ext uri="{FF2B5EF4-FFF2-40B4-BE49-F238E27FC236}">
                      <a16:creationId xmlns:a16="http://schemas.microsoft.com/office/drawing/2014/main" id="{04E7079B-6611-40F2-B589-C5FD7601BF64}"/>
                    </a:ext>
                  </a:extLst>
                </p14:cNvPr>
                <p14:cNvContentPartPr/>
                <p14:nvPr/>
              </p14:nvContentPartPr>
              <p14:xfrm>
                <a:off x="15043860" y="16496350"/>
                <a:ext cx="196560" cy="225360"/>
              </p14:xfrm>
            </p:contentPart>
          </mc:Choice>
          <mc:Fallback xmlns="">
            <p:pic>
              <p:nvPicPr>
                <p:cNvPr id="1197" name="Entrada de lápiz 1196">
                  <a:extLst>
                    <a:ext uri="{FF2B5EF4-FFF2-40B4-BE49-F238E27FC236}">
                      <a16:creationId xmlns:a16="http://schemas.microsoft.com/office/drawing/2014/main" id="{04E7079B-6611-40F2-B589-C5FD7601BF6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5035220" y="16487350"/>
                  <a:ext cx="214200" cy="243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4" name="CuadroTexto 393">
            <a:extLst>
              <a:ext uri="{FF2B5EF4-FFF2-40B4-BE49-F238E27FC236}">
                <a16:creationId xmlns:a16="http://schemas.microsoft.com/office/drawing/2014/main" id="{0D3E6C90-73FB-42D8-9212-8A86549A2835}"/>
              </a:ext>
            </a:extLst>
          </p:cNvPr>
          <p:cNvSpPr txBox="1"/>
          <p:nvPr/>
        </p:nvSpPr>
        <p:spPr>
          <a:xfrm>
            <a:off x="16200900" y="11332934"/>
            <a:ext cx="2276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/>
              <a:t>Ectomycorrhizal</a:t>
            </a:r>
            <a:r>
              <a:rPr lang="es-ES" b="1" dirty="0"/>
              <a:t> </a:t>
            </a:r>
            <a:r>
              <a:rPr lang="es-ES" b="1" dirty="0" err="1"/>
              <a:t>fungi</a:t>
            </a:r>
            <a:endParaRPr lang="es-ES" b="1" dirty="0"/>
          </a:p>
        </p:txBody>
      </p:sp>
      <p:grpSp>
        <p:nvGrpSpPr>
          <p:cNvPr id="1225" name="Grupo 1224">
            <a:extLst>
              <a:ext uri="{FF2B5EF4-FFF2-40B4-BE49-F238E27FC236}">
                <a16:creationId xmlns:a16="http://schemas.microsoft.com/office/drawing/2014/main" id="{7951B499-893C-43F5-99E6-1043AC941AAA}"/>
              </a:ext>
            </a:extLst>
          </p:cNvPr>
          <p:cNvGrpSpPr/>
          <p:nvPr/>
        </p:nvGrpSpPr>
        <p:grpSpPr>
          <a:xfrm>
            <a:off x="18934380" y="18547523"/>
            <a:ext cx="5741250" cy="2750137"/>
            <a:chOff x="18934380" y="18547523"/>
            <a:chExt cx="5741250" cy="2750137"/>
          </a:xfrm>
        </p:grpSpPr>
        <p:sp>
          <p:nvSpPr>
            <p:cNvPr id="1199" name="Rectángulo 1198">
              <a:extLst>
                <a:ext uri="{FF2B5EF4-FFF2-40B4-BE49-F238E27FC236}">
                  <a16:creationId xmlns:a16="http://schemas.microsoft.com/office/drawing/2014/main" id="{F60B4671-C8B6-4E29-8526-E65C10CE9D6D}"/>
                </a:ext>
              </a:extLst>
            </p:cNvPr>
            <p:cNvSpPr/>
            <p:nvPr/>
          </p:nvSpPr>
          <p:spPr>
            <a:xfrm>
              <a:off x="18934380" y="18978774"/>
              <a:ext cx="401760" cy="729496"/>
            </a:xfrm>
            <a:prstGeom prst="rect">
              <a:avLst/>
            </a:prstGeom>
            <a:solidFill>
              <a:srgbClr val="D9917D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01" name="Conector recto 1200">
              <a:extLst>
                <a:ext uri="{FF2B5EF4-FFF2-40B4-BE49-F238E27FC236}">
                  <a16:creationId xmlns:a16="http://schemas.microsoft.com/office/drawing/2014/main" id="{2456BA67-0876-4E51-BF00-D0BFBA72E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67955" y="18571620"/>
              <a:ext cx="4083780" cy="39536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0" name="Conector recto 339">
              <a:extLst>
                <a:ext uri="{FF2B5EF4-FFF2-40B4-BE49-F238E27FC236}">
                  <a16:creationId xmlns:a16="http://schemas.microsoft.com/office/drawing/2014/main" id="{3F46FD07-C658-4BF7-B776-A82827F0C372}"/>
                </a:ext>
              </a:extLst>
            </p:cNvPr>
            <p:cNvCxnSpPr>
              <a:cxnSpLocks/>
            </p:cNvCxnSpPr>
            <p:nvPr/>
          </p:nvCxnSpPr>
          <p:spPr>
            <a:xfrm>
              <a:off x="18948600" y="19703630"/>
              <a:ext cx="4104575" cy="158855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3" name="Conector recto 342">
              <a:extLst>
                <a:ext uri="{FF2B5EF4-FFF2-40B4-BE49-F238E27FC236}">
                  <a16:creationId xmlns:a16="http://schemas.microsoft.com/office/drawing/2014/main" id="{A47AC4A9-8312-4A80-A4BB-9CBBF280CD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36140" y="18547523"/>
              <a:ext cx="5334809" cy="44910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Conector recto 341">
              <a:extLst>
                <a:ext uri="{FF2B5EF4-FFF2-40B4-BE49-F238E27FC236}">
                  <a16:creationId xmlns:a16="http://schemas.microsoft.com/office/drawing/2014/main" id="{2AAC655D-77CD-4AC3-964B-CDD61B2C9E73}"/>
                </a:ext>
              </a:extLst>
            </p:cNvPr>
            <p:cNvCxnSpPr>
              <a:cxnSpLocks/>
            </p:cNvCxnSpPr>
            <p:nvPr/>
          </p:nvCxnSpPr>
          <p:spPr>
            <a:xfrm>
              <a:off x="19358827" y="19697118"/>
              <a:ext cx="5266473" cy="156681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5516406-23E5-4003-A714-C67DC7373B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3"/>
            <a:srcRect l="63212" t="2129" r="951" b="2717"/>
            <a:stretch/>
          </p:blipFill>
          <p:spPr>
            <a:xfrm>
              <a:off x="23053175" y="18559510"/>
              <a:ext cx="1610226" cy="273815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209" name="Entrada de lápiz 1208">
                  <a:extLst>
                    <a:ext uri="{FF2B5EF4-FFF2-40B4-BE49-F238E27FC236}">
                      <a16:creationId xmlns:a16="http://schemas.microsoft.com/office/drawing/2014/main" id="{DA123910-A41E-4CC7-910C-ADAAD74CCCEC}"/>
                    </a:ext>
                  </a:extLst>
                </p14:cNvPr>
                <p14:cNvContentPartPr/>
                <p14:nvPr/>
              </p14:nvContentPartPr>
              <p14:xfrm>
                <a:off x="23058510" y="20342096"/>
                <a:ext cx="303480" cy="856800"/>
              </p14:xfrm>
            </p:contentPart>
          </mc:Choice>
          <mc:Fallback xmlns="">
            <p:pic>
              <p:nvPicPr>
                <p:cNvPr id="1209" name="Entrada de lápiz 1208">
                  <a:extLst>
                    <a:ext uri="{FF2B5EF4-FFF2-40B4-BE49-F238E27FC236}">
                      <a16:creationId xmlns:a16="http://schemas.microsoft.com/office/drawing/2014/main" id="{DA123910-A41E-4CC7-910C-ADAAD74CCCE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054190" y="20337776"/>
                  <a:ext cx="312120" cy="865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31" name="Grupo 330">
              <a:extLst>
                <a:ext uri="{FF2B5EF4-FFF2-40B4-BE49-F238E27FC236}">
                  <a16:creationId xmlns:a16="http://schemas.microsoft.com/office/drawing/2014/main" id="{70220502-4944-4C56-AC6A-6075C7717C0A}"/>
                </a:ext>
              </a:extLst>
            </p:cNvPr>
            <p:cNvGrpSpPr/>
            <p:nvPr/>
          </p:nvGrpSpPr>
          <p:grpSpPr>
            <a:xfrm>
              <a:off x="23045910" y="19893896"/>
              <a:ext cx="777240" cy="960840"/>
              <a:chOff x="23045910" y="19893896"/>
              <a:chExt cx="777240" cy="960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1210" name="Entrada de lápiz 1209">
                    <a:extLst>
                      <a:ext uri="{FF2B5EF4-FFF2-40B4-BE49-F238E27FC236}">
                        <a16:creationId xmlns:a16="http://schemas.microsoft.com/office/drawing/2014/main" id="{EDFAFA11-E4D1-4BAD-879E-3AE327557DC6}"/>
                      </a:ext>
                    </a:extLst>
                  </p14:cNvPr>
                  <p14:cNvContentPartPr/>
                  <p14:nvPr/>
                </p14:nvContentPartPr>
                <p14:xfrm>
                  <a:off x="23055630" y="20293136"/>
                  <a:ext cx="639000" cy="561600"/>
                </p14:xfrm>
              </p:contentPart>
            </mc:Choice>
            <mc:Fallback xmlns="">
              <p:pic>
                <p:nvPicPr>
                  <p:cNvPr id="1210" name="Entrada de lápiz 1209">
                    <a:extLst>
                      <a:ext uri="{FF2B5EF4-FFF2-40B4-BE49-F238E27FC236}">
                        <a16:creationId xmlns:a16="http://schemas.microsoft.com/office/drawing/2014/main" id="{EDFAFA11-E4D1-4BAD-879E-3AE327557DC6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23051310" y="20288816"/>
                    <a:ext cx="647640" cy="57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1211" name="Entrada de lápiz 1210">
                    <a:extLst>
                      <a:ext uri="{FF2B5EF4-FFF2-40B4-BE49-F238E27FC236}">
                        <a16:creationId xmlns:a16="http://schemas.microsoft.com/office/drawing/2014/main" id="{CCA7E19B-20A4-4533-A7E1-B202F48B669A}"/>
                      </a:ext>
                    </a:extLst>
                  </p14:cNvPr>
                  <p14:cNvContentPartPr/>
                  <p14:nvPr/>
                </p14:nvContentPartPr>
                <p14:xfrm>
                  <a:off x="23671590" y="20421296"/>
                  <a:ext cx="75960" cy="39600"/>
                </p14:xfrm>
              </p:contentPart>
            </mc:Choice>
            <mc:Fallback xmlns="">
              <p:pic>
                <p:nvPicPr>
                  <p:cNvPr id="1211" name="Entrada de lápiz 1210">
                    <a:extLst>
                      <a:ext uri="{FF2B5EF4-FFF2-40B4-BE49-F238E27FC236}">
                        <a16:creationId xmlns:a16="http://schemas.microsoft.com/office/drawing/2014/main" id="{CCA7E19B-20A4-4533-A7E1-B202F48B669A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23667270" y="20416976"/>
                    <a:ext cx="84600" cy="4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1212" name="Entrada de lápiz 1211">
                    <a:extLst>
                      <a:ext uri="{FF2B5EF4-FFF2-40B4-BE49-F238E27FC236}">
                        <a16:creationId xmlns:a16="http://schemas.microsoft.com/office/drawing/2014/main" id="{0E59915E-2ABD-4178-B04D-B865CAB1C825}"/>
                      </a:ext>
                    </a:extLst>
                  </p14:cNvPr>
                  <p14:cNvContentPartPr/>
                  <p14:nvPr/>
                </p14:nvContentPartPr>
                <p14:xfrm>
                  <a:off x="23669790" y="20416616"/>
                  <a:ext cx="65160" cy="86040"/>
                </p14:xfrm>
              </p:contentPart>
            </mc:Choice>
            <mc:Fallback xmlns="">
              <p:pic>
                <p:nvPicPr>
                  <p:cNvPr id="1212" name="Entrada de lápiz 1211">
                    <a:extLst>
                      <a:ext uri="{FF2B5EF4-FFF2-40B4-BE49-F238E27FC236}">
                        <a16:creationId xmlns:a16="http://schemas.microsoft.com/office/drawing/2014/main" id="{0E59915E-2ABD-4178-B04D-B865CAB1C825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23665470" y="20412296"/>
                    <a:ext cx="73800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1213" name="Entrada de lápiz 1212">
                    <a:extLst>
                      <a:ext uri="{FF2B5EF4-FFF2-40B4-BE49-F238E27FC236}">
                        <a16:creationId xmlns:a16="http://schemas.microsoft.com/office/drawing/2014/main" id="{0E35820C-70EA-4957-91EB-00798AA1DCCE}"/>
                      </a:ext>
                    </a:extLst>
                  </p14:cNvPr>
                  <p14:cNvContentPartPr/>
                  <p14:nvPr/>
                </p14:nvContentPartPr>
                <p14:xfrm>
                  <a:off x="23691390" y="20356856"/>
                  <a:ext cx="45360" cy="33120"/>
                </p14:xfrm>
              </p:contentPart>
            </mc:Choice>
            <mc:Fallback xmlns="">
              <p:pic>
                <p:nvPicPr>
                  <p:cNvPr id="1213" name="Entrada de lápiz 1212">
                    <a:extLst>
                      <a:ext uri="{FF2B5EF4-FFF2-40B4-BE49-F238E27FC236}">
                        <a16:creationId xmlns:a16="http://schemas.microsoft.com/office/drawing/2014/main" id="{0E35820C-70EA-4957-91EB-00798AA1DCCE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23687070" y="20352536"/>
                    <a:ext cx="5400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1214" name="Entrada de lápiz 1213">
                    <a:extLst>
                      <a:ext uri="{FF2B5EF4-FFF2-40B4-BE49-F238E27FC236}">
                        <a16:creationId xmlns:a16="http://schemas.microsoft.com/office/drawing/2014/main" id="{CC5DDF14-CD7C-46EC-92C9-5D2DAE5B4836}"/>
                      </a:ext>
                    </a:extLst>
                  </p14:cNvPr>
                  <p14:cNvContentPartPr/>
                  <p14:nvPr/>
                </p14:nvContentPartPr>
                <p14:xfrm>
                  <a:off x="23705790" y="20401496"/>
                  <a:ext cx="33840" cy="9360"/>
                </p14:xfrm>
              </p:contentPart>
            </mc:Choice>
            <mc:Fallback xmlns="">
              <p:pic>
                <p:nvPicPr>
                  <p:cNvPr id="1214" name="Entrada de lápiz 1213">
                    <a:extLst>
                      <a:ext uri="{FF2B5EF4-FFF2-40B4-BE49-F238E27FC236}">
                        <a16:creationId xmlns:a16="http://schemas.microsoft.com/office/drawing/2014/main" id="{CC5DDF14-CD7C-46EC-92C9-5D2DAE5B4836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23701470" y="20397176"/>
                    <a:ext cx="424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1215" name="Entrada de lápiz 1214">
                    <a:extLst>
                      <a:ext uri="{FF2B5EF4-FFF2-40B4-BE49-F238E27FC236}">
                        <a16:creationId xmlns:a16="http://schemas.microsoft.com/office/drawing/2014/main" id="{4565AFF1-3343-47E7-AE8A-08EBA4B595F8}"/>
                      </a:ext>
                    </a:extLst>
                  </p14:cNvPr>
                  <p14:cNvContentPartPr/>
                  <p14:nvPr/>
                </p14:nvContentPartPr>
                <p14:xfrm>
                  <a:off x="23503110" y="20311136"/>
                  <a:ext cx="174600" cy="114840"/>
                </p14:xfrm>
              </p:contentPart>
            </mc:Choice>
            <mc:Fallback xmlns="">
              <p:pic>
                <p:nvPicPr>
                  <p:cNvPr id="1215" name="Entrada de lápiz 1214">
                    <a:extLst>
                      <a:ext uri="{FF2B5EF4-FFF2-40B4-BE49-F238E27FC236}">
                        <a16:creationId xmlns:a16="http://schemas.microsoft.com/office/drawing/2014/main" id="{4565AFF1-3343-47E7-AE8A-08EBA4B595F8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23498790" y="20306816"/>
                    <a:ext cx="183240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321" name="Entrada de lápiz 320">
                    <a:extLst>
                      <a:ext uri="{FF2B5EF4-FFF2-40B4-BE49-F238E27FC236}">
                        <a16:creationId xmlns:a16="http://schemas.microsoft.com/office/drawing/2014/main" id="{FA76593B-9773-4CD7-9989-01864E01FD3D}"/>
                      </a:ext>
                    </a:extLst>
                  </p14:cNvPr>
                  <p14:cNvContentPartPr/>
                  <p14:nvPr/>
                </p14:nvContentPartPr>
                <p14:xfrm>
                  <a:off x="23045910" y="19917656"/>
                  <a:ext cx="701280" cy="354240"/>
                </p14:xfrm>
              </p:contentPart>
            </mc:Choice>
            <mc:Fallback xmlns="">
              <p:pic>
                <p:nvPicPr>
                  <p:cNvPr id="321" name="Entrada de lápiz 320">
                    <a:extLst>
                      <a:ext uri="{FF2B5EF4-FFF2-40B4-BE49-F238E27FC236}">
                        <a16:creationId xmlns:a16="http://schemas.microsoft.com/office/drawing/2014/main" id="{FA76593B-9773-4CD7-9989-01864E01FD3D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23041590" y="19913336"/>
                    <a:ext cx="709920" cy="36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322" name="Entrada de lápiz 321">
                    <a:extLst>
                      <a:ext uri="{FF2B5EF4-FFF2-40B4-BE49-F238E27FC236}">
                        <a16:creationId xmlns:a16="http://schemas.microsoft.com/office/drawing/2014/main" id="{B40C8686-E246-4F3A-A1B2-7EA681A3CC3E}"/>
                      </a:ext>
                    </a:extLst>
                  </p14:cNvPr>
                  <p14:cNvContentPartPr/>
                  <p14:nvPr/>
                </p14:nvContentPartPr>
                <p14:xfrm>
                  <a:off x="23773110" y="20104136"/>
                  <a:ext cx="36360" cy="141480"/>
                </p14:xfrm>
              </p:contentPart>
            </mc:Choice>
            <mc:Fallback xmlns="">
              <p:pic>
                <p:nvPicPr>
                  <p:cNvPr id="322" name="Entrada de lápiz 321">
                    <a:extLst>
                      <a:ext uri="{FF2B5EF4-FFF2-40B4-BE49-F238E27FC236}">
                        <a16:creationId xmlns:a16="http://schemas.microsoft.com/office/drawing/2014/main" id="{B40C8686-E246-4F3A-A1B2-7EA681A3CC3E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23768790" y="20099816"/>
                    <a:ext cx="4500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323" name="Entrada de lápiz 322">
                    <a:extLst>
                      <a:ext uri="{FF2B5EF4-FFF2-40B4-BE49-F238E27FC236}">
                        <a16:creationId xmlns:a16="http://schemas.microsoft.com/office/drawing/2014/main" id="{9C0E7584-F963-4C28-8D83-862A72570DB8}"/>
                      </a:ext>
                    </a:extLst>
                  </p14:cNvPr>
                  <p14:cNvContentPartPr/>
                  <p14:nvPr/>
                </p14:nvContentPartPr>
                <p14:xfrm>
                  <a:off x="23775630" y="20204216"/>
                  <a:ext cx="47520" cy="97200"/>
                </p14:xfrm>
              </p:contentPart>
            </mc:Choice>
            <mc:Fallback xmlns="">
              <p:pic>
                <p:nvPicPr>
                  <p:cNvPr id="323" name="Entrada de lápiz 322">
                    <a:extLst>
                      <a:ext uri="{FF2B5EF4-FFF2-40B4-BE49-F238E27FC236}">
                        <a16:creationId xmlns:a16="http://schemas.microsoft.com/office/drawing/2014/main" id="{9C0E7584-F963-4C28-8D83-862A72570DB8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23771310" y="20199896"/>
                    <a:ext cx="56160" cy="10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4">
                <p14:nvContentPartPr>
                  <p14:cNvPr id="324" name="Entrada de lápiz 323">
                    <a:extLst>
                      <a:ext uri="{FF2B5EF4-FFF2-40B4-BE49-F238E27FC236}">
                        <a16:creationId xmlns:a16="http://schemas.microsoft.com/office/drawing/2014/main" id="{4F0B5088-9096-4F11-8C64-ADAEC2AAFA32}"/>
                      </a:ext>
                    </a:extLst>
                  </p14:cNvPr>
                  <p14:cNvContentPartPr/>
                  <p14:nvPr/>
                </p14:nvContentPartPr>
                <p14:xfrm>
                  <a:off x="23699310" y="20053736"/>
                  <a:ext cx="30240" cy="104760"/>
                </p14:xfrm>
              </p:contentPart>
            </mc:Choice>
            <mc:Fallback xmlns="">
              <p:pic>
                <p:nvPicPr>
                  <p:cNvPr id="324" name="Entrada de lápiz 323">
                    <a:extLst>
                      <a:ext uri="{FF2B5EF4-FFF2-40B4-BE49-F238E27FC236}">
                        <a16:creationId xmlns:a16="http://schemas.microsoft.com/office/drawing/2014/main" id="{4F0B5088-9096-4F11-8C64-ADAEC2AAFA32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23694990" y="20049416"/>
                    <a:ext cx="3888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6">
                <p14:nvContentPartPr>
                  <p14:cNvPr id="325" name="Entrada de lápiz 324">
                    <a:extLst>
                      <a:ext uri="{FF2B5EF4-FFF2-40B4-BE49-F238E27FC236}">
                        <a16:creationId xmlns:a16="http://schemas.microsoft.com/office/drawing/2014/main" id="{811A5A6C-0212-46A9-A563-08A21DD91DF0}"/>
                      </a:ext>
                    </a:extLst>
                  </p14:cNvPr>
                  <p14:cNvContentPartPr/>
                  <p14:nvPr/>
                </p14:nvContentPartPr>
                <p14:xfrm>
                  <a:off x="23714430" y="20076776"/>
                  <a:ext cx="39960" cy="38520"/>
                </p14:xfrm>
              </p:contentPart>
            </mc:Choice>
            <mc:Fallback xmlns="">
              <p:pic>
                <p:nvPicPr>
                  <p:cNvPr id="325" name="Entrada de lápiz 324">
                    <a:extLst>
                      <a:ext uri="{FF2B5EF4-FFF2-40B4-BE49-F238E27FC236}">
                        <a16:creationId xmlns:a16="http://schemas.microsoft.com/office/drawing/2014/main" id="{811A5A6C-0212-46A9-A563-08A21DD91DF0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23710110" y="20072456"/>
                    <a:ext cx="48600" cy="4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8">
                <p14:nvContentPartPr>
                  <p14:cNvPr id="326" name="Entrada de lápiz 325">
                    <a:extLst>
                      <a:ext uri="{FF2B5EF4-FFF2-40B4-BE49-F238E27FC236}">
                        <a16:creationId xmlns:a16="http://schemas.microsoft.com/office/drawing/2014/main" id="{19171335-5FC2-4AC4-BBED-8C5D6CE62EC9}"/>
                      </a:ext>
                    </a:extLst>
                  </p14:cNvPr>
                  <p14:cNvContentPartPr/>
                  <p14:nvPr/>
                </p14:nvContentPartPr>
                <p14:xfrm>
                  <a:off x="23697870" y="20031056"/>
                  <a:ext cx="47880" cy="44640"/>
                </p14:xfrm>
              </p:contentPart>
            </mc:Choice>
            <mc:Fallback xmlns="">
              <p:pic>
                <p:nvPicPr>
                  <p:cNvPr id="326" name="Entrada de lápiz 325">
                    <a:extLst>
                      <a:ext uri="{FF2B5EF4-FFF2-40B4-BE49-F238E27FC236}">
                        <a16:creationId xmlns:a16="http://schemas.microsoft.com/office/drawing/2014/main" id="{19171335-5FC2-4AC4-BBED-8C5D6CE62EC9}"/>
                      </a:ext>
                    </a:extLst>
                  </p:cNvPr>
                  <p:cNvPicPr/>
                  <p:nvPr/>
                </p:nvPicPr>
                <p:blipFill>
                  <a:blip r:embed="rId349"/>
                  <a:stretch>
                    <a:fillRect/>
                  </a:stretch>
                </p:blipFill>
                <p:spPr>
                  <a:xfrm>
                    <a:off x="23693550" y="20026736"/>
                    <a:ext cx="5652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0">
                <p14:nvContentPartPr>
                  <p14:cNvPr id="328" name="Entrada de lápiz 327">
                    <a:extLst>
                      <a:ext uri="{FF2B5EF4-FFF2-40B4-BE49-F238E27FC236}">
                        <a16:creationId xmlns:a16="http://schemas.microsoft.com/office/drawing/2014/main" id="{9694AAB1-39D5-464D-BDA2-6969EE1C122B}"/>
                      </a:ext>
                    </a:extLst>
                  </p14:cNvPr>
                  <p14:cNvContentPartPr/>
                  <p14:nvPr/>
                </p14:nvContentPartPr>
                <p14:xfrm>
                  <a:off x="23351190" y="20022056"/>
                  <a:ext cx="348480" cy="56520"/>
                </p14:xfrm>
              </p:contentPart>
            </mc:Choice>
            <mc:Fallback xmlns="">
              <p:pic>
                <p:nvPicPr>
                  <p:cNvPr id="328" name="Entrada de lápiz 327">
                    <a:extLst>
                      <a:ext uri="{FF2B5EF4-FFF2-40B4-BE49-F238E27FC236}">
                        <a16:creationId xmlns:a16="http://schemas.microsoft.com/office/drawing/2014/main" id="{9694AAB1-39D5-464D-BDA2-6969EE1C122B}"/>
                      </a:ext>
                    </a:extLst>
                  </p:cNvPr>
                  <p:cNvPicPr/>
                  <p:nvPr/>
                </p:nvPicPr>
                <p:blipFill>
                  <a:blip r:embed="rId351"/>
                  <a:stretch>
                    <a:fillRect/>
                  </a:stretch>
                </p:blipFill>
                <p:spPr>
                  <a:xfrm>
                    <a:off x="23346870" y="20017736"/>
                    <a:ext cx="357120" cy="6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2">
                <p14:nvContentPartPr>
                  <p14:cNvPr id="329" name="Entrada de lápiz 328">
                    <a:extLst>
                      <a:ext uri="{FF2B5EF4-FFF2-40B4-BE49-F238E27FC236}">
                        <a16:creationId xmlns:a16="http://schemas.microsoft.com/office/drawing/2014/main" id="{6A33AD1A-0006-4C33-A2CF-79636D06EFAB}"/>
                      </a:ext>
                    </a:extLst>
                  </p14:cNvPr>
                  <p14:cNvContentPartPr/>
                  <p14:nvPr/>
                </p14:nvContentPartPr>
                <p14:xfrm>
                  <a:off x="23173710" y="19893896"/>
                  <a:ext cx="144720" cy="115920"/>
                </p14:xfrm>
              </p:contentPart>
            </mc:Choice>
            <mc:Fallback xmlns="">
              <p:pic>
                <p:nvPicPr>
                  <p:cNvPr id="329" name="Entrada de lápiz 328">
                    <a:extLst>
                      <a:ext uri="{FF2B5EF4-FFF2-40B4-BE49-F238E27FC236}">
                        <a16:creationId xmlns:a16="http://schemas.microsoft.com/office/drawing/2014/main" id="{6A33AD1A-0006-4C33-A2CF-79636D06EFAB}"/>
                      </a:ext>
                    </a:extLst>
                  </p:cNvPr>
                  <p:cNvPicPr/>
                  <p:nvPr/>
                </p:nvPicPr>
                <p:blipFill>
                  <a:blip r:embed="rId353"/>
                  <a:stretch>
                    <a:fillRect/>
                  </a:stretch>
                </p:blipFill>
                <p:spPr>
                  <a:xfrm>
                    <a:off x="23169390" y="19889576"/>
                    <a:ext cx="153360" cy="12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4">
                <p14:nvContentPartPr>
                  <p14:cNvPr id="330" name="Entrada de lápiz 329">
                    <a:extLst>
                      <a:ext uri="{FF2B5EF4-FFF2-40B4-BE49-F238E27FC236}">
                        <a16:creationId xmlns:a16="http://schemas.microsoft.com/office/drawing/2014/main" id="{BA788BC5-CA00-48E4-B03F-F0BFAE4F13F3}"/>
                      </a:ext>
                    </a:extLst>
                  </p14:cNvPr>
                  <p14:cNvContentPartPr/>
                  <p14:nvPr/>
                </p14:nvContentPartPr>
                <p14:xfrm>
                  <a:off x="23289630" y="20068856"/>
                  <a:ext cx="149400" cy="108360"/>
                </p14:xfrm>
              </p:contentPart>
            </mc:Choice>
            <mc:Fallback xmlns="">
              <p:pic>
                <p:nvPicPr>
                  <p:cNvPr id="330" name="Entrada de lápiz 329">
                    <a:extLst>
                      <a:ext uri="{FF2B5EF4-FFF2-40B4-BE49-F238E27FC236}">
                        <a16:creationId xmlns:a16="http://schemas.microsoft.com/office/drawing/2014/main" id="{BA788BC5-CA00-48E4-B03F-F0BFAE4F13F3}"/>
                      </a:ext>
                    </a:extLst>
                  </p:cNvPr>
                  <p:cNvPicPr/>
                  <p:nvPr/>
                </p:nvPicPr>
                <p:blipFill>
                  <a:blip r:embed="rId355"/>
                  <a:stretch>
                    <a:fillRect/>
                  </a:stretch>
                </p:blipFill>
                <p:spPr>
                  <a:xfrm>
                    <a:off x="23285310" y="20064536"/>
                    <a:ext cx="158040" cy="117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23" name="Grupo 1222">
              <a:extLst>
                <a:ext uri="{FF2B5EF4-FFF2-40B4-BE49-F238E27FC236}">
                  <a16:creationId xmlns:a16="http://schemas.microsoft.com/office/drawing/2014/main" id="{B1DF26F0-B4BD-43CD-A993-69255E295824}"/>
                </a:ext>
              </a:extLst>
            </p:cNvPr>
            <p:cNvGrpSpPr/>
            <p:nvPr/>
          </p:nvGrpSpPr>
          <p:grpSpPr>
            <a:xfrm>
              <a:off x="24236430" y="19278296"/>
              <a:ext cx="439200" cy="1418400"/>
              <a:chOff x="24236430" y="19278296"/>
              <a:chExt cx="439200" cy="1418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6">
                <p14:nvContentPartPr>
                  <p14:cNvPr id="332" name="Entrada de lápiz 331">
                    <a:extLst>
                      <a:ext uri="{FF2B5EF4-FFF2-40B4-BE49-F238E27FC236}">
                        <a16:creationId xmlns:a16="http://schemas.microsoft.com/office/drawing/2014/main" id="{7CFC8C55-D07C-4F36-86C9-900FC9C7C5B3}"/>
                      </a:ext>
                    </a:extLst>
                  </p14:cNvPr>
                  <p14:cNvContentPartPr/>
                  <p14:nvPr/>
                </p14:nvContentPartPr>
                <p14:xfrm>
                  <a:off x="24268110" y="19278296"/>
                  <a:ext cx="405720" cy="313200"/>
                </p14:xfrm>
              </p:contentPart>
            </mc:Choice>
            <mc:Fallback xmlns="">
              <p:pic>
                <p:nvPicPr>
                  <p:cNvPr id="332" name="Entrada de lápiz 331">
                    <a:extLst>
                      <a:ext uri="{FF2B5EF4-FFF2-40B4-BE49-F238E27FC236}">
                        <a16:creationId xmlns:a16="http://schemas.microsoft.com/office/drawing/2014/main" id="{7CFC8C55-D07C-4F36-86C9-900FC9C7C5B3}"/>
                      </a:ext>
                    </a:extLst>
                  </p:cNvPr>
                  <p:cNvPicPr/>
                  <p:nvPr/>
                </p:nvPicPr>
                <p:blipFill>
                  <a:blip r:embed="rId357"/>
                  <a:stretch>
                    <a:fillRect/>
                  </a:stretch>
                </p:blipFill>
                <p:spPr>
                  <a:xfrm>
                    <a:off x="24263790" y="19273976"/>
                    <a:ext cx="414360" cy="32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8">
                <p14:nvContentPartPr>
                  <p14:cNvPr id="333" name="Entrada de lápiz 332">
                    <a:extLst>
                      <a:ext uri="{FF2B5EF4-FFF2-40B4-BE49-F238E27FC236}">
                        <a16:creationId xmlns:a16="http://schemas.microsoft.com/office/drawing/2014/main" id="{1682DBFC-0376-471B-AA82-4ECB43638237}"/>
                      </a:ext>
                    </a:extLst>
                  </p14:cNvPr>
                  <p14:cNvContentPartPr/>
                  <p14:nvPr/>
                </p14:nvContentPartPr>
                <p14:xfrm>
                  <a:off x="24236430" y="19307816"/>
                  <a:ext cx="95040" cy="104040"/>
                </p14:xfrm>
              </p:contentPart>
            </mc:Choice>
            <mc:Fallback xmlns="">
              <p:pic>
                <p:nvPicPr>
                  <p:cNvPr id="333" name="Entrada de lápiz 332">
                    <a:extLst>
                      <a:ext uri="{FF2B5EF4-FFF2-40B4-BE49-F238E27FC236}">
                        <a16:creationId xmlns:a16="http://schemas.microsoft.com/office/drawing/2014/main" id="{1682DBFC-0376-471B-AA82-4ECB43638237}"/>
                      </a:ext>
                    </a:extLst>
                  </p:cNvPr>
                  <p:cNvPicPr/>
                  <p:nvPr/>
                </p:nvPicPr>
                <p:blipFill>
                  <a:blip r:embed="rId359"/>
                  <a:stretch>
                    <a:fillRect/>
                  </a:stretch>
                </p:blipFill>
                <p:spPr>
                  <a:xfrm>
                    <a:off x="24232110" y="19303496"/>
                    <a:ext cx="10368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0">
                <p14:nvContentPartPr>
                  <p14:cNvPr id="335" name="Entrada de lápiz 334">
                    <a:extLst>
                      <a:ext uri="{FF2B5EF4-FFF2-40B4-BE49-F238E27FC236}">
                        <a16:creationId xmlns:a16="http://schemas.microsoft.com/office/drawing/2014/main" id="{A5C57145-FE4E-47E8-97EB-9BFF4F5F8BE9}"/>
                      </a:ext>
                    </a:extLst>
                  </p14:cNvPr>
                  <p14:cNvContentPartPr/>
                  <p14:nvPr/>
                </p14:nvContentPartPr>
                <p14:xfrm>
                  <a:off x="24273150" y="19435616"/>
                  <a:ext cx="53640" cy="164160"/>
                </p14:xfrm>
              </p:contentPart>
            </mc:Choice>
            <mc:Fallback xmlns="">
              <p:pic>
                <p:nvPicPr>
                  <p:cNvPr id="335" name="Entrada de lápiz 334">
                    <a:extLst>
                      <a:ext uri="{FF2B5EF4-FFF2-40B4-BE49-F238E27FC236}">
                        <a16:creationId xmlns:a16="http://schemas.microsoft.com/office/drawing/2014/main" id="{A5C57145-FE4E-47E8-97EB-9BFF4F5F8BE9}"/>
                      </a:ext>
                    </a:extLst>
                  </p:cNvPr>
                  <p:cNvPicPr/>
                  <p:nvPr/>
                </p:nvPicPr>
                <p:blipFill>
                  <a:blip r:embed="rId361"/>
                  <a:stretch>
                    <a:fillRect/>
                  </a:stretch>
                </p:blipFill>
                <p:spPr>
                  <a:xfrm>
                    <a:off x="24268830" y="19431296"/>
                    <a:ext cx="62280" cy="17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2">
                <p14:nvContentPartPr>
                  <p14:cNvPr id="336" name="Entrada de lápiz 335">
                    <a:extLst>
                      <a:ext uri="{FF2B5EF4-FFF2-40B4-BE49-F238E27FC236}">
                        <a16:creationId xmlns:a16="http://schemas.microsoft.com/office/drawing/2014/main" id="{F95CA967-331E-4178-90EF-3DB02D7138AF}"/>
                      </a:ext>
                    </a:extLst>
                  </p14:cNvPr>
                  <p14:cNvContentPartPr/>
                  <p14:nvPr/>
                </p14:nvContentPartPr>
                <p14:xfrm>
                  <a:off x="24289710" y="19567016"/>
                  <a:ext cx="57240" cy="95040"/>
                </p14:xfrm>
              </p:contentPart>
            </mc:Choice>
            <mc:Fallback xmlns="">
              <p:pic>
                <p:nvPicPr>
                  <p:cNvPr id="336" name="Entrada de lápiz 335">
                    <a:extLst>
                      <a:ext uri="{FF2B5EF4-FFF2-40B4-BE49-F238E27FC236}">
                        <a16:creationId xmlns:a16="http://schemas.microsoft.com/office/drawing/2014/main" id="{F95CA967-331E-4178-90EF-3DB02D7138AF}"/>
                      </a:ext>
                    </a:extLst>
                  </p:cNvPr>
                  <p:cNvPicPr/>
                  <p:nvPr/>
                </p:nvPicPr>
                <p:blipFill>
                  <a:blip r:embed="rId363"/>
                  <a:stretch>
                    <a:fillRect/>
                  </a:stretch>
                </p:blipFill>
                <p:spPr>
                  <a:xfrm>
                    <a:off x="24285390" y="19562696"/>
                    <a:ext cx="6588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4">
                <p14:nvContentPartPr>
                  <p14:cNvPr id="337" name="Entrada de lápiz 336">
                    <a:extLst>
                      <a:ext uri="{FF2B5EF4-FFF2-40B4-BE49-F238E27FC236}">
                        <a16:creationId xmlns:a16="http://schemas.microsoft.com/office/drawing/2014/main" id="{4A40FA90-11E5-4F14-90CF-984F2B223290}"/>
                      </a:ext>
                    </a:extLst>
                  </p14:cNvPr>
                  <p14:cNvContentPartPr/>
                  <p14:nvPr/>
                </p14:nvContentPartPr>
                <p14:xfrm>
                  <a:off x="24295830" y="19576736"/>
                  <a:ext cx="59040" cy="133200"/>
                </p14:xfrm>
              </p:contentPart>
            </mc:Choice>
            <mc:Fallback xmlns="">
              <p:pic>
                <p:nvPicPr>
                  <p:cNvPr id="337" name="Entrada de lápiz 336">
                    <a:extLst>
                      <a:ext uri="{FF2B5EF4-FFF2-40B4-BE49-F238E27FC236}">
                        <a16:creationId xmlns:a16="http://schemas.microsoft.com/office/drawing/2014/main" id="{4A40FA90-11E5-4F14-90CF-984F2B223290}"/>
                      </a:ext>
                    </a:extLst>
                  </p:cNvPr>
                  <p:cNvPicPr/>
                  <p:nvPr/>
                </p:nvPicPr>
                <p:blipFill>
                  <a:blip r:embed="rId365"/>
                  <a:stretch>
                    <a:fillRect/>
                  </a:stretch>
                </p:blipFill>
                <p:spPr>
                  <a:xfrm>
                    <a:off x="24291510" y="19572416"/>
                    <a:ext cx="6768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6">
                <p14:nvContentPartPr>
                  <p14:cNvPr id="338" name="Entrada de lápiz 337">
                    <a:extLst>
                      <a:ext uri="{FF2B5EF4-FFF2-40B4-BE49-F238E27FC236}">
                        <a16:creationId xmlns:a16="http://schemas.microsoft.com/office/drawing/2014/main" id="{206F5887-67FD-4074-AF57-DAD788AFEA32}"/>
                      </a:ext>
                    </a:extLst>
                  </p14:cNvPr>
                  <p14:cNvContentPartPr/>
                  <p14:nvPr/>
                </p14:nvContentPartPr>
                <p14:xfrm>
                  <a:off x="24508230" y="19586096"/>
                  <a:ext cx="114480" cy="114480"/>
                </p14:xfrm>
              </p:contentPart>
            </mc:Choice>
            <mc:Fallback xmlns="">
              <p:pic>
                <p:nvPicPr>
                  <p:cNvPr id="338" name="Entrada de lápiz 337">
                    <a:extLst>
                      <a:ext uri="{FF2B5EF4-FFF2-40B4-BE49-F238E27FC236}">
                        <a16:creationId xmlns:a16="http://schemas.microsoft.com/office/drawing/2014/main" id="{206F5887-67FD-4074-AF57-DAD788AFEA32}"/>
                      </a:ext>
                    </a:extLst>
                  </p:cNvPr>
                  <p:cNvPicPr/>
                  <p:nvPr/>
                </p:nvPicPr>
                <p:blipFill>
                  <a:blip r:embed="rId367"/>
                  <a:stretch>
                    <a:fillRect/>
                  </a:stretch>
                </p:blipFill>
                <p:spPr>
                  <a:xfrm>
                    <a:off x="24503910" y="19581776"/>
                    <a:ext cx="123120" cy="12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8">
                <p14:nvContentPartPr>
                  <p14:cNvPr id="339" name="Entrada de lápiz 338">
                    <a:extLst>
                      <a:ext uri="{FF2B5EF4-FFF2-40B4-BE49-F238E27FC236}">
                        <a16:creationId xmlns:a16="http://schemas.microsoft.com/office/drawing/2014/main" id="{8D131CC5-848F-4606-8A0E-CAE3568F6191}"/>
                      </a:ext>
                    </a:extLst>
                  </p14:cNvPr>
                  <p14:cNvContentPartPr/>
                  <p14:nvPr/>
                </p14:nvContentPartPr>
                <p14:xfrm>
                  <a:off x="24274590" y="19705616"/>
                  <a:ext cx="227160" cy="213840"/>
                </p14:xfrm>
              </p:contentPart>
            </mc:Choice>
            <mc:Fallback xmlns="">
              <p:pic>
                <p:nvPicPr>
                  <p:cNvPr id="339" name="Entrada de lápiz 338">
                    <a:extLst>
                      <a:ext uri="{FF2B5EF4-FFF2-40B4-BE49-F238E27FC236}">
                        <a16:creationId xmlns:a16="http://schemas.microsoft.com/office/drawing/2014/main" id="{8D131CC5-848F-4606-8A0E-CAE3568F6191}"/>
                      </a:ext>
                    </a:extLst>
                  </p:cNvPr>
                  <p:cNvPicPr/>
                  <p:nvPr/>
                </p:nvPicPr>
                <p:blipFill>
                  <a:blip r:embed="rId369"/>
                  <a:stretch>
                    <a:fillRect/>
                  </a:stretch>
                </p:blipFill>
                <p:spPr>
                  <a:xfrm>
                    <a:off x="24270270" y="19701296"/>
                    <a:ext cx="235800" cy="22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0">
                <p14:nvContentPartPr>
                  <p14:cNvPr id="341" name="Entrada de lápiz 340">
                    <a:extLst>
                      <a:ext uri="{FF2B5EF4-FFF2-40B4-BE49-F238E27FC236}">
                        <a16:creationId xmlns:a16="http://schemas.microsoft.com/office/drawing/2014/main" id="{C3422E43-3EDB-46B6-AE4B-73F949880BB5}"/>
                      </a:ext>
                    </a:extLst>
                  </p14:cNvPr>
                  <p14:cNvContentPartPr/>
                  <p14:nvPr/>
                </p14:nvContentPartPr>
                <p14:xfrm>
                  <a:off x="24314190" y="19867256"/>
                  <a:ext cx="9000" cy="82440"/>
                </p14:xfrm>
              </p:contentPart>
            </mc:Choice>
            <mc:Fallback xmlns="">
              <p:pic>
                <p:nvPicPr>
                  <p:cNvPr id="341" name="Entrada de lápiz 340">
                    <a:extLst>
                      <a:ext uri="{FF2B5EF4-FFF2-40B4-BE49-F238E27FC236}">
                        <a16:creationId xmlns:a16="http://schemas.microsoft.com/office/drawing/2014/main" id="{C3422E43-3EDB-46B6-AE4B-73F949880BB5}"/>
                      </a:ext>
                    </a:extLst>
                  </p:cNvPr>
                  <p:cNvPicPr/>
                  <p:nvPr/>
                </p:nvPicPr>
                <p:blipFill>
                  <a:blip r:embed="rId371"/>
                  <a:stretch>
                    <a:fillRect/>
                  </a:stretch>
                </p:blipFill>
                <p:spPr>
                  <a:xfrm>
                    <a:off x="24309870" y="19862936"/>
                    <a:ext cx="17640" cy="9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2">
                <p14:nvContentPartPr>
                  <p14:cNvPr id="344" name="Entrada de lápiz 343">
                    <a:extLst>
                      <a:ext uri="{FF2B5EF4-FFF2-40B4-BE49-F238E27FC236}">
                        <a16:creationId xmlns:a16="http://schemas.microsoft.com/office/drawing/2014/main" id="{8E6B43C7-5A60-4C21-B7E9-C9D77C62BB9A}"/>
                      </a:ext>
                    </a:extLst>
                  </p14:cNvPr>
                  <p14:cNvContentPartPr/>
                  <p14:nvPr/>
                </p14:nvContentPartPr>
                <p14:xfrm>
                  <a:off x="24346590" y="19875176"/>
                  <a:ext cx="39240" cy="66960"/>
                </p14:xfrm>
              </p:contentPart>
            </mc:Choice>
            <mc:Fallback xmlns="">
              <p:pic>
                <p:nvPicPr>
                  <p:cNvPr id="344" name="Entrada de lápiz 343">
                    <a:extLst>
                      <a:ext uri="{FF2B5EF4-FFF2-40B4-BE49-F238E27FC236}">
                        <a16:creationId xmlns:a16="http://schemas.microsoft.com/office/drawing/2014/main" id="{8E6B43C7-5A60-4C21-B7E9-C9D77C62BB9A}"/>
                      </a:ext>
                    </a:extLst>
                  </p:cNvPr>
                  <p:cNvPicPr/>
                  <p:nvPr/>
                </p:nvPicPr>
                <p:blipFill>
                  <a:blip r:embed="rId373"/>
                  <a:stretch>
                    <a:fillRect/>
                  </a:stretch>
                </p:blipFill>
                <p:spPr>
                  <a:xfrm>
                    <a:off x="24342270" y="19870856"/>
                    <a:ext cx="47880" cy="7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4">
                <p14:nvContentPartPr>
                  <p14:cNvPr id="345" name="Entrada de lápiz 344">
                    <a:extLst>
                      <a:ext uri="{FF2B5EF4-FFF2-40B4-BE49-F238E27FC236}">
                        <a16:creationId xmlns:a16="http://schemas.microsoft.com/office/drawing/2014/main" id="{A483377B-0001-41C5-8518-BF334753BEC0}"/>
                      </a:ext>
                    </a:extLst>
                  </p14:cNvPr>
                  <p14:cNvContentPartPr/>
                  <p14:nvPr/>
                </p14:nvContentPartPr>
                <p14:xfrm>
                  <a:off x="24376830" y="19887056"/>
                  <a:ext cx="51840" cy="51480"/>
                </p14:xfrm>
              </p:contentPart>
            </mc:Choice>
            <mc:Fallback xmlns="">
              <p:pic>
                <p:nvPicPr>
                  <p:cNvPr id="345" name="Entrada de lápiz 344">
                    <a:extLst>
                      <a:ext uri="{FF2B5EF4-FFF2-40B4-BE49-F238E27FC236}">
                        <a16:creationId xmlns:a16="http://schemas.microsoft.com/office/drawing/2014/main" id="{A483377B-0001-41C5-8518-BF334753BEC0}"/>
                      </a:ext>
                    </a:extLst>
                  </p:cNvPr>
                  <p:cNvPicPr/>
                  <p:nvPr/>
                </p:nvPicPr>
                <p:blipFill>
                  <a:blip r:embed="rId375"/>
                  <a:stretch>
                    <a:fillRect/>
                  </a:stretch>
                </p:blipFill>
                <p:spPr>
                  <a:xfrm>
                    <a:off x="24372510" y="19882736"/>
                    <a:ext cx="60480" cy="6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6">
                <p14:nvContentPartPr>
                  <p14:cNvPr id="346" name="Entrada de lápiz 345">
                    <a:extLst>
                      <a:ext uri="{FF2B5EF4-FFF2-40B4-BE49-F238E27FC236}">
                        <a16:creationId xmlns:a16="http://schemas.microsoft.com/office/drawing/2014/main" id="{57ED694C-1EA4-495A-AEF4-13ECAF1A3FC7}"/>
                      </a:ext>
                    </a:extLst>
                  </p14:cNvPr>
                  <p14:cNvContentPartPr/>
                  <p14:nvPr/>
                </p14:nvContentPartPr>
                <p14:xfrm>
                  <a:off x="24409230" y="19880576"/>
                  <a:ext cx="71640" cy="54360"/>
                </p14:xfrm>
              </p:contentPart>
            </mc:Choice>
            <mc:Fallback xmlns="">
              <p:pic>
                <p:nvPicPr>
                  <p:cNvPr id="346" name="Entrada de lápiz 345">
                    <a:extLst>
                      <a:ext uri="{FF2B5EF4-FFF2-40B4-BE49-F238E27FC236}">
                        <a16:creationId xmlns:a16="http://schemas.microsoft.com/office/drawing/2014/main" id="{57ED694C-1EA4-495A-AEF4-13ECAF1A3FC7}"/>
                      </a:ext>
                    </a:extLst>
                  </p:cNvPr>
                  <p:cNvPicPr/>
                  <p:nvPr/>
                </p:nvPicPr>
                <p:blipFill>
                  <a:blip r:embed="rId377"/>
                  <a:stretch>
                    <a:fillRect/>
                  </a:stretch>
                </p:blipFill>
                <p:spPr>
                  <a:xfrm>
                    <a:off x="24404910" y="19876256"/>
                    <a:ext cx="80280" cy="6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8">
                <p14:nvContentPartPr>
                  <p14:cNvPr id="347" name="Entrada de lápiz 346">
                    <a:extLst>
                      <a:ext uri="{FF2B5EF4-FFF2-40B4-BE49-F238E27FC236}">
                        <a16:creationId xmlns:a16="http://schemas.microsoft.com/office/drawing/2014/main" id="{7158FC70-CA07-4F35-A0CE-7C3754180F05}"/>
                      </a:ext>
                    </a:extLst>
                  </p14:cNvPr>
                  <p14:cNvContentPartPr/>
                  <p14:nvPr/>
                </p14:nvContentPartPr>
                <p14:xfrm>
                  <a:off x="24467910" y="19897856"/>
                  <a:ext cx="42840" cy="51480"/>
                </p14:xfrm>
              </p:contentPart>
            </mc:Choice>
            <mc:Fallback xmlns="">
              <p:pic>
                <p:nvPicPr>
                  <p:cNvPr id="347" name="Entrada de lápiz 346">
                    <a:extLst>
                      <a:ext uri="{FF2B5EF4-FFF2-40B4-BE49-F238E27FC236}">
                        <a16:creationId xmlns:a16="http://schemas.microsoft.com/office/drawing/2014/main" id="{7158FC70-CA07-4F35-A0CE-7C3754180F05}"/>
                      </a:ext>
                    </a:extLst>
                  </p:cNvPr>
                  <p:cNvPicPr/>
                  <p:nvPr/>
                </p:nvPicPr>
                <p:blipFill>
                  <a:blip r:embed="rId379"/>
                  <a:stretch>
                    <a:fillRect/>
                  </a:stretch>
                </p:blipFill>
                <p:spPr>
                  <a:xfrm>
                    <a:off x="24463590" y="19893536"/>
                    <a:ext cx="51480" cy="6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0">
                <p14:nvContentPartPr>
                  <p14:cNvPr id="349" name="Entrada de lápiz 348">
                    <a:extLst>
                      <a:ext uri="{FF2B5EF4-FFF2-40B4-BE49-F238E27FC236}">
                        <a16:creationId xmlns:a16="http://schemas.microsoft.com/office/drawing/2014/main" id="{946CB306-3A66-4B84-8FDE-6BB56399225C}"/>
                      </a:ext>
                    </a:extLst>
                  </p14:cNvPr>
                  <p14:cNvContentPartPr/>
                  <p14:nvPr/>
                </p14:nvContentPartPr>
                <p14:xfrm>
                  <a:off x="24423990" y="20085056"/>
                  <a:ext cx="240120" cy="448200"/>
                </p14:xfrm>
              </p:contentPart>
            </mc:Choice>
            <mc:Fallback xmlns="">
              <p:pic>
                <p:nvPicPr>
                  <p:cNvPr id="349" name="Entrada de lápiz 348">
                    <a:extLst>
                      <a:ext uri="{FF2B5EF4-FFF2-40B4-BE49-F238E27FC236}">
                        <a16:creationId xmlns:a16="http://schemas.microsoft.com/office/drawing/2014/main" id="{946CB306-3A66-4B84-8FDE-6BB56399225C}"/>
                      </a:ext>
                    </a:extLst>
                  </p:cNvPr>
                  <p:cNvPicPr/>
                  <p:nvPr/>
                </p:nvPicPr>
                <p:blipFill>
                  <a:blip r:embed="rId381"/>
                  <a:stretch>
                    <a:fillRect/>
                  </a:stretch>
                </p:blipFill>
                <p:spPr>
                  <a:xfrm>
                    <a:off x="24419670" y="20080736"/>
                    <a:ext cx="248760" cy="45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2">
                <p14:nvContentPartPr>
                  <p14:cNvPr id="350" name="Entrada de lápiz 349">
                    <a:extLst>
                      <a:ext uri="{FF2B5EF4-FFF2-40B4-BE49-F238E27FC236}">
                        <a16:creationId xmlns:a16="http://schemas.microsoft.com/office/drawing/2014/main" id="{5B938B48-E27E-4BB2-AF3E-F9A9F6810C3B}"/>
                      </a:ext>
                    </a:extLst>
                  </p14:cNvPr>
                  <p14:cNvContentPartPr/>
                  <p14:nvPr/>
                </p14:nvContentPartPr>
                <p14:xfrm>
                  <a:off x="24410670" y="20031056"/>
                  <a:ext cx="229680" cy="483840"/>
                </p14:xfrm>
              </p:contentPart>
            </mc:Choice>
            <mc:Fallback xmlns="">
              <p:pic>
                <p:nvPicPr>
                  <p:cNvPr id="350" name="Entrada de lápiz 349">
                    <a:extLst>
                      <a:ext uri="{FF2B5EF4-FFF2-40B4-BE49-F238E27FC236}">
                        <a16:creationId xmlns:a16="http://schemas.microsoft.com/office/drawing/2014/main" id="{5B938B48-E27E-4BB2-AF3E-F9A9F6810C3B}"/>
                      </a:ext>
                    </a:extLst>
                  </p:cNvPr>
                  <p:cNvPicPr/>
                  <p:nvPr/>
                </p:nvPicPr>
                <p:blipFill>
                  <a:blip r:embed="rId383"/>
                  <a:stretch>
                    <a:fillRect/>
                  </a:stretch>
                </p:blipFill>
                <p:spPr>
                  <a:xfrm>
                    <a:off x="24406350" y="20026736"/>
                    <a:ext cx="238320" cy="49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4">
                <p14:nvContentPartPr>
                  <p14:cNvPr id="1216" name="Entrada de lápiz 1215">
                    <a:extLst>
                      <a:ext uri="{FF2B5EF4-FFF2-40B4-BE49-F238E27FC236}">
                        <a16:creationId xmlns:a16="http://schemas.microsoft.com/office/drawing/2014/main" id="{6A9F49E8-6192-415D-9515-89E9F5DB9469}"/>
                      </a:ext>
                    </a:extLst>
                  </p14:cNvPr>
                  <p14:cNvContentPartPr/>
                  <p14:nvPr/>
                </p14:nvContentPartPr>
                <p14:xfrm>
                  <a:off x="24317790" y="20010536"/>
                  <a:ext cx="315360" cy="686160"/>
                </p14:xfrm>
              </p:contentPart>
            </mc:Choice>
            <mc:Fallback xmlns="">
              <p:pic>
                <p:nvPicPr>
                  <p:cNvPr id="1216" name="Entrada de lápiz 1215">
                    <a:extLst>
                      <a:ext uri="{FF2B5EF4-FFF2-40B4-BE49-F238E27FC236}">
                        <a16:creationId xmlns:a16="http://schemas.microsoft.com/office/drawing/2014/main" id="{6A9F49E8-6192-415D-9515-89E9F5DB9469}"/>
                      </a:ext>
                    </a:extLst>
                  </p:cNvPr>
                  <p:cNvPicPr/>
                  <p:nvPr/>
                </p:nvPicPr>
                <p:blipFill>
                  <a:blip r:embed="rId385"/>
                  <a:stretch>
                    <a:fillRect/>
                  </a:stretch>
                </p:blipFill>
                <p:spPr>
                  <a:xfrm>
                    <a:off x="24313470" y="20006216"/>
                    <a:ext cx="324000" cy="69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6">
                <p14:nvContentPartPr>
                  <p14:cNvPr id="1217" name="Entrada de lápiz 1216">
                    <a:extLst>
                      <a:ext uri="{FF2B5EF4-FFF2-40B4-BE49-F238E27FC236}">
                        <a16:creationId xmlns:a16="http://schemas.microsoft.com/office/drawing/2014/main" id="{0D461894-787A-4AE8-8712-EBCEFB431AC3}"/>
                      </a:ext>
                    </a:extLst>
                  </p14:cNvPr>
                  <p14:cNvContentPartPr/>
                  <p14:nvPr/>
                </p14:nvContentPartPr>
                <p14:xfrm>
                  <a:off x="24383670" y="20012696"/>
                  <a:ext cx="262080" cy="671040"/>
                </p14:xfrm>
              </p:contentPart>
            </mc:Choice>
            <mc:Fallback xmlns="">
              <p:pic>
                <p:nvPicPr>
                  <p:cNvPr id="1217" name="Entrada de lápiz 1216">
                    <a:extLst>
                      <a:ext uri="{FF2B5EF4-FFF2-40B4-BE49-F238E27FC236}">
                        <a16:creationId xmlns:a16="http://schemas.microsoft.com/office/drawing/2014/main" id="{0D461894-787A-4AE8-8712-EBCEFB431AC3}"/>
                      </a:ext>
                    </a:extLst>
                  </p:cNvPr>
                  <p:cNvPicPr/>
                  <p:nvPr/>
                </p:nvPicPr>
                <p:blipFill>
                  <a:blip r:embed="rId387"/>
                  <a:stretch>
                    <a:fillRect/>
                  </a:stretch>
                </p:blipFill>
                <p:spPr>
                  <a:xfrm>
                    <a:off x="24379350" y="20008376"/>
                    <a:ext cx="270720" cy="67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8">
                <p14:nvContentPartPr>
                  <p14:cNvPr id="1218" name="Entrada de lápiz 1217">
                    <a:extLst>
                      <a:ext uri="{FF2B5EF4-FFF2-40B4-BE49-F238E27FC236}">
                        <a16:creationId xmlns:a16="http://schemas.microsoft.com/office/drawing/2014/main" id="{303CD1AF-9B00-4E22-9075-4FAC9598ECFE}"/>
                      </a:ext>
                    </a:extLst>
                  </p14:cNvPr>
                  <p14:cNvContentPartPr/>
                  <p14:nvPr/>
                </p14:nvContentPartPr>
                <p14:xfrm>
                  <a:off x="24416070" y="20017736"/>
                  <a:ext cx="238320" cy="627480"/>
                </p14:xfrm>
              </p:contentPart>
            </mc:Choice>
            <mc:Fallback xmlns="">
              <p:pic>
                <p:nvPicPr>
                  <p:cNvPr id="1218" name="Entrada de lápiz 1217">
                    <a:extLst>
                      <a:ext uri="{FF2B5EF4-FFF2-40B4-BE49-F238E27FC236}">
                        <a16:creationId xmlns:a16="http://schemas.microsoft.com/office/drawing/2014/main" id="{303CD1AF-9B00-4E22-9075-4FAC9598ECFE}"/>
                      </a:ext>
                    </a:extLst>
                  </p:cNvPr>
                  <p:cNvPicPr/>
                  <p:nvPr/>
                </p:nvPicPr>
                <p:blipFill>
                  <a:blip r:embed="rId389"/>
                  <a:stretch>
                    <a:fillRect/>
                  </a:stretch>
                </p:blipFill>
                <p:spPr>
                  <a:xfrm>
                    <a:off x="24411750" y="20013416"/>
                    <a:ext cx="246960" cy="636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0">
                <p14:nvContentPartPr>
                  <p14:cNvPr id="1219" name="Entrada de lápiz 1218">
                    <a:extLst>
                      <a:ext uri="{FF2B5EF4-FFF2-40B4-BE49-F238E27FC236}">
                        <a16:creationId xmlns:a16="http://schemas.microsoft.com/office/drawing/2014/main" id="{313B5C60-F946-4C02-B6D0-787CF16E59D5}"/>
                      </a:ext>
                    </a:extLst>
                  </p14:cNvPr>
                  <p14:cNvContentPartPr/>
                  <p14:nvPr/>
                </p14:nvContentPartPr>
                <p14:xfrm>
                  <a:off x="24603270" y="20472056"/>
                  <a:ext cx="72360" cy="163080"/>
                </p14:xfrm>
              </p:contentPart>
            </mc:Choice>
            <mc:Fallback xmlns="">
              <p:pic>
                <p:nvPicPr>
                  <p:cNvPr id="1219" name="Entrada de lápiz 1218">
                    <a:extLst>
                      <a:ext uri="{FF2B5EF4-FFF2-40B4-BE49-F238E27FC236}">
                        <a16:creationId xmlns:a16="http://schemas.microsoft.com/office/drawing/2014/main" id="{313B5C60-F946-4C02-B6D0-787CF16E59D5}"/>
                      </a:ext>
                    </a:extLst>
                  </p:cNvPr>
                  <p:cNvPicPr/>
                  <p:nvPr/>
                </p:nvPicPr>
                <p:blipFill>
                  <a:blip r:embed="rId391"/>
                  <a:stretch>
                    <a:fillRect/>
                  </a:stretch>
                </p:blipFill>
                <p:spPr>
                  <a:xfrm>
                    <a:off x="24598950" y="20467736"/>
                    <a:ext cx="81000" cy="1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2">
                <p14:nvContentPartPr>
                  <p14:cNvPr id="1221" name="Entrada de lápiz 1220">
                    <a:extLst>
                      <a:ext uri="{FF2B5EF4-FFF2-40B4-BE49-F238E27FC236}">
                        <a16:creationId xmlns:a16="http://schemas.microsoft.com/office/drawing/2014/main" id="{393B5DB1-EA70-4DB4-A702-408D1EBF5406}"/>
                      </a:ext>
                    </a:extLst>
                  </p14:cNvPr>
                  <p14:cNvContentPartPr/>
                  <p14:nvPr/>
                </p14:nvContentPartPr>
                <p14:xfrm>
                  <a:off x="24648270" y="19824056"/>
                  <a:ext cx="1080" cy="1440"/>
                </p14:xfrm>
              </p:contentPart>
            </mc:Choice>
            <mc:Fallback xmlns="">
              <p:pic>
                <p:nvPicPr>
                  <p:cNvPr id="1221" name="Entrada de lápiz 1220">
                    <a:extLst>
                      <a:ext uri="{FF2B5EF4-FFF2-40B4-BE49-F238E27FC236}">
                        <a16:creationId xmlns:a16="http://schemas.microsoft.com/office/drawing/2014/main" id="{393B5DB1-EA70-4DB4-A702-408D1EBF5406}"/>
                      </a:ext>
                    </a:extLst>
                  </p:cNvPr>
                  <p:cNvPicPr/>
                  <p:nvPr/>
                </p:nvPicPr>
                <p:blipFill>
                  <a:blip r:embed="rId393"/>
                  <a:stretch>
                    <a:fillRect/>
                  </a:stretch>
                </p:blipFill>
                <p:spPr>
                  <a:xfrm>
                    <a:off x="24643950" y="19819736"/>
                    <a:ext cx="9720" cy="1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4">
                <p14:nvContentPartPr>
                  <p14:cNvPr id="1222" name="Entrada de lápiz 1221">
                    <a:extLst>
                      <a:ext uri="{FF2B5EF4-FFF2-40B4-BE49-F238E27FC236}">
                        <a16:creationId xmlns:a16="http://schemas.microsoft.com/office/drawing/2014/main" id="{1EECB86A-441E-4D8C-B38A-30159194A5F1}"/>
                      </a:ext>
                    </a:extLst>
                  </p14:cNvPr>
                  <p14:cNvContentPartPr/>
                  <p14:nvPr/>
                </p14:nvContentPartPr>
                <p14:xfrm>
                  <a:off x="24499950" y="19721096"/>
                  <a:ext cx="155880" cy="119520"/>
                </p14:xfrm>
              </p:contentPart>
            </mc:Choice>
            <mc:Fallback xmlns="">
              <p:pic>
                <p:nvPicPr>
                  <p:cNvPr id="1222" name="Entrada de lápiz 1221">
                    <a:extLst>
                      <a:ext uri="{FF2B5EF4-FFF2-40B4-BE49-F238E27FC236}">
                        <a16:creationId xmlns:a16="http://schemas.microsoft.com/office/drawing/2014/main" id="{1EECB86A-441E-4D8C-B38A-30159194A5F1}"/>
                      </a:ext>
                    </a:extLst>
                  </p:cNvPr>
                  <p:cNvPicPr/>
                  <p:nvPr/>
                </p:nvPicPr>
                <p:blipFill>
                  <a:blip r:embed="rId395"/>
                  <a:stretch>
                    <a:fillRect/>
                  </a:stretch>
                </p:blipFill>
                <p:spPr>
                  <a:xfrm>
                    <a:off x="24495630" y="19716776"/>
                    <a:ext cx="164520" cy="128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235" name="Rectángulo 1234">
            <a:extLst>
              <a:ext uri="{FF2B5EF4-FFF2-40B4-BE49-F238E27FC236}">
                <a16:creationId xmlns:a16="http://schemas.microsoft.com/office/drawing/2014/main" id="{4481A2F7-2AED-4E83-9988-FAFE857E1082}"/>
              </a:ext>
            </a:extLst>
          </p:cNvPr>
          <p:cNvSpPr/>
          <p:nvPr/>
        </p:nvSpPr>
        <p:spPr>
          <a:xfrm>
            <a:off x="13314793" y="612249"/>
            <a:ext cx="10421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Plant</a:t>
            </a:r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communication</a:t>
            </a:r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es-E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</a:t>
            </a:r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it</a:t>
            </a:r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s-E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works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533" name="Grupo 532">
            <a:extLst>
              <a:ext uri="{FF2B5EF4-FFF2-40B4-BE49-F238E27FC236}">
                <a16:creationId xmlns:a16="http://schemas.microsoft.com/office/drawing/2014/main" id="{05818D37-D988-4A5E-ADB8-F22898755DE7}"/>
              </a:ext>
            </a:extLst>
          </p:cNvPr>
          <p:cNvGrpSpPr/>
          <p:nvPr/>
        </p:nvGrpSpPr>
        <p:grpSpPr>
          <a:xfrm>
            <a:off x="11927869" y="4378897"/>
            <a:ext cx="9641182" cy="3086348"/>
            <a:chOff x="12209588" y="4499376"/>
            <a:chExt cx="9641182" cy="3086348"/>
          </a:xfrm>
        </p:grpSpPr>
        <p:grpSp>
          <p:nvGrpSpPr>
            <p:cNvPr id="388" name="Grupo 387">
              <a:extLst>
                <a:ext uri="{FF2B5EF4-FFF2-40B4-BE49-F238E27FC236}">
                  <a16:creationId xmlns:a16="http://schemas.microsoft.com/office/drawing/2014/main" id="{BD36A563-0C27-4155-A9FB-09018977AB6C}"/>
                </a:ext>
              </a:extLst>
            </p:cNvPr>
            <p:cNvGrpSpPr/>
            <p:nvPr/>
          </p:nvGrpSpPr>
          <p:grpSpPr>
            <a:xfrm>
              <a:off x="20590400" y="5801155"/>
              <a:ext cx="1260370" cy="1108987"/>
              <a:chOff x="18703800" y="6270171"/>
              <a:chExt cx="2905886" cy="2581347"/>
            </a:xfrm>
          </p:grpSpPr>
          <p:pic>
            <p:nvPicPr>
              <p:cNvPr id="556" name="Imagen 555">
                <a:extLst>
                  <a:ext uri="{FF2B5EF4-FFF2-40B4-BE49-F238E27FC236}">
                    <a16:creationId xmlns:a16="http://schemas.microsoft.com/office/drawing/2014/main" id="{37E91D68-07D4-404A-BDA7-2535C121DB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6"/>
              <a:srcRect l="55458" t="38209"/>
              <a:stretch/>
            </p:blipFill>
            <p:spPr>
              <a:xfrm>
                <a:off x="18703800" y="6371779"/>
                <a:ext cx="2905886" cy="2479739"/>
              </a:xfrm>
              <a:prstGeom prst="rect">
                <a:avLst/>
              </a:prstGeom>
            </p:spPr>
          </p:pic>
          <p:sp>
            <p:nvSpPr>
              <p:cNvPr id="387" name="Rectángulo 386">
                <a:extLst>
                  <a:ext uri="{FF2B5EF4-FFF2-40B4-BE49-F238E27FC236}">
                    <a16:creationId xmlns:a16="http://schemas.microsoft.com/office/drawing/2014/main" id="{7D0C9881-BC68-4241-A265-2813C3ABC5CE}"/>
                  </a:ext>
                </a:extLst>
              </p:cNvPr>
              <p:cNvSpPr/>
              <p:nvPr/>
            </p:nvSpPr>
            <p:spPr>
              <a:xfrm>
                <a:off x="18703800" y="6270171"/>
                <a:ext cx="1521262" cy="831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86" name="Grupo 385">
              <a:extLst>
                <a:ext uri="{FF2B5EF4-FFF2-40B4-BE49-F238E27FC236}">
                  <a16:creationId xmlns:a16="http://schemas.microsoft.com/office/drawing/2014/main" id="{3A154BAF-1CF8-422E-B632-53BEBF07CE87}"/>
                </a:ext>
              </a:extLst>
            </p:cNvPr>
            <p:cNvGrpSpPr/>
            <p:nvPr/>
          </p:nvGrpSpPr>
          <p:grpSpPr>
            <a:xfrm>
              <a:off x="13227396" y="4499376"/>
              <a:ext cx="1471408" cy="1123311"/>
              <a:chOff x="17134999" y="2931385"/>
              <a:chExt cx="5007802" cy="3745640"/>
            </a:xfrm>
          </p:grpSpPr>
          <p:pic>
            <p:nvPicPr>
              <p:cNvPr id="548" name="Imagen 547">
                <a:extLst>
                  <a:ext uri="{FF2B5EF4-FFF2-40B4-BE49-F238E27FC236}">
                    <a16:creationId xmlns:a16="http://schemas.microsoft.com/office/drawing/2014/main" id="{C5E80545-D5B7-4F25-9705-ADD1ACFFF5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6"/>
              <a:srcRect l="56759" t="1" r="12288" b="63562"/>
              <a:stretch/>
            </p:blipFill>
            <p:spPr>
              <a:xfrm>
                <a:off x="17134999" y="2931385"/>
                <a:ext cx="5007802" cy="3736061"/>
              </a:xfrm>
              <a:prstGeom prst="rect">
                <a:avLst/>
              </a:prstGeom>
            </p:spPr>
          </p:pic>
          <p:sp>
            <p:nvSpPr>
              <p:cNvPr id="385" name="Rectángulo 384">
                <a:extLst>
                  <a:ext uri="{FF2B5EF4-FFF2-40B4-BE49-F238E27FC236}">
                    <a16:creationId xmlns:a16="http://schemas.microsoft.com/office/drawing/2014/main" id="{9367308F-1823-4FF1-8CCF-3CFAF1849878}"/>
                  </a:ext>
                </a:extLst>
              </p:cNvPr>
              <p:cNvSpPr/>
              <p:nvPr/>
            </p:nvSpPr>
            <p:spPr>
              <a:xfrm>
                <a:off x="20468520" y="5527618"/>
                <a:ext cx="920370" cy="11494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59" name="Grupo 558">
              <a:extLst>
                <a:ext uri="{FF2B5EF4-FFF2-40B4-BE49-F238E27FC236}">
                  <a16:creationId xmlns:a16="http://schemas.microsoft.com/office/drawing/2014/main" id="{69DE3847-3445-416C-B340-BEF43EAB8B6E}"/>
                </a:ext>
              </a:extLst>
            </p:cNvPr>
            <p:cNvGrpSpPr/>
            <p:nvPr/>
          </p:nvGrpSpPr>
          <p:grpSpPr>
            <a:xfrm>
              <a:off x="14377338" y="6463751"/>
              <a:ext cx="1425044" cy="1121973"/>
              <a:chOff x="17134999" y="2931385"/>
              <a:chExt cx="5007802" cy="3745640"/>
            </a:xfrm>
          </p:grpSpPr>
          <p:pic>
            <p:nvPicPr>
              <p:cNvPr id="560" name="Imagen 559">
                <a:extLst>
                  <a:ext uri="{FF2B5EF4-FFF2-40B4-BE49-F238E27FC236}">
                    <a16:creationId xmlns:a16="http://schemas.microsoft.com/office/drawing/2014/main" id="{6E33B3FA-2A22-483E-B21C-45D8819043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6"/>
              <a:srcRect l="56759" t="1" r="12288" b="63562"/>
              <a:stretch/>
            </p:blipFill>
            <p:spPr>
              <a:xfrm>
                <a:off x="17134999" y="2931385"/>
                <a:ext cx="5007802" cy="3736061"/>
              </a:xfrm>
              <a:prstGeom prst="rect">
                <a:avLst/>
              </a:prstGeom>
            </p:spPr>
          </p:pic>
          <p:sp>
            <p:nvSpPr>
              <p:cNvPr id="561" name="Rectángulo 560">
                <a:extLst>
                  <a:ext uri="{FF2B5EF4-FFF2-40B4-BE49-F238E27FC236}">
                    <a16:creationId xmlns:a16="http://schemas.microsoft.com/office/drawing/2014/main" id="{DA97FF79-C4F3-4C0B-A7B7-3FF7A91B85EF}"/>
                  </a:ext>
                </a:extLst>
              </p:cNvPr>
              <p:cNvSpPr/>
              <p:nvPr/>
            </p:nvSpPr>
            <p:spPr>
              <a:xfrm>
                <a:off x="20468520" y="5527618"/>
                <a:ext cx="920370" cy="11494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62" name="Grupo 561">
              <a:extLst>
                <a:ext uri="{FF2B5EF4-FFF2-40B4-BE49-F238E27FC236}">
                  <a16:creationId xmlns:a16="http://schemas.microsoft.com/office/drawing/2014/main" id="{E534708C-3461-4C43-887B-FE6A81BDBA8B}"/>
                </a:ext>
              </a:extLst>
            </p:cNvPr>
            <p:cNvGrpSpPr/>
            <p:nvPr/>
          </p:nvGrpSpPr>
          <p:grpSpPr>
            <a:xfrm>
              <a:off x="18073935" y="4991440"/>
              <a:ext cx="1699662" cy="1428384"/>
              <a:chOff x="17134999" y="2931385"/>
              <a:chExt cx="5007802" cy="3745640"/>
            </a:xfrm>
          </p:grpSpPr>
          <p:pic>
            <p:nvPicPr>
              <p:cNvPr id="563" name="Imagen 562">
                <a:extLst>
                  <a:ext uri="{FF2B5EF4-FFF2-40B4-BE49-F238E27FC236}">
                    <a16:creationId xmlns:a16="http://schemas.microsoft.com/office/drawing/2014/main" id="{71FD4205-989F-4307-A563-25F09257F8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6"/>
              <a:srcRect l="56759" t="1" r="12288" b="63562"/>
              <a:stretch/>
            </p:blipFill>
            <p:spPr>
              <a:xfrm>
                <a:off x="17134999" y="2931385"/>
                <a:ext cx="5007802" cy="3736061"/>
              </a:xfrm>
              <a:prstGeom prst="rect">
                <a:avLst/>
              </a:prstGeom>
            </p:spPr>
          </p:pic>
          <p:sp>
            <p:nvSpPr>
              <p:cNvPr id="564" name="Rectángulo 563">
                <a:extLst>
                  <a:ext uri="{FF2B5EF4-FFF2-40B4-BE49-F238E27FC236}">
                    <a16:creationId xmlns:a16="http://schemas.microsoft.com/office/drawing/2014/main" id="{FEB717FE-0836-4759-9019-DDF65356FFE8}"/>
                  </a:ext>
                </a:extLst>
              </p:cNvPr>
              <p:cNvSpPr/>
              <p:nvPr/>
            </p:nvSpPr>
            <p:spPr>
              <a:xfrm>
                <a:off x="20468520" y="5527618"/>
                <a:ext cx="920370" cy="11494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65" name="Grupo 564">
              <a:extLst>
                <a:ext uri="{FF2B5EF4-FFF2-40B4-BE49-F238E27FC236}">
                  <a16:creationId xmlns:a16="http://schemas.microsoft.com/office/drawing/2014/main" id="{18D69709-CF9B-4E9B-A84B-4AD54C03C3B4}"/>
                </a:ext>
              </a:extLst>
            </p:cNvPr>
            <p:cNvGrpSpPr/>
            <p:nvPr/>
          </p:nvGrpSpPr>
          <p:grpSpPr>
            <a:xfrm>
              <a:off x="16079086" y="5117909"/>
              <a:ext cx="1471409" cy="1152754"/>
              <a:chOff x="17134999" y="2931385"/>
              <a:chExt cx="5007802" cy="3745640"/>
            </a:xfrm>
          </p:grpSpPr>
          <p:pic>
            <p:nvPicPr>
              <p:cNvPr id="566" name="Imagen 565">
                <a:extLst>
                  <a:ext uri="{FF2B5EF4-FFF2-40B4-BE49-F238E27FC236}">
                    <a16:creationId xmlns:a16="http://schemas.microsoft.com/office/drawing/2014/main" id="{DC00D4F7-A8A6-41DF-99CE-CDC668CE8F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6"/>
              <a:srcRect l="56759" t="1" r="12288" b="63562"/>
              <a:stretch/>
            </p:blipFill>
            <p:spPr>
              <a:xfrm>
                <a:off x="17134999" y="2931385"/>
                <a:ext cx="5007802" cy="3736061"/>
              </a:xfrm>
              <a:prstGeom prst="rect">
                <a:avLst/>
              </a:prstGeom>
            </p:spPr>
          </p:pic>
          <p:sp>
            <p:nvSpPr>
              <p:cNvPr id="567" name="Rectángulo 566">
                <a:extLst>
                  <a:ext uri="{FF2B5EF4-FFF2-40B4-BE49-F238E27FC236}">
                    <a16:creationId xmlns:a16="http://schemas.microsoft.com/office/drawing/2014/main" id="{1F980062-8F91-4FC2-AF73-6FB936B8C43A}"/>
                  </a:ext>
                </a:extLst>
              </p:cNvPr>
              <p:cNvSpPr/>
              <p:nvPr/>
            </p:nvSpPr>
            <p:spPr>
              <a:xfrm>
                <a:off x="20468520" y="5527618"/>
                <a:ext cx="920370" cy="11494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390" name="Conector: curvado 389">
              <a:extLst>
                <a:ext uri="{FF2B5EF4-FFF2-40B4-BE49-F238E27FC236}">
                  <a16:creationId xmlns:a16="http://schemas.microsoft.com/office/drawing/2014/main" id="{D55B8943-19EF-4AC8-8D9C-39610E0A780E}"/>
                </a:ext>
              </a:extLst>
            </p:cNvPr>
            <p:cNvCxnSpPr>
              <a:cxnSpLocks/>
            </p:cNvCxnSpPr>
            <p:nvPr/>
          </p:nvCxnSpPr>
          <p:spPr>
            <a:xfrm>
              <a:off x="12534214" y="6123634"/>
              <a:ext cx="1767466" cy="835880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5" name="Conector: curvado 574">
              <a:extLst>
                <a:ext uri="{FF2B5EF4-FFF2-40B4-BE49-F238E27FC236}">
                  <a16:creationId xmlns:a16="http://schemas.microsoft.com/office/drawing/2014/main" id="{6BC46018-1B78-40A8-B113-B71C1D1F222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4020404" y="4056743"/>
              <a:ext cx="371866" cy="2365216"/>
            </a:xfrm>
            <a:prstGeom prst="curvedConnector4">
              <a:avLst>
                <a:gd name="adj1" fmla="val -61474"/>
                <a:gd name="adj2" fmla="val 73088"/>
              </a:avLst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6" name="Conector: curvado 575">
              <a:extLst>
                <a:ext uri="{FF2B5EF4-FFF2-40B4-BE49-F238E27FC236}">
                  <a16:creationId xmlns:a16="http://schemas.microsoft.com/office/drawing/2014/main" id="{EDD9182F-3066-4AC8-9FF7-0637050160A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7038627" y="4316503"/>
              <a:ext cx="371866" cy="2365216"/>
            </a:xfrm>
            <a:prstGeom prst="curvedConnector4">
              <a:avLst>
                <a:gd name="adj1" fmla="val -61474"/>
                <a:gd name="adj2" fmla="val 73088"/>
              </a:avLst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7" name="Conector: curvado 576">
              <a:extLst>
                <a:ext uri="{FF2B5EF4-FFF2-40B4-BE49-F238E27FC236}">
                  <a16:creationId xmlns:a16="http://schemas.microsoft.com/office/drawing/2014/main" id="{92D1582E-4A26-4340-9365-52B9E2C410AF}"/>
                </a:ext>
              </a:extLst>
            </p:cNvPr>
            <p:cNvCxnSpPr>
              <a:cxnSpLocks/>
            </p:cNvCxnSpPr>
            <p:nvPr/>
          </p:nvCxnSpPr>
          <p:spPr>
            <a:xfrm>
              <a:off x="19116360" y="5025622"/>
              <a:ext cx="1564965" cy="1055789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246" name="Grupo 1245">
              <a:extLst>
                <a:ext uri="{FF2B5EF4-FFF2-40B4-BE49-F238E27FC236}">
                  <a16:creationId xmlns:a16="http://schemas.microsoft.com/office/drawing/2014/main" id="{48211B89-8C30-4D0B-9630-BDA0B2C670B0}"/>
                </a:ext>
              </a:extLst>
            </p:cNvPr>
            <p:cNvGrpSpPr/>
            <p:nvPr/>
          </p:nvGrpSpPr>
          <p:grpSpPr>
            <a:xfrm>
              <a:off x="12209588" y="5677398"/>
              <a:ext cx="3110932" cy="1253850"/>
              <a:chOff x="12246091" y="5492106"/>
              <a:chExt cx="5812258" cy="2721171"/>
            </a:xfrm>
          </p:grpSpPr>
          <p:sp>
            <p:nvSpPr>
              <p:cNvPr id="489" name="Rectángulo 488">
                <a:extLst>
                  <a:ext uri="{FF2B5EF4-FFF2-40B4-BE49-F238E27FC236}">
                    <a16:creationId xmlns:a16="http://schemas.microsoft.com/office/drawing/2014/main" id="{D3625183-EB22-4316-A807-B3D4F3FF1C61}"/>
                  </a:ext>
                </a:extLst>
              </p:cNvPr>
              <p:cNvSpPr/>
              <p:nvPr/>
            </p:nvSpPr>
            <p:spPr>
              <a:xfrm>
                <a:off x="12246091" y="5492106"/>
                <a:ext cx="652200" cy="729496"/>
              </a:xfrm>
              <a:prstGeom prst="rect">
                <a:avLst/>
              </a:prstGeom>
              <a:solidFill>
                <a:srgbClr val="92D050">
                  <a:alpha val="55000"/>
                </a:srgb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490" name="Conector recto 489">
                <a:extLst>
                  <a:ext uri="{FF2B5EF4-FFF2-40B4-BE49-F238E27FC236}">
                    <a16:creationId xmlns:a16="http://schemas.microsoft.com/office/drawing/2014/main" id="{6694CEDA-9930-47B2-84C3-6DECBD3BEF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76872" y="5494079"/>
                <a:ext cx="3810718" cy="6432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1" name="Conector recto 490">
                <a:extLst>
                  <a:ext uri="{FF2B5EF4-FFF2-40B4-BE49-F238E27FC236}">
                    <a16:creationId xmlns:a16="http://schemas.microsoft.com/office/drawing/2014/main" id="{A73EDC3B-EC95-4E32-8FD2-8BA33F067A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55632" y="6196079"/>
                <a:ext cx="3831958" cy="1368457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2" name="Conector recto 491">
                <a:extLst>
                  <a:ext uri="{FF2B5EF4-FFF2-40B4-BE49-F238E27FC236}">
                    <a16:creationId xmlns:a16="http://schemas.microsoft.com/office/drawing/2014/main" id="{137346D1-1804-4541-A9C0-B4A1252F7F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05839" y="5494800"/>
                <a:ext cx="4944311" cy="37831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3" name="Conector recto 492">
                <a:extLst>
                  <a:ext uri="{FF2B5EF4-FFF2-40B4-BE49-F238E27FC236}">
                    <a16:creationId xmlns:a16="http://schemas.microsoft.com/office/drawing/2014/main" id="{1C0F5D0B-D9A0-4780-8073-D1F1D1989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9829" y="6228181"/>
                <a:ext cx="4917091" cy="1290289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228" name="Rectángulo 1227">
                <a:extLst>
                  <a:ext uri="{FF2B5EF4-FFF2-40B4-BE49-F238E27FC236}">
                    <a16:creationId xmlns:a16="http://schemas.microsoft.com/office/drawing/2014/main" id="{9F6E9F03-EB72-4CFB-82CF-43EAC65E8A68}"/>
                  </a:ext>
                </a:extLst>
              </p:cNvPr>
              <p:cNvSpPr/>
              <p:nvPr/>
            </p:nvSpPr>
            <p:spPr>
              <a:xfrm>
                <a:off x="17077585" y="7303548"/>
                <a:ext cx="980764" cy="9097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241" name="Imagen 1240">
                <a:extLst>
                  <a:ext uri="{FF2B5EF4-FFF2-40B4-BE49-F238E27FC236}">
                    <a16:creationId xmlns:a16="http://schemas.microsoft.com/office/drawing/2014/main" id="{F9E3DD54-B5F5-41F1-9726-9AAFA0614F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96"/>
              <a:srcRect l="29961" t="15226" r="43022" b="33865"/>
              <a:stretch/>
            </p:blipFill>
            <p:spPr>
              <a:xfrm>
                <a:off x="16087590" y="5512489"/>
                <a:ext cx="1762560" cy="2043047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  <p:sp>
          <p:nvSpPr>
            <p:cNvPr id="441" name="Rectángulo 440">
              <a:extLst>
                <a:ext uri="{FF2B5EF4-FFF2-40B4-BE49-F238E27FC236}">
                  <a16:creationId xmlns:a16="http://schemas.microsoft.com/office/drawing/2014/main" id="{6F8AFE8C-28C9-40C0-91D3-ED778D893416}"/>
                </a:ext>
              </a:extLst>
            </p:cNvPr>
            <p:cNvSpPr/>
            <p:nvPr/>
          </p:nvSpPr>
          <p:spPr>
            <a:xfrm>
              <a:off x="14795579" y="6046587"/>
              <a:ext cx="413505" cy="3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34" name="CuadroTexto 533">
            <a:extLst>
              <a:ext uri="{FF2B5EF4-FFF2-40B4-BE49-F238E27FC236}">
                <a16:creationId xmlns:a16="http://schemas.microsoft.com/office/drawing/2014/main" id="{61BD8AB4-8A15-44E2-9B3E-E8CB3C5B14CB}"/>
              </a:ext>
            </a:extLst>
          </p:cNvPr>
          <p:cNvSpPr txBox="1"/>
          <p:nvPr/>
        </p:nvSpPr>
        <p:spPr>
          <a:xfrm>
            <a:off x="14732096" y="3141307"/>
            <a:ext cx="6236402" cy="132343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>
                <a:solidFill>
                  <a:srgbClr val="333333"/>
                </a:solidFill>
                <a:effectLst/>
                <a:latin typeface="Montserrat"/>
              </a:rPr>
              <a:t>On </a:t>
            </a:r>
            <a:r>
              <a:rPr lang="en-GB" sz="2000" b="1" dirty="0">
                <a:solidFill>
                  <a:srgbClr val="333333"/>
                </a:solidFill>
                <a:latin typeface="Montserrat"/>
              </a:rPr>
              <a:t>the surface: </a:t>
            </a:r>
            <a:r>
              <a:rPr lang="en-GB" sz="2000" b="1" i="0" dirty="0">
                <a:solidFill>
                  <a:srgbClr val="333333"/>
                </a:solidFill>
                <a:effectLst/>
                <a:latin typeface="Montserrat"/>
              </a:rPr>
              <a:t>emission of volatile organic compounds. </a:t>
            </a:r>
          </a:p>
          <a:p>
            <a:pPr algn="ctr"/>
            <a:r>
              <a:rPr lang="en-GB" sz="2000" b="1" i="0" dirty="0">
                <a:solidFill>
                  <a:srgbClr val="333333"/>
                </a:solidFill>
                <a:effectLst/>
                <a:latin typeface="Montserrat"/>
              </a:rPr>
              <a:t>These volatiles attract enemies of the herbivores, that is, organisms of the third trophic level (predators, </a:t>
            </a:r>
            <a:r>
              <a:rPr lang="en-GB" sz="2000" b="1" i="0" dirty="0" err="1">
                <a:solidFill>
                  <a:srgbClr val="333333"/>
                </a:solidFill>
                <a:effectLst/>
                <a:latin typeface="Montserrat"/>
              </a:rPr>
              <a:t>parasitoids</a:t>
            </a:r>
            <a:r>
              <a:rPr lang="en-GB" sz="2000" b="1" i="0" dirty="0">
                <a:solidFill>
                  <a:srgbClr val="333333"/>
                </a:solidFill>
                <a:effectLst/>
                <a:latin typeface="Montserrat"/>
              </a:rPr>
              <a:t>).</a:t>
            </a:r>
            <a:endParaRPr lang="es-ES" sz="2000" b="1" dirty="0"/>
          </a:p>
        </p:txBody>
      </p:sp>
      <p:sp>
        <p:nvSpPr>
          <p:cNvPr id="584" name="CuadroTexto 583">
            <a:extLst>
              <a:ext uri="{FF2B5EF4-FFF2-40B4-BE49-F238E27FC236}">
                <a16:creationId xmlns:a16="http://schemas.microsoft.com/office/drawing/2014/main" id="{B56E9EEF-8338-4CCB-8985-A0067D17C7D7}"/>
              </a:ext>
            </a:extLst>
          </p:cNvPr>
          <p:cNvSpPr txBox="1"/>
          <p:nvPr/>
        </p:nvSpPr>
        <p:spPr>
          <a:xfrm>
            <a:off x="10702650" y="17780653"/>
            <a:ext cx="5000730" cy="101566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ontserrat"/>
              </a:rPr>
              <a:t>Below the ground surface: also transmit warning signals via  the thin thread of fungi plants that connect their roots from the soil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585" name="CuadroTexto 584">
            <a:extLst>
              <a:ext uri="{FF2B5EF4-FFF2-40B4-BE49-F238E27FC236}">
                <a16:creationId xmlns:a16="http://schemas.microsoft.com/office/drawing/2014/main" id="{0A1AE248-83FC-4229-BDD0-B72D286FCD4C}"/>
              </a:ext>
            </a:extLst>
          </p:cNvPr>
          <p:cNvSpPr txBox="1"/>
          <p:nvPr/>
        </p:nvSpPr>
        <p:spPr>
          <a:xfrm>
            <a:off x="2177712" y="14734685"/>
            <a:ext cx="5000730" cy="163121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ontserrat"/>
              </a:rPr>
              <a:t>Below the ground surface: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Montserrat"/>
              </a:rPr>
              <a:t>Chemical warning      .    Stressed plants  secret soluble  chemical compounds from their roots, which are then absorbed  by the roots of neighbouring plants.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586" name="CuadroTexto 585">
            <a:extLst>
              <a:ext uri="{FF2B5EF4-FFF2-40B4-BE49-F238E27FC236}">
                <a16:creationId xmlns:a16="http://schemas.microsoft.com/office/drawing/2014/main" id="{CFEE96D6-DA84-4793-B397-CB339AC48798}"/>
              </a:ext>
            </a:extLst>
          </p:cNvPr>
          <p:cNvSpPr txBox="1"/>
          <p:nvPr/>
        </p:nvSpPr>
        <p:spPr>
          <a:xfrm>
            <a:off x="25086569" y="17597300"/>
            <a:ext cx="5000730" cy="101566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ontserrat"/>
              </a:rPr>
              <a:t>Below the ground surface: hub trees  use the mycelium network to provide food to other trees, from the same or different species.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540" name="Gráfico 539" descr="Advertencia con relleno sólido">
            <a:extLst>
              <a:ext uri="{FF2B5EF4-FFF2-40B4-BE49-F238E27FC236}">
                <a16:creationId xmlns:a16="http://schemas.microsoft.com/office/drawing/2014/main" id="{B99D228D-A1C2-441F-B67A-A663A56A7B08}"/>
              </a:ext>
            </a:extLst>
          </p:cNvPr>
          <p:cNvPicPr>
            <a:picLocks noChangeAspect="1"/>
          </p:cNvPicPr>
          <p:nvPr/>
        </p:nvPicPr>
        <p:blipFill>
          <a:blip r:embed="rId3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8"/>
              </a:ext>
            </a:extLst>
          </a:blip>
          <a:stretch>
            <a:fillRect/>
          </a:stretch>
        </p:blipFill>
        <p:spPr>
          <a:xfrm>
            <a:off x="7519067" y="14485640"/>
            <a:ext cx="514946" cy="514946"/>
          </a:xfrm>
          <a:prstGeom prst="rect">
            <a:avLst/>
          </a:prstGeom>
        </p:spPr>
      </p:pic>
      <p:pic>
        <p:nvPicPr>
          <p:cNvPr id="596" name="Gráfico 595" descr="Advertencia con relleno sólido">
            <a:extLst>
              <a:ext uri="{FF2B5EF4-FFF2-40B4-BE49-F238E27FC236}">
                <a16:creationId xmlns:a16="http://schemas.microsoft.com/office/drawing/2014/main" id="{FE849F2E-76DE-496F-B36A-671CEF776DCE}"/>
              </a:ext>
            </a:extLst>
          </p:cNvPr>
          <p:cNvPicPr>
            <a:picLocks noChangeAspect="1"/>
          </p:cNvPicPr>
          <p:nvPr/>
        </p:nvPicPr>
        <p:blipFill>
          <a:blip r:embed="rId3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8"/>
              </a:ext>
            </a:extLst>
          </a:blip>
          <a:stretch>
            <a:fillRect/>
          </a:stretch>
        </p:blipFill>
        <p:spPr>
          <a:xfrm>
            <a:off x="9570722" y="14937078"/>
            <a:ext cx="514946" cy="514946"/>
          </a:xfrm>
          <a:prstGeom prst="rect">
            <a:avLst/>
          </a:prstGeom>
        </p:spPr>
      </p:pic>
      <p:pic>
        <p:nvPicPr>
          <p:cNvPr id="597" name="Gráfico 596" descr="Advertencia con relleno sólido">
            <a:extLst>
              <a:ext uri="{FF2B5EF4-FFF2-40B4-BE49-F238E27FC236}">
                <a16:creationId xmlns:a16="http://schemas.microsoft.com/office/drawing/2014/main" id="{69766E3B-DCEA-4590-A2CB-280C00C21EE1}"/>
              </a:ext>
            </a:extLst>
          </p:cNvPr>
          <p:cNvPicPr>
            <a:picLocks noChangeAspect="1"/>
          </p:cNvPicPr>
          <p:nvPr/>
        </p:nvPicPr>
        <p:blipFill>
          <a:blip r:embed="rId3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8"/>
              </a:ext>
            </a:extLst>
          </a:blip>
          <a:stretch>
            <a:fillRect/>
          </a:stretch>
        </p:blipFill>
        <p:spPr>
          <a:xfrm>
            <a:off x="14049802" y="16653091"/>
            <a:ext cx="514946" cy="514946"/>
          </a:xfrm>
          <a:prstGeom prst="rect">
            <a:avLst/>
          </a:prstGeom>
        </p:spPr>
      </p:pic>
      <p:pic>
        <p:nvPicPr>
          <p:cNvPr id="598" name="Gráfico 597" descr="Advertencia con relleno sólido">
            <a:extLst>
              <a:ext uri="{FF2B5EF4-FFF2-40B4-BE49-F238E27FC236}">
                <a16:creationId xmlns:a16="http://schemas.microsoft.com/office/drawing/2014/main" id="{9EB0D5F6-ABF4-459E-8446-B4DBB8AFFA73}"/>
              </a:ext>
            </a:extLst>
          </p:cNvPr>
          <p:cNvPicPr>
            <a:picLocks noChangeAspect="1"/>
          </p:cNvPicPr>
          <p:nvPr/>
        </p:nvPicPr>
        <p:blipFill>
          <a:blip r:embed="rId3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8"/>
              </a:ext>
            </a:extLst>
          </a:blip>
          <a:stretch>
            <a:fillRect/>
          </a:stretch>
        </p:blipFill>
        <p:spPr>
          <a:xfrm>
            <a:off x="17814027" y="16909844"/>
            <a:ext cx="514946" cy="514946"/>
          </a:xfrm>
          <a:prstGeom prst="rect">
            <a:avLst/>
          </a:prstGeom>
        </p:spPr>
      </p:pic>
      <p:pic>
        <p:nvPicPr>
          <p:cNvPr id="599" name="Gráfico 598" descr="Advertencia con relleno sólido">
            <a:extLst>
              <a:ext uri="{FF2B5EF4-FFF2-40B4-BE49-F238E27FC236}">
                <a16:creationId xmlns:a16="http://schemas.microsoft.com/office/drawing/2014/main" id="{C9F409D6-21FF-48FA-9D3F-21823FAD9405}"/>
              </a:ext>
            </a:extLst>
          </p:cNvPr>
          <p:cNvPicPr>
            <a:picLocks noChangeAspect="1"/>
          </p:cNvPicPr>
          <p:nvPr/>
        </p:nvPicPr>
        <p:blipFill>
          <a:blip r:embed="rId3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8"/>
              </a:ext>
            </a:extLst>
          </a:blip>
          <a:stretch>
            <a:fillRect/>
          </a:stretch>
        </p:blipFill>
        <p:spPr>
          <a:xfrm>
            <a:off x="21486165" y="15842327"/>
            <a:ext cx="514946" cy="514946"/>
          </a:xfrm>
          <a:prstGeom prst="rect">
            <a:avLst/>
          </a:prstGeom>
        </p:spPr>
      </p:pic>
      <p:pic>
        <p:nvPicPr>
          <p:cNvPr id="600" name="Gráfico 599" descr="Advertencia con relleno sólido">
            <a:extLst>
              <a:ext uri="{FF2B5EF4-FFF2-40B4-BE49-F238E27FC236}">
                <a16:creationId xmlns:a16="http://schemas.microsoft.com/office/drawing/2014/main" id="{645315BE-C0D1-4DAD-ABAD-AB8A2EB60D76}"/>
              </a:ext>
            </a:extLst>
          </p:cNvPr>
          <p:cNvPicPr>
            <a:picLocks noChangeAspect="1"/>
          </p:cNvPicPr>
          <p:nvPr/>
        </p:nvPicPr>
        <p:blipFill>
          <a:blip r:embed="rId3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8"/>
              </a:ext>
            </a:extLst>
          </a:blip>
          <a:stretch>
            <a:fillRect/>
          </a:stretch>
        </p:blipFill>
        <p:spPr>
          <a:xfrm>
            <a:off x="23117657" y="14889034"/>
            <a:ext cx="514946" cy="514946"/>
          </a:xfrm>
          <a:prstGeom prst="rect">
            <a:avLst/>
          </a:prstGeom>
        </p:spPr>
      </p:pic>
      <p:pic>
        <p:nvPicPr>
          <p:cNvPr id="601" name="Gráfico 600" descr="Advertencia con relleno sólido">
            <a:extLst>
              <a:ext uri="{FF2B5EF4-FFF2-40B4-BE49-F238E27FC236}">
                <a16:creationId xmlns:a16="http://schemas.microsoft.com/office/drawing/2014/main" id="{CDEE4A55-0108-4848-8923-1C44786D99B7}"/>
              </a:ext>
            </a:extLst>
          </p:cNvPr>
          <p:cNvPicPr>
            <a:picLocks noChangeAspect="1"/>
          </p:cNvPicPr>
          <p:nvPr/>
        </p:nvPicPr>
        <p:blipFill>
          <a:blip r:embed="rId39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8"/>
              </a:ext>
            </a:extLst>
          </a:blip>
          <a:stretch>
            <a:fillRect/>
          </a:stretch>
        </p:blipFill>
        <p:spPr>
          <a:xfrm>
            <a:off x="4240094" y="15072110"/>
            <a:ext cx="337270" cy="337270"/>
          </a:xfrm>
          <a:prstGeom prst="rect">
            <a:avLst/>
          </a:prstGeom>
        </p:spPr>
      </p:pic>
      <p:pic>
        <p:nvPicPr>
          <p:cNvPr id="3" name="Imagen 2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40A546C-2857-4A3B-9F05-52625BBB4C1B}"/>
              </a:ext>
            </a:extLst>
          </p:cNvPr>
          <p:cNvPicPr>
            <a:picLocks noChangeAspect="1"/>
          </p:cNvPicPr>
          <p:nvPr/>
        </p:nvPicPr>
        <p:blipFill>
          <a:blip r:embed="rId3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02" y="20430110"/>
            <a:ext cx="3008615" cy="859385"/>
          </a:xfrm>
          <a:prstGeom prst="rect">
            <a:avLst/>
          </a:prstGeom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0FA7567-5DAC-47C5-845D-617E04692FF8}"/>
              </a:ext>
            </a:extLst>
          </p:cNvPr>
          <p:cNvPicPr>
            <a:picLocks noChangeAspect="1"/>
          </p:cNvPicPr>
          <p:nvPr/>
        </p:nvPicPr>
        <p:blipFill>
          <a:blip r:embed="rId4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8" y="20432800"/>
            <a:ext cx="1181538" cy="859385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E75E5CC3-D449-4B34-A6EE-08F4345093CD}"/>
              </a:ext>
            </a:extLst>
          </p:cNvPr>
          <p:cNvPicPr>
            <a:picLocks noChangeAspect="1"/>
          </p:cNvPicPr>
          <p:nvPr/>
        </p:nvPicPr>
        <p:blipFill>
          <a:blip r:embed="rId4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7" y="20430110"/>
            <a:ext cx="781678" cy="85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96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</Words>
  <Application>Microsoft Office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Luis Lozano</dc:creator>
  <cp:lastModifiedBy>José Luis Lozano</cp:lastModifiedBy>
  <cp:revision>2</cp:revision>
  <dcterms:created xsi:type="dcterms:W3CDTF">2021-02-05T16:23:21Z</dcterms:created>
  <dcterms:modified xsi:type="dcterms:W3CDTF">2021-02-06T10:27:12Z</dcterms:modified>
</cp:coreProperties>
</file>