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5" r:id="rId2"/>
    <p:sldId id="262" r:id="rId3"/>
    <p:sldId id="257" r:id="rId4"/>
    <p:sldId id="259" r:id="rId5"/>
    <p:sldId id="260" r:id="rId6"/>
    <p:sldId id="261" r:id="rId7"/>
    <p:sldId id="258" r:id="rId8"/>
    <p:sldId id="364" r:id="rId9"/>
    <p:sldId id="363" r:id="rId10"/>
    <p:sldId id="365" r:id="rId11"/>
    <p:sldId id="366" r:id="rId12"/>
    <p:sldId id="370" r:id="rId13"/>
    <p:sldId id="367" r:id="rId14"/>
    <p:sldId id="264" r:id="rId15"/>
    <p:sldId id="371" r:id="rId16"/>
    <p:sldId id="376" r:id="rId17"/>
    <p:sldId id="374" r:id="rId18"/>
    <p:sldId id="3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D3D"/>
    <a:srgbClr val="DBE3E6"/>
    <a:srgbClr val="476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CF385-2D5E-42BB-8A07-0DFFC6AAC1AC}" v="72" dt="2021-06-08T09:57:0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9" d="100"/>
          <a:sy n="69" d="100"/>
        </p:scale>
        <p:origin x="866"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Luis Lozano" userId="fc6f8e8cfc9d55e7" providerId="LiveId" clId="{B17CF385-2D5E-42BB-8A07-0DFFC6AAC1AC}"/>
    <pc:docChg chg="undo redo custSel addSld delSld modSld sldOrd">
      <pc:chgData name="José Luis Lozano" userId="fc6f8e8cfc9d55e7" providerId="LiveId" clId="{B17CF385-2D5E-42BB-8A07-0DFFC6AAC1AC}" dt="2021-06-08T10:00:13.202" v="2945" actId="1076"/>
      <pc:docMkLst>
        <pc:docMk/>
      </pc:docMkLst>
      <pc:sldChg chg="addSp modSp mod setBg">
        <pc:chgData name="José Luis Lozano" userId="fc6f8e8cfc9d55e7" providerId="LiveId" clId="{B17CF385-2D5E-42BB-8A07-0DFFC6AAC1AC}" dt="2021-06-08T09:19:11.209" v="2759" actId="1076"/>
        <pc:sldMkLst>
          <pc:docMk/>
          <pc:sldMk cId="2094361656" sldId="257"/>
        </pc:sldMkLst>
        <pc:spChg chg="add mod">
          <ac:chgData name="José Luis Lozano" userId="fc6f8e8cfc9d55e7" providerId="LiveId" clId="{B17CF385-2D5E-42BB-8A07-0DFFC6AAC1AC}" dt="2021-06-08T09:19:09.951" v="2758" actId="14100"/>
          <ac:spMkLst>
            <pc:docMk/>
            <pc:sldMk cId="2094361656" sldId="257"/>
            <ac:spMk id="10" creationId="{8ACD8A53-4D49-4F8E-BC66-262B06365A9F}"/>
          </ac:spMkLst>
        </pc:spChg>
        <pc:spChg chg="add mod">
          <ac:chgData name="José Luis Lozano" userId="fc6f8e8cfc9d55e7" providerId="LiveId" clId="{B17CF385-2D5E-42BB-8A07-0DFFC6AAC1AC}" dt="2021-06-08T09:19:02.654" v="2755" actId="1076"/>
          <ac:spMkLst>
            <pc:docMk/>
            <pc:sldMk cId="2094361656" sldId="257"/>
            <ac:spMk id="11" creationId="{BDC96443-7A65-4C6B-AE84-0D9000659827}"/>
          </ac:spMkLst>
        </pc:spChg>
        <pc:spChg chg="add">
          <ac:chgData name="José Luis Lozano" userId="fc6f8e8cfc9d55e7" providerId="LiveId" clId="{B17CF385-2D5E-42BB-8A07-0DFFC6AAC1AC}" dt="2021-06-07T08:14:32.383" v="1683" actId="26606"/>
          <ac:spMkLst>
            <pc:docMk/>
            <pc:sldMk cId="2094361656" sldId="257"/>
            <ac:spMk id="71" creationId="{F3060C83-F051-4F0E-ABAD-AA0DFC48B218}"/>
          </ac:spMkLst>
        </pc:spChg>
        <pc:spChg chg="add">
          <ac:chgData name="José Luis Lozano" userId="fc6f8e8cfc9d55e7" providerId="LiveId" clId="{B17CF385-2D5E-42BB-8A07-0DFFC6AAC1AC}" dt="2021-06-07T08:14:32.383" v="1683" actId="26606"/>
          <ac:spMkLst>
            <pc:docMk/>
            <pc:sldMk cId="2094361656" sldId="257"/>
            <ac:spMk id="73" creationId="{83C98ABE-055B-441F-B07E-44F97F083C39}"/>
          </ac:spMkLst>
        </pc:spChg>
        <pc:spChg chg="add">
          <ac:chgData name="José Luis Lozano" userId="fc6f8e8cfc9d55e7" providerId="LiveId" clId="{B17CF385-2D5E-42BB-8A07-0DFFC6AAC1AC}" dt="2021-06-07T08:14:32.383" v="1683" actId="26606"/>
          <ac:spMkLst>
            <pc:docMk/>
            <pc:sldMk cId="2094361656" sldId="257"/>
            <ac:spMk id="75" creationId="{29FDB030-9B49-4CED-8CCD-4D99382388AC}"/>
          </ac:spMkLst>
        </pc:spChg>
        <pc:spChg chg="add">
          <ac:chgData name="José Luis Lozano" userId="fc6f8e8cfc9d55e7" providerId="LiveId" clId="{B17CF385-2D5E-42BB-8A07-0DFFC6AAC1AC}" dt="2021-06-07T08:14:32.383" v="1683" actId="26606"/>
          <ac:spMkLst>
            <pc:docMk/>
            <pc:sldMk cId="2094361656" sldId="257"/>
            <ac:spMk id="77" creationId="{3783CA14-24A1-485C-8B30-D6A5D87987AD}"/>
          </ac:spMkLst>
        </pc:spChg>
        <pc:spChg chg="add">
          <ac:chgData name="José Luis Lozano" userId="fc6f8e8cfc9d55e7" providerId="LiveId" clId="{B17CF385-2D5E-42BB-8A07-0DFFC6AAC1AC}" dt="2021-06-07T08:14:32.383" v="1683" actId="26606"/>
          <ac:spMkLst>
            <pc:docMk/>
            <pc:sldMk cId="2094361656" sldId="257"/>
            <ac:spMk id="79" creationId="{9A97C86A-04D6-40F7-AE84-31AB43E6A846}"/>
          </ac:spMkLst>
        </pc:spChg>
        <pc:spChg chg="add">
          <ac:chgData name="José Luis Lozano" userId="fc6f8e8cfc9d55e7" providerId="LiveId" clId="{B17CF385-2D5E-42BB-8A07-0DFFC6AAC1AC}" dt="2021-06-07T08:14:32.383" v="1683" actId="26606"/>
          <ac:spMkLst>
            <pc:docMk/>
            <pc:sldMk cId="2094361656" sldId="257"/>
            <ac:spMk id="81" creationId="{FF9F2414-84E8-453E-B1F3-389FDE8192D9}"/>
          </ac:spMkLst>
        </pc:spChg>
        <pc:spChg chg="add">
          <ac:chgData name="José Luis Lozano" userId="fc6f8e8cfc9d55e7" providerId="LiveId" clId="{B17CF385-2D5E-42BB-8A07-0DFFC6AAC1AC}" dt="2021-06-07T08:14:32.383" v="1683" actId="26606"/>
          <ac:spMkLst>
            <pc:docMk/>
            <pc:sldMk cId="2094361656" sldId="257"/>
            <ac:spMk id="83" creationId="{3ECA69A1-7536-43AC-85EF-C7106179F5ED}"/>
          </ac:spMkLst>
        </pc:spChg>
        <pc:picChg chg="mod">
          <ac:chgData name="José Luis Lozano" userId="fc6f8e8cfc9d55e7" providerId="LiveId" clId="{B17CF385-2D5E-42BB-8A07-0DFFC6AAC1AC}" dt="2021-06-08T09:19:11.209" v="2759" actId="1076"/>
          <ac:picMkLst>
            <pc:docMk/>
            <pc:sldMk cId="2094361656" sldId="257"/>
            <ac:picMk id="1026" creationId="{8D004CA4-8001-48BF-8CA1-47C46E0ECE3C}"/>
          </ac:picMkLst>
        </pc:picChg>
      </pc:sldChg>
      <pc:sldChg chg="addSp delSp modSp mod ord setBg">
        <pc:chgData name="José Luis Lozano" userId="fc6f8e8cfc9d55e7" providerId="LiveId" clId="{B17CF385-2D5E-42BB-8A07-0DFFC6AAC1AC}" dt="2021-06-07T09:26:30.423" v="2412" actId="255"/>
        <pc:sldMkLst>
          <pc:docMk/>
          <pc:sldMk cId="3939538249" sldId="258"/>
        </pc:sldMkLst>
        <pc:spChg chg="add mod ord">
          <ac:chgData name="José Luis Lozano" userId="fc6f8e8cfc9d55e7" providerId="LiveId" clId="{B17CF385-2D5E-42BB-8A07-0DFFC6AAC1AC}" dt="2021-06-07T09:26:30.423" v="2412" actId="255"/>
          <ac:spMkLst>
            <pc:docMk/>
            <pc:sldMk cId="3939538249" sldId="258"/>
            <ac:spMk id="2" creationId="{4E352C74-01E4-4A85-B0F5-E3B1D8D043E6}"/>
          </ac:spMkLst>
        </pc:spChg>
        <pc:spChg chg="add del">
          <ac:chgData name="José Luis Lozano" userId="fc6f8e8cfc9d55e7" providerId="LiveId" clId="{B17CF385-2D5E-42BB-8A07-0DFFC6AAC1AC}" dt="2021-06-07T08:15:52.135" v="1699" actId="26606"/>
          <ac:spMkLst>
            <pc:docMk/>
            <pc:sldMk cId="3939538249" sldId="258"/>
            <ac:spMk id="7" creationId="{884769FE-1656-422F-86E1-8C1B16C27BE1}"/>
          </ac:spMkLst>
        </pc:spChg>
        <pc:spChg chg="add">
          <ac:chgData name="José Luis Lozano" userId="fc6f8e8cfc9d55e7" providerId="LiveId" clId="{B17CF385-2D5E-42BB-8A07-0DFFC6AAC1AC}" dt="2021-06-07T09:01:12.870" v="1836" actId="26606"/>
          <ac:spMkLst>
            <pc:docMk/>
            <pc:sldMk cId="3939538249" sldId="258"/>
            <ac:spMk id="8" creationId="{8FC9BE17-9A7B-462D-AE50-3D8777387304}"/>
          </ac:spMkLst>
        </pc:spChg>
        <pc:spChg chg="add del">
          <ac:chgData name="José Luis Lozano" userId="fc6f8e8cfc9d55e7" providerId="LiveId" clId="{B17CF385-2D5E-42BB-8A07-0DFFC6AAC1AC}" dt="2021-06-07T08:15:52.135" v="1699" actId="26606"/>
          <ac:spMkLst>
            <pc:docMk/>
            <pc:sldMk cId="3939538249" sldId="258"/>
            <ac:spMk id="9" creationId="{CB249F6D-244F-494A-98B9-5CC7413C4FB9}"/>
          </ac:spMkLst>
        </pc:spChg>
        <pc:spChg chg="add">
          <ac:chgData name="José Luis Lozano" userId="fc6f8e8cfc9d55e7" providerId="LiveId" clId="{B17CF385-2D5E-42BB-8A07-0DFFC6AAC1AC}" dt="2021-06-07T09:01:12.870" v="1836" actId="26606"/>
          <ac:spMkLst>
            <pc:docMk/>
            <pc:sldMk cId="3939538249" sldId="258"/>
            <ac:spMk id="10" creationId="{3EBE8569-6AEC-4B8C-8D53-2DE337CDBA65}"/>
          </ac:spMkLst>
        </pc:spChg>
        <pc:spChg chg="add del">
          <ac:chgData name="José Luis Lozano" userId="fc6f8e8cfc9d55e7" providerId="LiveId" clId="{B17CF385-2D5E-42BB-8A07-0DFFC6AAC1AC}" dt="2021-06-07T08:15:52.135" v="1699" actId="26606"/>
          <ac:spMkLst>
            <pc:docMk/>
            <pc:sldMk cId="3939538249" sldId="258"/>
            <ac:spMk id="11" creationId="{506C536E-6ECA-4211-AF8C-A2671C484DA7}"/>
          </ac:spMkLst>
        </pc:spChg>
        <pc:spChg chg="add">
          <ac:chgData name="José Luis Lozano" userId="fc6f8e8cfc9d55e7" providerId="LiveId" clId="{B17CF385-2D5E-42BB-8A07-0DFFC6AAC1AC}" dt="2021-06-07T09:01:12.870" v="1836" actId="26606"/>
          <ac:spMkLst>
            <pc:docMk/>
            <pc:sldMk cId="3939538249" sldId="258"/>
            <ac:spMk id="12" creationId="{55D4142C-5077-457F-A6AD-3FECFDB39685}"/>
          </ac:spMkLst>
        </pc:spChg>
        <pc:spChg chg="add del">
          <ac:chgData name="José Luis Lozano" userId="fc6f8e8cfc9d55e7" providerId="LiveId" clId="{B17CF385-2D5E-42BB-8A07-0DFFC6AAC1AC}" dt="2021-06-07T08:15:52.135" v="1699" actId="26606"/>
          <ac:spMkLst>
            <pc:docMk/>
            <pc:sldMk cId="3939538249" sldId="258"/>
            <ac:spMk id="13" creationId="{AEAA70EA-2201-4F5D-AF08-58CFF851CCCD}"/>
          </ac:spMkLst>
        </pc:spChg>
        <pc:spChg chg="add">
          <ac:chgData name="José Luis Lozano" userId="fc6f8e8cfc9d55e7" providerId="LiveId" clId="{B17CF385-2D5E-42BB-8A07-0DFFC6AAC1AC}" dt="2021-06-07T09:01:12.870" v="1836" actId="26606"/>
          <ac:spMkLst>
            <pc:docMk/>
            <pc:sldMk cId="3939538249" sldId="258"/>
            <ac:spMk id="14" creationId="{7A5F0580-5EE9-419F-96EE-B6529EF6E7D0}"/>
          </ac:spMkLst>
        </pc:spChg>
        <pc:picChg chg="add mod">
          <ac:chgData name="José Luis Lozano" userId="fc6f8e8cfc9d55e7" providerId="LiveId" clId="{B17CF385-2D5E-42BB-8A07-0DFFC6AAC1AC}" dt="2021-06-07T09:01:12.870" v="1836" actId="26606"/>
          <ac:picMkLst>
            <pc:docMk/>
            <pc:sldMk cId="3939538249" sldId="258"/>
            <ac:picMk id="3" creationId="{6049E0FB-6FB7-48F9-9F32-E6494F57229A}"/>
          </ac:picMkLst>
        </pc:picChg>
        <pc:picChg chg="del">
          <ac:chgData name="José Luis Lozano" userId="fc6f8e8cfc9d55e7" providerId="LiveId" clId="{B17CF385-2D5E-42BB-8A07-0DFFC6AAC1AC}" dt="2021-06-06T16:59:33.991" v="0" actId="21"/>
          <ac:picMkLst>
            <pc:docMk/>
            <pc:sldMk cId="3939538249" sldId="258"/>
            <ac:picMk id="2050" creationId="{AC9CAA93-D4E8-4B3F-A64A-8EC3B0AABBC9}"/>
          </ac:picMkLst>
        </pc:picChg>
      </pc:sldChg>
      <pc:sldChg chg="addSp delSp modSp mod setBg">
        <pc:chgData name="José Luis Lozano" userId="fc6f8e8cfc9d55e7" providerId="LiveId" clId="{B17CF385-2D5E-42BB-8A07-0DFFC6AAC1AC}" dt="2021-06-08T09:21:22.679" v="2863" actId="20577"/>
        <pc:sldMkLst>
          <pc:docMk/>
          <pc:sldMk cId="1554891047" sldId="259"/>
        </pc:sldMkLst>
        <pc:spChg chg="add mod">
          <ac:chgData name="José Luis Lozano" userId="fc6f8e8cfc9d55e7" providerId="LiveId" clId="{B17CF385-2D5E-42BB-8A07-0DFFC6AAC1AC}" dt="2021-06-08T09:21:22.679" v="2863" actId="20577"/>
          <ac:spMkLst>
            <pc:docMk/>
            <pc:sldMk cId="1554891047" sldId="259"/>
            <ac:spMk id="5" creationId="{1C3C4756-DA1E-4841-BFE3-F230E94A2145}"/>
          </ac:spMkLst>
        </pc:spChg>
        <pc:spChg chg="add del">
          <ac:chgData name="José Luis Lozano" userId="fc6f8e8cfc9d55e7" providerId="LiveId" clId="{B17CF385-2D5E-42BB-8A07-0DFFC6AAC1AC}" dt="2021-06-07T08:14:51.726" v="1685" actId="26606"/>
          <ac:spMkLst>
            <pc:docMk/>
            <pc:sldMk cId="1554891047" sldId="259"/>
            <ac:spMk id="71" creationId="{86FF76B9-219D-4469-AF87-0236D29032F1}"/>
          </ac:spMkLst>
        </pc:spChg>
        <pc:spChg chg="add del">
          <ac:chgData name="José Luis Lozano" userId="fc6f8e8cfc9d55e7" providerId="LiveId" clId="{B17CF385-2D5E-42BB-8A07-0DFFC6AAC1AC}" dt="2021-06-07T08:14:51.726" v="1685" actId="26606"/>
          <ac:spMkLst>
            <pc:docMk/>
            <pc:sldMk cId="1554891047" sldId="259"/>
            <ac:spMk id="77" creationId="{2E80C965-DB6D-4F81-9E9E-B027384D0BD6}"/>
          </ac:spMkLst>
        </pc:spChg>
        <pc:spChg chg="add del">
          <ac:chgData name="José Luis Lozano" userId="fc6f8e8cfc9d55e7" providerId="LiveId" clId="{B17CF385-2D5E-42BB-8A07-0DFFC6AAC1AC}" dt="2021-06-07T08:14:51.726" v="1685" actId="26606"/>
          <ac:spMkLst>
            <pc:docMk/>
            <pc:sldMk cId="1554891047" sldId="259"/>
            <ac:spMk id="79" creationId="{633C5E46-DAC5-4661-9C87-22B08E2A512F}"/>
          </ac:spMkLst>
        </pc:spChg>
        <pc:spChg chg="add">
          <ac:chgData name="José Luis Lozano" userId="fc6f8e8cfc9d55e7" providerId="LiveId" clId="{B17CF385-2D5E-42BB-8A07-0DFFC6AAC1AC}" dt="2021-06-07T08:14:51.742" v="1686" actId="26606"/>
          <ac:spMkLst>
            <pc:docMk/>
            <pc:sldMk cId="1554891047" sldId="259"/>
            <ac:spMk id="3076" creationId="{5F879AC3-D4CE-493C-ADC7-06205677F4F8}"/>
          </ac:spMkLst>
        </pc:spChg>
        <pc:spChg chg="add">
          <ac:chgData name="José Luis Lozano" userId="fc6f8e8cfc9d55e7" providerId="LiveId" clId="{B17CF385-2D5E-42BB-8A07-0DFFC6AAC1AC}" dt="2021-06-07T08:14:51.742" v="1686" actId="26606"/>
          <ac:spMkLst>
            <pc:docMk/>
            <pc:sldMk cId="1554891047" sldId="259"/>
            <ac:spMk id="3077" creationId="{736F0DFD-0954-464F-BF12-DD2E6F6E0380}"/>
          </ac:spMkLst>
        </pc:spChg>
        <pc:grpChg chg="add del">
          <ac:chgData name="José Luis Lozano" userId="fc6f8e8cfc9d55e7" providerId="LiveId" clId="{B17CF385-2D5E-42BB-8A07-0DFFC6AAC1AC}" dt="2021-06-07T08:14:51.726" v="1685" actId="26606"/>
          <ac:grpSpMkLst>
            <pc:docMk/>
            <pc:sldMk cId="1554891047" sldId="259"/>
            <ac:grpSpMk id="73" creationId="{DB88BD78-87E1-424D-B479-C37D8E41B12E}"/>
          </ac:grpSpMkLst>
        </pc:grpChg>
        <pc:picChg chg="mod">
          <ac:chgData name="José Luis Lozano" userId="fc6f8e8cfc9d55e7" providerId="LiveId" clId="{B17CF385-2D5E-42BB-8A07-0DFFC6AAC1AC}" dt="2021-06-08T09:21:07.167" v="2860" actId="1076"/>
          <ac:picMkLst>
            <pc:docMk/>
            <pc:sldMk cId="1554891047" sldId="259"/>
            <ac:picMk id="3074" creationId="{D302F2C1-18C8-4AF9-8398-62D5ECE0FF46}"/>
          </ac:picMkLst>
        </pc:picChg>
      </pc:sldChg>
      <pc:sldChg chg="addSp delSp modSp mod setBg">
        <pc:chgData name="José Luis Lozano" userId="fc6f8e8cfc9d55e7" providerId="LiveId" clId="{B17CF385-2D5E-42BB-8A07-0DFFC6AAC1AC}" dt="2021-06-07T08:51:52.405" v="1833"/>
        <pc:sldMkLst>
          <pc:docMk/>
          <pc:sldMk cId="2920599399" sldId="260"/>
        </pc:sldMkLst>
        <pc:spChg chg="add del">
          <ac:chgData name="José Luis Lozano" userId="fc6f8e8cfc9d55e7" providerId="LiveId" clId="{B17CF385-2D5E-42BB-8A07-0DFFC6AAC1AC}" dt="2021-06-06T17:00:19.810" v="8" actId="26606"/>
          <ac:spMkLst>
            <pc:docMk/>
            <pc:sldMk cId="2920599399" sldId="260"/>
            <ac:spMk id="71" creationId="{A169D286-F4D7-4C8B-A6BD-D05384C7F1D8}"/>
          </ac:spMkLst>
        </pc:spChg>
        <pc:spChg chg="add del">
          <ac:chgData name="José Luis Lozano" userId="fc6f8e8cfc9d55e7" providerId="LiveId" clId="{B17CF385-2D5E-42BB-8A07-0DFFC6AAC1AC}" dt="2021-06-06T17:00:19.810" v="8" actId="26606"/>
          <ac:spMkLst>
            <pc:docMk/>
            <pc:sldMk cId="2920599399" sldId="260"/>
            <ac:spMk id="73" creationId="{39E8235E-135E-4261-8F54-2B316E493C42}"/>
          </ac:spMkLst>
        </pc:spChg>
        <pc:spChg chg="add del">
          <ac:chgData name="José Luis Lozano" userId="fc6f8e8cfc9d55e7" providerId="LiveId" clId="{B17CF385-2D5E-42BB-8A07-0DFFC6AAC1AC}" dt="2021-06-06T17:00:19.810" v="8" actId="26606"/>
          <ac:spMkLst>
            <pc:docMk/>
            <pc:sldMk cId="2920599399" sldId="260"/>
            <ac:spMk id="75" creationId="{D4ED8EC3-4D57-4620-93CE-4E6661F09A3E}"/>
          </ac:spMkLst>
        </pc:spChg>
        <pc:spChg chg="add del">
          <ac:chgData name="José Luis Lozano" userId="fc6f8e8cfc9d55e7" providerId="LiveId" clId="{B17CF385-2D5E-42BB-8A07-0DFFC6AAC1AC}" dt="2021-06-06T17:00:19.810" v="8" actId="26606"/>
          <ac:spMkLst>
            <pc:docMk/>
            <pc:sldMk cId="2920599399" sldId="260"/>
            <ac:spMk id="77" creationId="{83BCB34A-2F40-4F41-8488-A134C1C155B7}"/>
          </ac:spMkLst>
        </pc:spChg>
        <pc:spChg chg="add del">
          <ac:chgData name="José Luis Lozano" userId="fc6f8e8cfc9d55e7" providerId="LiveId" clId="{B17CF385-2D5E-42BB-8A07-0DFFC6AAC1AC}" dt="2021-06-06T17:00:19.810" v="8" actId="26606"/>
          <ac:spMkLst>
            <pc:docMk/>
            <pc:sldMk cId="2920599399" sldId="260"/>
            <ac:spMk id="79" creationId="{F78382DC-4207-465E-B379-1E16448AA222}"/>
          </ac:spMkLst>
        </pc:spChg>
        <pc:spChg chg="add del">
          <ac:chgData name="José Luis Lozano" userId="fc6f8e8cfc9d55e7" providerId="LiveId" clId="{B17CF385-2D5E-42BB-8A07-0DFFC6AAC1AC}" dt="2021-06-07T08:15:11.098" v="1688" actId="26606"/>
          <ac:spMkLst>
            <pc:docMk/>
            <pc:sldMk cId="2920599399" sldId="260"/>
            <ac:spMk id="4100" creationId="{A169D286-F4D7-4C8B-A6BD-D05384C7F1D8}"/>
          </ac:spMkLst>
        </pc:spChg>
        <pc:spChg chg="add del">
          <ac:chgData name="José Luis Lozano" userId="fc6f8e8cfc9d55e7" providerId="LiveId" clId="{B17CF385-2D5E-42BB-8A07-0DFFC6AAC1AC}" dt="2021-06-07T08:15:11.098" v="1688" actId="26606"/>
          <ac:spMkLst>
            <pc:docMk/>
            <pc:sldMk cId="2920599399" sldId="260"/>
            <ac:spMk id="4101" creationId="{39E8235E-135E-4261-8F54-2B316E493C42}"/>
          </ac:spMkLst>
        </pc:spChg>
        <pc:spChg chg="add del">
          <ac:chgData name="José Luis Lozano" userId="fc6f8e8cfc9d55e7" providerId="LiveId" clId="{B17CF385-2D5E-42BB-8A07-0DFFC6AAC1AC}" dt="2021-06-07T08:15:11.098" v="1688" actId="26606"/>
          <ac:spMkLst>
            <pc:docMk/>
            <pc:sldMk cId="2920599399" sldId="260"/>
            <ac:spMk id="4102" creationId="{D4ED8EC3-4D57-4620-93CE-4E6661F09A3E}"/>
          </ac:spMkLst>
        </pc:spChg>
        <pc:spChg chg="add del">
          <ac:chgData name="José Luis Lozano" userId="fc6f8e8cfc9d55e7" providerId="LiveId" clId="{B17CF385-2D5E-42BB-8A07-0DFFC6AAC1AC}" dt="2021-06-07T08:15:11.098" v="1688" actId="26606"/>
          <ac:spMkLst>
            <pc:docMk/>
            <pc:sldMk cId="2920599399" sldId="260"/>
            <ac:spMk id="4103" creationId="{83BCB34A-2F40-4F41-8488-A134C1C155B7}"/>
          </ac:spMkLst>
        </pc:spChg>
        <pc:spChg chg="add del">
          <ac:chgData name="José Luis Lozano" userId="fc6f8e8cfc9d55e7" providerId="LiveId" clId="{B17CF385-2D5E-42BB-8A07-0DFFC6AAC1AC}" dt="2021-06-07T08:15:11.098" v="1688" actId="26606"/>
          <ac:spMkLst>
            <pc:docMk/>
            <pc:sldMk cId="2920599399" sldId="260"/>
            <ac:spMk id="4104" creationId="{F78382DC-4207-465E-B379-1E16448AA222}"/>
          </ac:spMkLst>
        </pc:spChg>
        <pc:picChg chg="add del mod">
          <ac:chgData name="José Luis Lozano" userId="fc6f8e8cfc9d55e7" providerId="LiveId" clId="{B17CF385-2D5E-42BB-8A07-0DFFC6AAC1AC}" dt="2021-06-07T08:51:40.534" v="1831" actId="478"/>
          <ac:picMkLst>
            <pc:docMk/>
            <pc:sldMk cId="2920599399" sldId="260"/>
            <ac:picMk id="2" creationId="{9BF58596-7575-4476-8C5E-8DAF27B1B61F}"/>
          </ac:picMkLst>
        </pc:picChg>
        <pc:picChg chg="mod">
          <ac:chgData name="José Luis Lozano" userId="fc6f8e8cfc9d55e7" providerId="LiveId" clId="{B17CF385-2D5E-42BB-8A07-0DFFC6AAC1AC}" dt="2021-06-07T08:51:43.495" v="1832" actId="1076"/>
          <ac:picMkLst>
            <pc:docMk/>
            <pc:sldMk cId="2920599399" sldId="260"/>
            <ac:picMk id="4098" creationId="{29CFEF1D-A036-40E0-A939-8057DCD09FDD}"/>
          </ac:picMkLst>
        </pc:picChg>
      </pc:sldChg>
      <pc:sldChg chg="addSp delSp modSp mod setBg">
        <pc:chgData name="José Luis Lozano" userId="fc6f8e8cfc9d55e7" providerId="LiveId" clId="{B17CF385-2D5E-42BB-8A07-0DFFC6AAC1AC}" dt="2021-06-07T08:51:20.987" v="1827" actId="14100"/>
        <pc:sldMkLst>
          <pc:docMk/>
          <pc:sldMk cId="2565742365" sldId="261"/>
        </pc:sldMkLst>
        <pc:spChg chg="add mod">
          <ac:chgData name="José Luis Lozano" userId="fc6f8e8cfc9d55e7" providerId="LiveId" clId="{B17CF385-2D5E-42BB-8A07-0DFFC6AAC1AC}" dt="2021-06-07T08:51:20.987" v="1827" actId="14100"/>
          <ac:spMkLst>
            <pc:docMk/>
            <pc:sldMk cId="2565742365" sldId="261"/>
            <ac:spMk id="12" creationId="{8EBED287-68BE-471B-BFFD-B0E4976EB0C3}"/>
          </ac:spMkLst>
        </pc:spChg>
        <pc:spChg chg="add del">
          <ac:chgData name="José Luis Lozano" userId="fc6f8e8cfc9d55e7" providerId="LiveId" clId="{B17CF385-2D5E-42BB-8A07-0DFFC6AAC1AC}" dt="2021-06-07T08:15:27.640" v="1690" actId="26606"/>
          <ac:spMkLst>
            <pc:docMk/>
            <pc:sldMk cId="2565742365" sldId="261"/>
            <ac:spMk id="71" creationId="{DA2E7C1E-2B5A-4BBA-AE51-1CD8C19309D7}"/>
          </ac:spMkLst>
        </pc:spChg>
        <pc:spChg chg="add del">
          <ac:chgData name="José Luis Lozano" userId="fc6f8e8cfc9d55e7" providerId="LiveId" clId="{B17CF385-2D5E-42BB-8A07-0DFFC6AAC1AC}" dt="2021-06-07T08:15:27.640" v="1690" actId="26606"/>
          <ac:spMkLst>
            <pc:docMk/>
            <pc:sldMk cId="2565742365" sldId="261"/>
            <ac:spMk id="73" creationId="{43DF76B1-5174-4FAF-9D19-FFEE98426836}"/>
          </ac:spMkLst>
        </pc:spChg>
        <pc:spChg chg="add del">
          <ac:chgData name="José Luis Lozano" userId="fc6f8e8cfc9d55e7" providerId="LiveId" clId="{B17CF385-2D5E-42BB-8A07-0DFFC6AAC1AC}" dt="2021-06-07T08:15:29.044" v="1692" actId="26606"/>
          <ac:spMkLst>
            <pc:docMk/>
            <pc:sldMk cId="2565742365" sldId="261"/>
            <ac:spMk id="5124" creationId="{C6B298B9-AA3F-4E48-9ADE-DD1A49F40A94}"/>
          </ac:spMkLst>
        </pc:spChg>
        <pc:spChg chg="add del">
          <ac:chgData name="José Luis Lozano" userId="fc6f8e8cfc9d55e7" providerId="LiveId" clId="{B17CF385-2D5E-42BB-8A07-0DFFC6AAC1AC}" dt="2021-06-07T08:15:29.044" v="1692" actId="26606"/>
          <ac:spMkLst>
            <pc:docMk/>
            <pc:sldMk cId="2565742365" sldId="261"/>
            <ac:spMk id="5125" creationId="{78A6362C-DAA2-46F0-8F9D-238EA1E6FD27}"/>
          </ac:spMkLst>
        </pc:spChg>
        <pc:spChg chg="add del">
          <ac:chgData name="José Luis Lozano" userId="fc6f8e8cfc9d55e7" providerId="LiveId" clId="{B17CF385-2D5E-42BB-8A07-0DFFC6AAC1AC}" dt="2021-06-07T08:15:30.647" v="1694" actId="26606"/>
          <ac:spMkLst>
            <pc:docMk/>
            <pc:sldMk cId="2565742365" sldId="261"/>
            <ac:spMk id="5127" creationId="{6680F1D3-7650-4307-A001-0163AD371D29}"/>
          </ac:spMkLst>
        </pc:spChg>
        <pc:spChg chg="add del">
          <ac:chgData name="José Luis Lozano" userId="fc6f8e8cfc9d55e7" providerId="LiveId" clId="{B17CF385-2D5E-42BB-8A07-0DFFC6AAC1AC}" dt="2021-06-07T08:15:32.842" v="1696" actId="26606"/>
          <ac:spMkLst>
            <pc:docMk/>
            <pc:sldMk cId="2565742365" sldId="261"/>
            <ac:spMk id="5129" creationId="{69E6EFEE-6516-482C-B143-F97F9BF89D0E}"/>
          </ac:spMkLst>
        </pc:spChg>
        <pc:spChg chg="add del">
          <ac:chgData name="José Luis Lozano" userId="fc6f8e8cfc9d55e7" providerId="LiveId" clId="{B17CF385-2D5E-42BB-8A07-0DFFC6AAC1AC}" dt="2021-06-07T08:15:32.842" v="1696" actId="26606"/>
          <ac:spMkLst>
            <pc:docMk/>
            <pc:sldMk cId="2565742365" sldId="261"/>
            <ac:spMk id="5130" creationId="{3DF0D2C0-CD0C-470C-8851-D8B2CC417CB9}"/>
          </ac:spMkLst>
        </pc:spChg>
        <pc:spChg chg="add">
          <ac:chgData name="José Luis Lozano" userId="fc6f8e8cfc9d55e7" providerId="LiveId" clId="{B17CF385-2D5E-42BB-8A07-0DFFC6AAC1AC}" dt="2021-06-07T08:15:32.857" v="1697" actId="26606"/>
          <ac:spMkLst>
            <pc:docMk/>
            <pc:sldMk cId="2565742365" sldId="261"/>
            <ac:spMk id="5132" creationId="{DA2E7C1E-2B5A-4BBA-AE51-1CD8C19309D7}"/>
          </ac:spMkLst>
        </pc:spChg>
        <pc:spChg chg="add">
          <ac:chgData name="José Luis Lozano" userId="fc6f8e8cfc9d55e7" providerId="LiveId" clId="{B17CF385-2D5E-42BB-8A07-0DFFC6AAC1AC}" dt="2021-06-07T08:15:32.857" v="1697" actId="26606"/>
          <ac:spMkLst>
            <pc:docMk/>
            <pc:sldMk cId="2565742365" sldId="261"/>
            <ac:spMk id="5133" creationId="{43DF76B1-5174-4FAF-9D19-FFEE98426836}"/>
          </ac:spMkLst>
        </pc:spChg>
        <pc:picChg chg="mod">
          <ac:chgData name="José Luis Lozano" userId="fc6f8e8cfc9d55e7" providerId="LiveId" clId="{B17CF385-2D5E-42BB-8A07-0DFFC6AAC1AC}" dt="2021-06-07T08:49:58.558" v="1738" actId="1076"/>
          <ac:picMkLst>
            <pc:docMk/>
            <pc:sldMk cId="2565742365" sldId="261"/>
            <ac:picMk id="5122" creationId="{C440F392-10DF-4213-A079-F2611A64E1BC}"/>
          </ac:picMkLst>
        </pc:picChg>
      </pc:sldChg>
      <pc:sldChg chg="addSp modSp mod setBg">
        <pc:chgData name="José Luis Lozano" userId="fc6f8e8cfc9d55e7" providerId="LiveId" clId="{B17CF385-2D5E-42BB-8A07-0DFFC6AAC1AC}" dt="2021-06-07T09:26:06.470" v="2408" actId="255"/>
        <pc:sldMkLst>
          <pc:docMk/>
          <pc:sldMk cId="1725265159" sldId="262"/>
        </pc:sldMkLst>
        <pc:spChg chg="mod">
          <ac:chgData name="José Luis Lozano" userId="fc6f8e8cfc9d55e7" providerId="LiveId" clId="{B17CF385-2D5E-42BB-8A07-0DFFC6AAC1AC}" dt="2021-06-07T09:26:06.470" v="2408" actId="255"/>
          <ac:spMkLst>
            <pc:docMk/>
            <pc:sldMk cId="1725265159" sldId="262"/>
            <ac:spMk id="2" creationId="{EA78703E-3A00-4E46-8C5D-F4F785A2A57F}"/>
          </ac:spMkLst>
        </pc:spChg>
        <pc:spChg chg="add">
          <ac:chgData name="José Luis Lozano" userId="fc6f8e8cfc9d55e7" providerId="LiveId" clId="{B17CF385-2D5E-42BB-8A07-0DFFC6AAC1AC}" dt="2021-06-07T08:14:19.700" v="1682" actId="26606"/>
          <ac:spMkLst>
            <pc:docMk/>
            <pc:sldMk cId="1725265159" sldId="262"/>
            <ac:spMk id="8" creationId="{8FC9BE17-9A7B-462D-AE50-3D8777387304}"/>
          </ac:spMkLst>
        </pc:spChg>
        <pc:spChg chg="add">
          <ac:chgData name="José Luis Lozano" userId="fc6f8e8cfc9d55e7" providerId="LiveId" clId="{B17CF385-2D5E-42BB-8A07-0DFFC6AAC1AC}" dt="2021-06-07T08:14:19.700" v="1682" actId="26606"/>
          <ac:spMkLst>
            <pc:docMk/>
            <pc:sldMk cId="1725265159" sldId="262"/>
            <ac:spMk id="10" creationId="{3EBE8569-6AEC-4B8C-8D53-2DE337CDBA65}"/>
          </ac:spMkLst>
        </pc:spChg>
        <pc:spChg chg="add">
          <ac:chgData name="José Luis Lozano" userId="fc6f8e8cfc9d55e7" providerId="LiveId" clId="{B17CF385-2D5E-42BB-8A07-0DFFC6AAC1AC}" dt="2021-06-07T08:14:19.700" v="1682" actId="26606"/>
          <ac:spMkLst>
            <pc:docMk/>
            <pc:sldMk cId="1725265159" sldId="262"/>
            <ac:spMk id="12" creationId="{55D4142C-5077-457F-A6AD-3FECFDB39685}"/>
          </ac:spMkLst>
        </pc:spChg>
        <pc:spChg chg="add">
          <ac:chgData name="José Luis Lozano" userId="fc6f8e8cfc9d55e7" providerId="LiveId" clId="{B17CF385-2D5E-42BB-8A07-0DFFC6AAC1AC}" dt="2021-06-07T08:14:19.700" v="1682" actId="26606"/>
          <ac:spMkLst>
            <pc:docMk/>
            <pc:sldMk cId="1725265159" sldId="262"/>
            <ac:spMk id="14" creationId="{7A5F0580-5EE9-419F-96EE-B6529EF6E7D0}"/>
          </ac:spMkLst>
        </pc:spChg>
        <pc:picChg chg="add">
          <ac:chgData name="José Luis Lozano" userId="fc6f8e8cfc9d55e7" providerId="LiveId" clId="{B17CF385-2D5E-42BB-8A07-0DFFC6AAC1AC}" dt="2021-06-07T08:14:19.700" v="1682" actId="26606"/>
          <ac:picMkLst>
            <pc:docMk/>
            <pc:sldMk cId="1725265159" sldId="262"/>
            <ac:picMk id="4" creationId="{42C9B97C-D501-4AB6-B8A6-6A06A19DF228}"/>
          </ac:picMkLst>
        </pc:picChg>
      </pc:sldChg>
      <pc:sldChg chg="addSp delSp modSp mod">
        <pc:chgData name="José Luis Lozano" userId="fc6f8e8cfc9d55e7" providerId="LiveId" clId="{B17CF385-2D5E-42BB-8A07-0DFFC6AAC1AC}" dt="2021-06-08T09:58:41.836" v="2921" actId="14100"/>
        <pc:sldMkLst>
          <pc:docMk/>
          <pc:sldMk cId="439081125" sldId="264"/>
        </pc:sldMkLst>
        <pc:spChg chg="add mod topLvl">
          <ac:chgData name="José Luis Lozano" userId="fc6f8e8cfc9d55e7" providerId="LiveId" clId="{B17CF385-2D5E-42BB-8A07-0DFFC6AAC1AC}" dt="2021-06-07T08:00:08.660" v="1217" actId="165"/>
          <ac:spMkLst>
            <pc:docMk/>
            <pc:sldMk cId="439081125" sldId="264"/>
            <ac:spMk id="18" creationId="{D18A2EF9-F7A9-49EB-8B41-EEA543CC2CCD}"/>
          </ac:spMkLst>
        </pc:spChg>
        <pc:spChg chg="add mod topLvl">
          <ac:chgData name="José Luis Lozano" userId="fc6f8e8cfc9d55e7" providerId="LiveId" clId="{B17CF385-2D5E-42BB-8A07-0DFFC6AAC1AC}" dt="2021-06-07T08:00:08.660" v="1217" actId="165"/>
          <ac:spMkLst>
            <pc:docMk/>
            <pc:sldMk cId="439081125" sldId="264"/>
            <ac:spMk id="19" creationId="{A1080A9F-854B-4784-8D2B-1076F7AAC5F6}"/>
          </ac:spMkLst>
        </pc:spChg>
        <pc:spChg chg="add mod topLvl">
          <ac:chgData name="José Luis Lozano" userId="fc6f8e8cfc9d55e7" providerId="LiveId" clId="{B17CF385-2D5E-42BB-8A07-0DFFC6AAC1AC}" dt="2021-06-07T08:03:48.157" v="1472" actId="1037"/>
          <ac:spMkLst>
            <pc:docMk/>
            <pc:sldMk cId="439081125" sldId="264"/>
            <ac:spMk id="20" creationId="{EF1A9719-2417-4E41-A322-B3656A7DF50D}"/>
          </ac:spMkLst>
        </pc:spChg>
        <pc:spChg chg="add mod topLvl">
          <ac:chgData name="José Luis Lozano" userId="fc6f8e8cfc9d55e7" providerId="LiveId" clId="{B17CF385-2D5E-42BB-8A07-0DFFC6AAC1AC}" dt="2021-06-07T08:00:08.660" v="1217" actId="165"/>
          <ac:spMkLst>
            <pc:docMk/>
            <pc:sldMk cId="439081125" sldId="264"/>
            <ac:spMk id="21" creationId="{0C359E17-47E3-4929-8EA7-EE9D4E8F9FF2}"/>
          </ac:spMkLst>
        </pc:spChg>
        <pc:spChg chg="add mod topLvl">
          <ac:chgData name="José Luis Lozano" userId="fc6f8e8cfc9d55e7" providerId="LiveId" clId="{B17CF385-2D5E-42BB-8A07-0DFFC6AAC1AC}" dt="2021-06-07T08:03:44.771" v="1470" actId="1038"/>
          <ac:spMkLst>
            <pc:docMk/>
            <pc:sldMk cId="439081125" sldId="264"/>
            <ac:spMk id="22" creationId="{1998B4E4-6522-4861-8EB3-869ACF712880}"/>
          </ac:spMkLst>
        </pc:spChg>
        <pc:spChg chg="add mod">
          <ac:chgData name="José Luis Lozano" userId="fc6f8e8cfc9d55e7" providerId="LiveId" clId="{B17CF385-2D5E-42BB-8A07-0DFFC6AAC1AC}" dt="2021-06-08T09:58:41.836" v="2921" actId="14100"/>
          <ac:spMkLst>
            <pc:docMk/>
            <pc:sldMk cId="439081125" sldId="264"/>
            <ac:spMk id="23" creationId="{9BE182D6-DDC1-49F3-827F-E8B693DE0C33}"/>
          </ac:spMkLst>
        </pc:spChg>
        <pc:spChg chg="add mod">
          <ac:chgData name="José Luis Lozano" userId="fc6f8e8cfc9d55e7" providerId="LiveId" clId="{B17CF385-2D5E-42BB-8A07-0DFFC6AAC1AC}" dt="2021-06-07T08:48:56.161" v="1731" actId="122"/>
          <ac:spMkLst>
            <pc:docMk/>
            <pc:sldMk cId="439081125" sldId="264"/>
            <ac:spMk id="28" creationId="{BD71DBE3-5AE1-434C-AED8-875B5AB0431B}"/>
          </ac:spMkLst>
        </pc:spChg>
        <pc:spChg chg="mod">
          <ac:chgData name="José Luis Lozano" userId="fc6f8e8cfc9d55e7" providerId="LiveId" clId="{B17CF385-2D5E-42BB-8A07-0DFFC6AAC1AC}" dt="2021-06-07T08:01:08.607" v="1251" actId="1076"/>
          <ac:spMkLst>
            <pc:docMk/>
            <pc:sldMk cId="439081125" sldId="264"/>
            <ac:spMk id="38" creationId="{1AC70B3E-D963-405A-B727-171A8E9A93C7}"/>
          </ac:spMkLst>
        </pc:spChg>
        <pc:spChg chg="mod">
          <ac:chgData name="José Luis Lozano" userId="fc6f8e8cfc9d55e7" providerId="LiveId" clId="{B17CF385-2D5E-42BB-8A07-0DFFC6AAC1AC}" dt="2021-06-07T08:01:03.658" v="1249" actId="1076"/>
          <ac:spMkLst>
            <pc:docMk/>
            <pc:sldMk cId="439081125" sldId="264"/>
            <ac:spMk id="45" creationId="{71E46B13-F66C-4523-B006-051658FFCDFF}"/>
          </ac:spMkLst>
        </pc:spChg>
        <pc:spChg chg="mod">
          <ac:chgData name="José Luis Lozano" userId="fc6f8e8cfc9d55e7" providerId="LiveId" clId="{B17CF385-2D5E-42BB-8A07-0DFFC6AAC1AC}" dt="2021-06-07T08:00:48.585" v="1245" actId="1076"/>
          <ac:spMkLst>
            <pc:docMk/>
            <pc:sldMk cId="439081125" sldId="264"/>
            <ac:spMk id="47" creationId="{B2216DFF-DB14-462A-9AE0-A097CD63A52D}"/>
          </ac:spMkLst>
        </pc:spChg>
        <pc:spChg chg="mod">
          <ac:chgData name="José Luis Lozano" userId="fc6f8e8cfc9d55e7" providerId="LiveId" clId="{B17CF385-2D5E-42BB-8A07-0DFFC6AAC1AC}" dt="2021-06-07T08:01:05.777" v="1250" actId="1076"/>
          <ac:spMkLst>
            <pc:docMk/>
            <pc:sldMk cId="439081125" sldId="264"/>
            <ac:spMk id="52" creationId="{BC0C2FCE-6910-498B-BCA8-2F7E223A064F}"/>
          </ac:spMkLst>
        </pc:spChg>
        <pc:spChg chg="mod">
          <ac:chgData name="José Luis Lozano" userId="fc6f8e8cfc9d55e7" providerId="LiveId" clId="{B17CF385-2D5E-42BB-8A07-0DFFC6AAC1AC}" dt="2021-06-07T08:19:50.505" v="1726" actId="207"/>
          <ac:spMkLst>
            <pc:docMk/>
            <pc:sldMk cId="439081125" sldId="264"/>
            <ac:spMk id="53" creationId="{B2F32A85-B4B7-42FF-A8AC-45C2715026CE}"/>
          </ac:spMkLst>
        </pc:spChg>
        <pc:spChg chg="mod">
          <ac:chgData name="José Luis Lozano" userId="fc6f8e8cfc9d55e7" providerId="LiveId" clId="{B17CF385-2D5E-42BB-8A07-0DFFC6AAC1AC}" dt="2021-06-07T08:19:50.505" v="1726" actId="207"/>
          <ac:spMkLst>
            <pc:docMk/>
            <pc:sldMk cId="439081125" sldId="264"/>
            <ac:spMk id="54" creationId="{5D148A0B-E3A9-4B4A-AA83-73AAAB5EB00C}"/>
          </ac:spMkLst>
        </pc:spChg>
        <pc:grpChg chg="add del mod">
          <ac:chgData name="José Luis Lozano" userId="fc6f8e8cfc9d55e7" providerId="LiveId" clId="{B17CF385-2D5E-42BB-8A07-0DFFC6AAC1AC}" dt="2021-06-07T08:00:08.660" v="1217" actId="165"/>
          <ac:grpSpMkLst>
            <pc:docMk/>
            <pc:sldMk cId="439081125" sldId="264"/>
            <ac:grpSpMk id="2" creationId="{AB32C851-D811-4F20-AE2C-D8EB929C9DC7}"/>
          </ac:grpSpMkLst>
        </pc:grpChg>
        <pc:picChg chg="del">
          <ac:chgData name="José Luis Lozano" userId="fc6f8e8cfc9d55e7" providerId="LiveId" clId="{B17CF385-2D5E-42BB-8A07-0DFFC6AAC1AC}" dt="2021-06-07T07:59:45.394" v="1211" actId="478"/>
          <ac:picMkLst>
            <pc:docMk/>
            <pc:sldMk cId="439081125" sldId="264"/>
            <ac:picMk id="44" creationId="{948E59A0-CE1A-45F4-993D-1DFF010D6053}"/>
          </ac:picMkLst>
        </pc:picChg>
        <pc:cxnChg chg="add mod">
          <ac:chgData name="José Luis Lozano" userId="fc6f8e8cfc9d55e7" providerId="LiveId" clId="{B17CF385-2D5E-42BB-8A07-0DFFC6AAC1AC}" dt="2021-06-08T09:58:41.836" v="2921" actId="14100"/>
          <ac:cxnSpMkLst>
            <pc:docMk/>
            <pc:sldMk cId="439081125" sldId="264"/>
            <ac:cxnSpMk id="3" creationId="{332FF30A-FD58-4E15-98C5-8C18D99D223D}"/>
          </ac:cxnSpMkLst>
        </pc:cxnChg>
      </pc:sldChg>
      <pc:sldChg chg="del">
        <pc:chgData name="José Luis Lozano" userId="fc6f8e8cfc9d55e7" providerId="LiveId" clId="{B17CF385-2D5E-42BB-8A07-0DFFC6AAC1AC}" dt="2021-06-07T07:41:47.491" v="1173" actId="2696"/>
        <pc:sldMkLst>
          <pc:docMk/>
          <pc:sldMk cId="0" sldId="362"/>
        </pc:sldMkLst>
      </pc:sldChg>
      <pc:sldChg chg="delSp modSp mod">
        <pc:chgData name="José Luis Lozano" userId="fc6f8e8cfc9d55e7" providerId="LiveId" clId="{B17CF385-2D5E-42BB-8A07-0DFFC6AAC1AC}" dt="2021-06-07T08:19:21.938" v="1722" actId="207"/>
        <pc:sldMkLst>
          <pc:docMk/>
          <pc:sldMk cId="0" sldId="363"/>
        </pc:sldMkLst>
        <pc:spChg chg="mod">
          <ac:chgData name="José Luis Lozano" userId="fc6f8e8cfc9d55e7" providerId="LiveId" clId="{B17CF385-2D5E-42BB-8A07-0DFFC6AAC1AC}" dt="2021-06-07T08:19:21.938" v="1722" actId="207"/>
          <ac:spMkLst>
            <pc:docMk/>
            <pc:sldMk cId="0" sldId="363"/>
            <ac:spMk id="217" creationId="{00000000-0000-0000-0000-000000000000}"/>
          </ac:spMkLst>
        </pc:spChg>
        <pc:spChg chg="mod">
          <ac:chgData name="José Luis Lozano" userId="fc6f8e8cfc9d55e7" providerId="LiveId" clId="{B17CF385-2D5E-42BB-8A07-0DFFC6AAC1AC}" dt="2021-06-07T08:19:21.938" v="1722" actId="207"/>
          <ac:spMkLst>
            <pc:docMk/>
            <pc:sldMk cId="0" sldId="363"/>
            <ac:spMk id="3159" creationId="{00000000-0000-0000-0000-000000000000}"/>
          </ac:spMkLst>
        </pc:spChg>
        <pc:spChg chg="mod">
          <ac:chgData name="José Luis Lozano" userId="fc6f8e8cfc9d55e7" providerId="LiveId" clId="{B17CF385-2D5E-42BB-8A07-0DFFC6AAC1AC}" dt="2021-06-07T08:19:21.938" v="1722" actId="207"/>
          <ac:spMkLst>
            <pc:docMk/>
            <pc:sldMk cId="0" sldId="363"/>
            <ac:spMk id="3160" creationId="{00000000-0000-0000-0000-000000000000}"/>
          </ac:spMkLst>
        </pc:spChg>
        <pc:picChg chg="del">
          <ac:chgData name="José Luis Lozano" userId="fc6f8e8cfc9d55e7" providerId="LiveId" clId="{B17CF385-2D5E-42BB-8A07-0DFFC6AAC1AC}" dt="2021-06-07T07:22:43.994" v="525" actId="478"/>
          <ac:picMkLst>
            <pc:docMk/>
            <pc:sldMk cId="0" sldId="363"/>
            <ac:picMk id="9" creationId="{CCB863ED-838C-4F3D-BAEB-8AC3F65A5FA7}"/>
          </ac:picMkLst>
        </pc:picChg>
        <pc:cxnChg chg="mod">
          <ac:chgData name="José Luis Lozano" userId="fc6f8e8cfc9d55e7" providerId="LiveId" clId="{B17CF385-2D5E-42BB-8A07-0DFFC6AAC1AC}" dt="2021-06-07T07:12:48.278" v="382" actId="20577"/>
          <ac:cxnSpMkLst>
            <pc:docMk/>
            <pc:sldMk cId="0" sldId="363"/>
            <ac:cxnSpMk id="3168" creationId="{00000000-0000-0000-0000-000000000000}"/>
          </ac:cxnSpMkLst>
        </pc:cxnChg>
        <pc:cxnChg chg="mod">
          <ac:chgData name="José Luis Lozano" userId="fc6f8e8cfc9d55e7" providerId="LiveId" clId="{B17CF385-2D5E-42BB-8A07-0DFFC6AAC1AC}" dt="2021-06-07T07:12:39.630" v="381" actId="1076"/>
          <ac:cxnSpMkLst>
            <pc:docMk/>
            <pc:sldMk cId="0" sldId="363"/>
            <ac:cxnSpMk id="3169" creationId="{00000000-0000-0000-0000-000000000000}"/>
          </ac:cxnSpMkLst>
        </pc:cxnChg>
      </pc:sldChg>
      <pc:sldChg chg="addSp delSp modSp mod">
        <pc:chgData name="José Luis Lozano" userId="fc6f8e8cfc9d55e7" providerId="LiveId" clId="{B17CF385-2D5E-42BB-8A07-0DFFC6AAC1AC}" dt="2021-06-07T09:01:37.788" v="1845" actId="20577"/>
        <pc:sldMkLst>
          <pc:docMk/>
          <pc:sldMk cId="0" sldId="364"/>
        </pc:sldMkLst>
        <pc:spChg chg="add del">
          <ac:chgData name="José Luis Lozano" userId="fc6f8e8cfc9d55e7" providerId="LiveId" clId="{B17CF385-2D5E-42BB-8A07-0DFFC6AAC1AC}" dt="2021-06-07T06:44:06.646" v="175"/>
          <ac:spMkLst>
            <pc:docMk/>
            <pc:sldMk cId="0" sldId="364"/>
            <ac:spMk id="2" creationId="{985ED834-16D5-417F-9FF9-1B91409ED745}"/>
          </ac:spMkLst>
        </pc:spChg>
        <pc:spChg chg="add del mod">
          <ac:chgData name="José Luis Lozano" userId="fc6f8e8cfc9d55e7" providerId="LiveId" clId="{B17CF385-2D5E-42BB-8A07-0DFFC6AAC1AC}" dt="2021-06-07T06:44:05.511" v="173"/>
          <ac:spMkLst>
            <pc:docMk/>
            <pc:sldMk cId="0" sldId="364"/>
            <ac:spMk id="3" creationId="{C4D03F6C-C1D7-41F7-A141-710D5377D500}"/>
          </ac:spMkLst>
        </pc:spChg>
        <pc:spChg chg="add del">
          <ac:chgData name="José Luis Lozano" userId="fc6f8e8cfc9d55e7" providerId="LiveId" clId="{B17CF385-2D5E-42BB-8A07-0DFFC6AAC1AC}" dt="2021-06-07T06:44:15.524" v="182"/>
          <ac:spMkLst>
            <pc:docMk/>
            <pc:sldMk cId="0" sldId="364"/>
            <ac:spMk id="4" creationId="{D340F6FF-B1FB-4C1C-908D-BED0BF33DABA}"/>
          </ac:spMkLst>
        </pc:spChg>
        <pc:spChg chg="add del mod">
          <ac:chgData name="José Luis Lozano" userId="fc6f8e8cfc9d55e7" providerId="LiveId" clId="{B17CF385-2D5E-42BB-8A07-0DFFC6AAC1AC}" dt="2021-06-07T09:01:37.788" v="1845" actId="20577"/>
          <ac:spMkLst>
            <pc:docMk/>
            <pc:sldMk cId="0" sldId="364"/>
            <ac:spMk id="217" creationId="{00000000-0000-0000-0000-000000000000}"/>
          </ac:spMkLst>
        </pc:spChg>
        <pc:spChg chg="mod">
          <ac:chgData name="José Luis Lozano" userId="fc6f8e8cfc9d55e7" providerId="LiveId" clId="{B17CF385-2D5E-42BB-8A07-0DFFC6AAC1AC}" dt="2021-06-07T08:19:13.362" v="1721" actId="207"/>
          <ac:spMkLst>
            <pc:docMk/>
            <pc:sldMk cId="0" sldId="364"/>
            <ac:spMk id="3159" creationId="{00000000-0000-0000-0000-000000000000}"/>
          </ac:spMkLst>
        </pc:spChg>
        <pc:spChg chg="mod">
          <ac:chgData name="José Luis Lozano" userId="fc6f8e8cfc9d55e7" providerId="LiveId" clId="{B17CF385-2D5E-42BB-8A07-0DFFC6AAC1AC}" dt="2021-06-07T08:17:58.289" v="1713" actId="207"/>
          <ac:spMkLst>
            <pc:docMk/>
            <pc:sldMk cId="0" sldId="364"/>
            <ac:spMk id="3160" creationId="{00000000-0000-0000-0000-000000000000}"/>
          </ac:spMkLst>
        </pc:spChg>
        <pc:cxnChg chg="mod">
          <ac:chgData name="José Luis Lozano" userId="fc6f8e8cfc9d55e7" providerId="LiveId" clId="{B17CF385-2D5E-42BB-8A07-0DFFC6AAC1AC}" dt="2021-06-07T07:09:14.021" v="273" actId="14100"/>
          <ac:cxnSpMkLst>
            <pc:docMk/>
            <pc:sldMk cId="0" sldId="364"/>
            <ac:cxnSpMk id="3169" creationId="{00000000-0000-0000-0000-000000000000}"/>
          </ac:cxnSpMkLst>
        </pc:cxnChg>
      </pc:sldChg>
      <pc:sldChg chg="delSp modSp mod">
        <pc:chgData name="José Luis Lozano" userId="fc6f8e8cfc9d55e7" providerId="LiveId" clId="{B17CF385-2D5E-42BB-8A07-0DFFC6AAC1AC}" dt="2021-06-07T09:02:04.344" v="1847" actId="20577"/>
        <pc:sldMkLst>
          <pc:docMk/>
          <pc:sldMk cId="0" sldId="365"/>
        </pc:sldMkLst>
        <pc:spChg chg="mod">
          <ac:chgData name="José Luis Lozano" userId="fc6f8e8cfc9d55e7" providerId="LiveId" clId="{B17CF385-2D5E-42BB-8A07-0DFFC6AAC1AC}" dt="2021-06-07T08:19:29.797" v="1723" actId="207"/>
          <ac:spMkLst>
            <pc:docMk/>
            <pc:sldMk cId="0" sldId="365"/>
            <ac:spMk id="217" creationId="{00000000-0000-0000-0000-000000000000}"/>
          </ac:spMkLst>
        </pc:spChg>
        <pc:spChg chg="mod">
          <ac:chgData name="José Luis Lozano" userId="fc6f8e8cfc9d55e7" providerId="LiveId" clId="{B17CF385-2D5E-42BB-8A07-0DFFC6AAC1AC}" dt="2021-06-07T09:02:04.344" v="1847" actId="20577"/>
          <ac:spMkLst>
            <pc:docMk/>
            <pc:sldMk cId="0" sldId="365"/>
            <ac:spMk id="3160" creationId="{00000000-0000-0000-0000-000000000000}"/>
          </ac:spMkLst>
        </pc:spChg>
        <pc:picChg chg="del">
          <ac:chgData name="José Luis Lozano" userId="fc6f8e8cfc9d55e7" providerId="LiveId" clId="{B17CF385-2D5E-42BB-8A07-0DFFC6AAC1AC}" dt="2021-06-07T07:14:48.863" v="420" actId="478"/>
          <ac:picMkLst>
            <pc:docMk/>
            <pc:sldMk cId="0" sldId="365"/>
            <ac:picMk id="7" creationId="{DB6C1AAA-8FD4-4C65-B9C7-11BC69D628C5}"/>
          </ac:picMkLst>
        </pc:picChg>
        <pc:picChg chg="mod">
          <ac:chgData name="José Luis Lozano" userId="fc6f8e8cfc9d55e7" providerId="LiveId" clId="{B17CF385-2D5E-42BB-8A07-0DFFC6AAC1AC}" dt="2021-06-07T07:19:44.267" v="498" actId="1076"/>
          <ac:picMkLst>
            <pc:docMk/>
            <pc:sldMk cId="0" sldId="365"/>
            <ac:picMk id="163" creationId="{00000000-0000-0000-0000-000000000000}"/>
          </ac:picMkLst>
        </pc:picChg>
        <pc:cxnChg chg="mod">
          <ac:chgData name="José Luis Lozano" userId="fc6f8e8cfc9d55e7" providerId="LiveId" clId="{B17CF385-2D5E-42BB-8A07-0DFFC6AAC1AC}" dt="2021-06-07T07:19:37.413" v="497" actId="14100"/>
          <ac:cxnSpMkLst>
            <pc:docMk/>
            <pc:sldMk cId="0" sldId="365"/>
            <ac:cxnSpMk id="3168" creationId="{00000000-0000-0000-0000-000000000000}"/>
          </ac:cxnSpMkLst>
        </pc:cxnChg>
      </pc:sldChg>
      <pc:sldChg chg="delSp modSp mod">
        <pc:chgData name="José Luis Lozano" userId="fc6f8e8cfc9d55e7" providerId="LiveId" clId="{B17CF385-2D5E-42BB-8A07-0DFFC6AAC1AC}" dt="2021-06-07T09:03:21.378" v="1861" actId="6549"/>
        <pc:sldMkLst>
          <pc:docMk/>
          <pc:sldMk cId="0" sldId="366"/>
        </pc:sldMkLst>
        <pc:spChg chg="mod">
          <ac:chgData name="José Luis Lozano" userId="fc6f8e8cfc9d55e7" providerId="LiveId" clId="{B17CF385-2D5E-42BB-8A07-0DFFC6AAC1AC}" dt="2021-06-07T09:03:21.378" v="1861" actId="6549"/>
          <ac:spMkLst>
            <pc:docMk/>
            <pc:sldMk cId="0" sldId="366"/>
            <ac:spMk id="217" creationId="{00000000-0000-0000-0000-000000000000}"/>
          </ac:spMkLst>
        </pc:spChg>
        <pc:spChg chg="mod">
          <ac:chgData name="José Luis Lozano" userId="fc6f8e8cfc9d55e7" providerId="LiveId" clId="{B17CF385-2D5E-42BB-8A07-0DFFC6AAC1AC}" dt="2021-06-07T08:19:38.272" v="1724" actId="207"/>
          <ac:spMkLst>
            <pc:docMk/>
            <pc:sldMk cId="0" sldId="366"/>
            <ac:spMk id="3160" creationId="{00000000-0000-0000-0000-000000000000}"/>
          </ac:spMkLst>
        </pc:spChg>
        <pc:picChg chg="del">
          <ac:chgData name="José Luis Lozano" userId="fc6f8e8cfc9d55e7" providerId="LiveId" clId="{B17CF385-2D5E-42BB-8A07-0DFFC6AAC1AC}" dt="2021-06-07T07:22:40.180" v="524" actId="478"/>
          <ac:picMkLst>
            <pc:docMk/>
            <pc:sldMk cId="0" sldId="366"/>
            <ac:picMk id="7" creationId="{ADEAF1D8-6EFE-4703-83A5-2F8D7CF50F5E}"/>
          </ac:picMkLst>
        </pc:picChg>
        <pc:cxnChg chg="mod">
          <ac:chgData name="José Luis Lozano" userId="fc6f8e8cfc9d55e7" providerId="LiveId" clId="{B17CF385-2D5E-42BB-8A07-0DFFC6AAC1AC}" dt="2021-06-07T07:30:03.396" v="716" actId="14100"/>
          <ac:cxnSpMkLst>
            <pc:docMk/>
            <pc:sldMk cId="0" sldId="366"/>
            <ac:cxnSpMk id="3168" creationId="{00000000-0000-0000-0000-000000000000}"/>
          </ac:cxnSpMkLst>
        </pc:cxnChg>
      </pc:sldChg>
      <pc:sldChg chg="delSp modSp mod">
        <pc:chgData name="José Luis Lozano" userId="fc6f8e8cfc9d55e7" providerId="LiveId" clId="{B17CF385-2D5E-42BB-8A07-0DFFC6AAC1AC}" dt="2021-06-07T09:08:21.730" v="1950" actId="14100"/>
        <pc:sldMkLst>
          <pc:docMk/>
          <pc:sldMk cId="0" sldId="367"/>
        </pc:sldMkLst>
        <pc:spChg chg="mod">
          <ac:chgData name="José Luis Lozano" userId="fc6f8e8cfc9d55e7" providerId="LiveId" clId="{B17CF385-2D5E-42BB-8A07-0DFFC6AAC1AC}" dt="2021-06-07T09:08:21.730" v="1950" actId="14100"/>
          <ac:spMkLst>
            <pc:docMk/>
            <pc:sldMk cId="0" sldId="367"/>
            <ac:spMk id="217" creationId="{00000000-0000-0000-0000-000000000000}"/>
          </ac:spMkLst>
        </pc:spChg>
        <pc:picChg chg="del">
          <ac:chgData name="José Luis Lozano" userId="fc6f8e8cfc9d55e7" providerId="LiveId" clId="{B17CF385-2D5E-42BB-8A07-0DFFC6AAC1AC}" dt="2021-06-07T07:41:33.661" v="1172" actId="478"/>
          <ac:picMkLst>
            <pc:docMk/>
            <pc:sldMk cId="0" sldId="367"/>
            <ac:picMk id="5" creationId="{79DAFE9B-4FE8-4D55-AE65-279211E41889}"/>
          </ac:picMkLst>
        </pc:picChg>
      </pc:sldChg>
      <pc:sldChg chg="del">
        <pc:chgData name="José Luis Lozano" userId="fc6f8e8cfc9d55e7" providerId="LiveId" clId="{B17CF385-2D5E-42BB-8A07-0DFFC6AAC1AC}" dt="2021-06-06T17:01:19.628" v="9" actId="2696"/>
        <pc:sldMkLst>
          <pc:docMk/>
          <pc:sldMk cId="0" sldId="368"/>
        </pc:sldMkLst>
      </pc:sldChg>
      <pc:sldChg chg="del">
        <pc:chgData name="José Luis Lozano" userId="fc6f8e8cfc9d55e7" providerId="LiveId" clId="{B17CF385-2D5E-42BB-8A07-0DFFC6AAC1AC}" dt="2021-06-06T17:01:22.632" v="10" actId="2696"/>
        <pc:sldMkLst>
          <pc:docMk/>
          <pc:sldMk cId="0" sldId="369"/>
        </pc:sldMkLst>
      </pc:sldChg>
      <pc:sldChg chg="delSp modSp mod">
        <pc:chgData name="José Luis Lozano" userId="fc6f8e8cfc9d55e7" providerId="LiveId" clId="{B17CF385-2D5E-42BB-8A07-0DFFC6AAC1AC}" dt="2021-06-07T09:03:54.105" v="1864" actId="207"/>
        <pc:sldMkLst>
          <pc:docMk/>
          <pc:sldMk cId="2035565258" sldId="370"/>
        </pc:sldMkLst>
        <pc:spChg chg="mod">
          <ac:chgData name="José Luis Lozano" userId="fc6f8e8cfc9d55e7" providerId="LiveId" clId="{B17CF385-2D5E-42BB-8A07-0DFFC6AAC1AC}" dt="2021-06-07T08:49:15.099" v="1733" actId="1076"/>
          <ac:spMkLst>
            <pc:docMk/>
            <pc:sldMk cId="2035565258" sldId="370"/>
            <ac:spMk id="15" creationId="{BE663411-4B2C-46D5-AE08-9487A8791546}"/>
          </ac:spMkLst>
        </pc:spChg>
        <pc:spChg chg="mod">
          <ac:chgData name="José Luis Lozano" userId="fc6f8e8cfc9d55e7" providerId="LiveId" clId="{B17CF385-2D5E-42BB-8A07-0DFFC6AAC1AC}" dt="2021-06-07T08:49:11.338" v="1732" actId="113"/>
          <ac:spMkLst>
            <pc:docMk/>
            <pc:sldMk cId="2035565258" sldId="370"/>
            <ac:spMk id="17" creationId="{95860554-E059-442A-9F50-CC74D3B6A051}"/>
          </ac:spMkLst>
        </pc:spChg>
        <pc:spChg chg="mod">
          <ac:chgData name="José Luis Lozano" userId="fc6f8e8cfc9d55e7" providerId="LiveId" clId="{B17CF385-2D5E-42BB-8A07-0DFFC6AAC1AC}" dt="2021-06-07T08:49:23.486" v="1734" actId="1076"/>
          <ac:spMkLst>
            <pc:docMk/>
            <pc:sldMk cId="2035565258" sldId="370"/>
            <ac:spMk id="18" creationId="{831FF47A-21BC-4C9C-9E2C-EE239BD2968D}"/>
          </ac:spMkLst>
        </pc:spChg>
        <pc:spChg chg="mod">
          <ac:chgData name="José Luis Lozano" userId="fc6f8e8cfc9d55e7" providerId="LiveId" clId="{B17CF385-2D5E-42BB-8A07-0DFFC6AAC1AC}" dt="2021-06-07T07:57:00.146" v="1204" actId="14100"/>
          <ac:spMkLst>
            <pc:docMk/>
            <pc:sldMk cId="2035565258" sldId="370"/>
            <ac:spMk id="19" creationId="{BC93A332-4865-4158-A641-1A1B61FB4BB5}"/>
          </ac:spMkLst>
        </pc:spChg>
        <pc:spChg chg="mod">
          <ac:chgData name="José Luis Lozano" userId="fc6f8e8cfc9d55e7" providerId="LiveId" clId="{B17CF385-2D5E-42BB-8A07-0DFFC6AAC1AC}" dt="2021-06-07T07:38:14.812" v="1027" actId="14100"/>
          <ac:spMkLst>
            <pc:docMk/>
            <pc:sldMk cId="2035565258" sldId="370"/>
            <ac:spMk id="20" creationId="{3FAF8C8C-2EF9-4992-A31C-85EB46864DF7}"/>
          </ac:spMkLst>
        </pc:spChg>
        <pc:spChg chg="mod">
          <ac:chgData name="José Luis Lozano" userId="fc6f8e8cfc9d55e7" providerId="LiveId" clId="{B17CF385-2D5E-42BB-8A07-0DFFC6AAC1AC}" dt="2021-06-07T07:36:20.816" v="974" actId="20577"/>
          <ac:spMkLst>
            <pc:docMk/>
            <pc:sldMk cId="2035565258" sldId="370"/>
            <ac:spMk id="52" creationId="{7F71F3F8-F9E2-4F1D-9427-5185C684E07C}"/>
          </ac:spMkLst>
        </pc:spChg>
        <pc:spChg chg="mod">
          <ac:chgData name="José Luis Lozano" userId="fc6f8e8cfc9d55e7" providerId="LiveId" clId="{B17CF385-2D5E-42BB-8A07-0DFFC6AAC1AC}" dt="2021-06-07T09:03:54.105" v="1864" actId="207"/>
          <ac:spMkLst>
            <pc:docMk/>
            <pc:sldMk cId="2035565258" sldId="370"/>
            <ac:spMk id="217" creationId="{00000000-0000-0000-0000-000000000000}"/>
          </ac:spMkLst>
        </pc:spChg>
        <pc:picChg chg="del">
          <ac:chgData name="José Luis Lozano" userId="fc6f8e8cfc9d55e7" providerId="LiveId" clId="{B17CF385-2D5E-42BB-8A07-0DFFC6AAC1AC}" dt="2021-06-07T07:38:57.313" v="1029" actId="478"/>
          <ac:picMkLst>
            <pc:docMk/>
            <pc:sldMk cId="2035565258" sldId="370"/>
            <ac:picMk id="5" creationId="{79DAFE9B-4FE8-4D55-AE65-279211E41889}"/>
          </ac:picMkLst>
        </pc:picChg>
        <pc:cxnChg chg="mod">
          <ac:chgData name="José Luis Lozano" userId="fc6f8e8cfc9d55e7" providerId="LiveId" clId="{B17CF385-2D5E-42BB-8A07-0DFFC6AAC1AC}" dt="2021-06-07T07:57:00.146" v="1204" actId="14100"/>
          <ac:cxnSpMkLst>
            <pc:docMk/>
            <pc:sldMk cId="2035565258" sldId="370"/>
            <ac:cxnSpMk id="21" creationId="{1C70EBC3-E307-42A8-AF2B-1727080F7AF6}"/>
          </ac:cxnSpMkLst>
        </pc:cxnChg>
        <pc:cxnChg chg="mod">
          <ac:chgData name="José Luis Lozano" userId="fc6f8e8cfc9d55e7" providerId="LiveId" clId="{B17CF385-2D5E-42BB-8A07-0DFFC6AAC1AC}" dt="2021-06-07T07:38:14.812" v="1027" actId="14100"/>
          <ac:cxnSpMkLst>
            <pc:docMk/>
            <pc:sldMk cId="2035565258" sldId="370"/>
            <ac:cxnSpMk id="22" creationId="{5DF33530-4B76-4717-B789-1C1250EA8411}"/>
          </ac:cxnSpMkLst>
        </pc:cxnChg>
        <pc:cxnChg chg="mod">
          <ac:chgData name="José Luis Lozano" userId="fc6f8e8cfc9d55e7" providerId="LiveId" clId="{B17CF385-2D5E-42BB-8A07-0DFFC6AAC1AC}" dt="2021-06-07T08:49:27.505" v="1735" actId="14100"/>
          <ac:cxnSpMkLst>
            <pc:docMk/>
            <pc:sldMk cId="2035565258" sldId="370"/>
            <ac:cxnSpMk id="23" creationId="{8F360ECC-291F-4387-8A4B-17D50FF0B38A}"/>
          </ac:cxnSpMkLst>
        </pc:cxnChg>
        <pc:cxnChg chg="mod">
          <ac:chgData name="José Luis Lozano" userId="fc6f8e8cfc9d55e7" providerId="LiveId" clId="{B17CF385-2D5E-42BB-8A07-0DFFC6AAC1AC}" dt="2021-06-07T08:49:15.099" v="1733" actId="1076"/>
          <ac:cxnSpMkLst>
            <pc:docMk/>
            <pc:sldMk cId="2035565258" sldId="370"/>
            <ac:cxnSpMk id="27" creationId="{4FD87F41-57DE-4040-8DA8-38F341CEC166}"/>
          </ac:cxnSpMkLst>
        </pc:cxnChg>
        <pc:cxnChg chg="mod">
          <ac:chgData name="José Luis Lozano" userId="fc6f8e8cfc9d55e7" providerId="LiveId" clId="{B17CF385-2D5E-42BB-8A07-0DFFC6AAC1AC}" dt="2021-06-07T07:34:08.009" v="956" actId="20577"/>
          <ac:cxnSpMkLst>
            <pc:docMk/>
            <pc:sldMk cId="2035565258" sldId="370"/>
            <ac:cxnSpMk id="148" creationId="{BA170FF4-1CDD-44D4-9539-DBD5D105B054}"/>
          </ac:cxnSpMkLst>
        </pc:cxnChg>
      </pc:sldChg>
      <pc:sldChg chg="addSp delSp modSp new mod">
        <pc:chgData name="José Luis Lozano" userId="fc6f8e8cfc9d55e7" providerId="LiveId" clId="{B17CF385-2D5E-42BB-8A07-0DFFC6AAC1AC}" dt="2021-06-08T09:59:56.682" v="2942" actId="14100"/>
        <pc:sldMkLst>
          <pc:docMk/>
          <pc:sldMk cId="4101344888" sldId="371"/>
        </pc:sldMkLst>
        <pc:spChg chg="add mod">
          <ac:chgData name="José Luis Lozano" userId="fc6f8e8cfc9d55e7" providerId="LiveId" clId="{B17CF385-2D5E-42BB-8A07-0DFFC6AAC1AC}" dt="2021-06-08T09:59:56.682" v="2942" actId="14100"/>
          <ac:spMkLst>
            <pc:docMk/>
            <pc:sldMk cId="4101344888" sldId="371"/>
            <ac:spMk id="6" creationId="{B9C207F1-DA63-4FF7-8199-E290B97029AF}"/>
          </ac:spMkLst>
        </pc:spChg>
        <pc:spChg chg="add mod">
          <ac:chgData name="José Luis Lozano" userId="fc6f8e8cfc9d55e7" providerId="LiveId" clId="{B17CF385-2D5E-42BB-8A07-0DFFC6AAC1AC}" dt="2021-06-06T17:19:50.997" v="104" actId="20577"/>
          <ac:spMkLst>
            <pc:docMk/>
            <pc:sldMk cId="4101344888" sldId="371"/>
            <ac:spMk id="7" creationId="{637DDF4D-303E-4B5C-A31C-9897981B37DB}"/>
          </ac:spMkLst>
        </pc:spChg>
        <pc:spChg chg="add mod">
          <ac:chgData name="José Luis Lozano" userId="fc6f8e8cfc9d55e7" providerId="LiveId" clId="{B17CF385-2D5E-42BB-8A07-0DFFC6AAC1AC}" dt="2021-06-08T09:59:48.707" v="2940" actId="14100"/>
          <ac:spMkLst>
            <pc:docMk/>
            <pc:sldMk cId="4101344888" sldId="371"/>
            <ac:spMk id="8" creationId="{00BD5F02-3DE5-4CE0-BDE3-8A9CAAC4DB96}"/>
          </ac:spMkLst>
        </pc:spChg>
        <pc:spChg chg="add mod">
          <ac:chgData name="José Luis Lozano" userId="fc6f8e8cfc9d55e7" providerId="LiveId" clId="{B17CF385-2D5E-42BB-8A07-0DFFC6AAC1AC}" dt="2021-06-08T09:59:41.308" v="2938" actId="14100"/>
          <ac:spMkLst>
            <pc:docMk/>
            <pc:sldMk cId="4101344888" sldId="371"/>
            <ac:spMk id="9" creationId="{922282F4-0EB6-4FAA-B487-18F50DDEA018}"/>
          </ac:spMkLst>
        </pc:spChg>
        <pc:picChg chg="add mod">
          <ac:chgData name="José Luis Lozano" userId="fc6f8e8cfc9d55e7" providerId="LiveId" clId="{B17CF385-2D5E-42BB-8A07-0DFFC6AAC1AC}" dt="2021-06-06T17:18:14.279" v="45" actId="1076"/>
          <ac:picMkLst>
            <pc:docMk/>
            <pc:sldMk cId="4101344888" sldId="371"/>
            <ac:picMk id="2" creationId="{D65EC2C4-C16D-430A-A849-1D960BC416BF}"/>
          </ac:picMkLst>
        </pc:picChg>
        <pc:picChg chg="add mod">
          <ac:chgData name="José Luis Lozano" userId="fc6f8e8cfc9d55e7" providerId="LiveId" clId="{B17CF385-2D5E-42BB-8A07-0DFFC6AAC1AC}" dt="2021-06-06T17:18:15.746" v="46" actId="1076"/>
          <ac:picMkLst>
            <pc:docMk/>
            <pc:sldMk cId="4101344888" sldId="371"/>
            <ac:picMk id="3" creationId="{22C2BBD0-EB2D-4177-AF57-2FD7C434178D}"/>
          </ac:picMkLst>
        </pc:picChg>
        <pc:picChg chg="add del mod">
          <ac:chgData name="José Luis Lozano" userId="fc6f8e8cfc9d55e7" providerId="LiveId" clId="{B17CF385-2D5E-42BB-8A07-0DFFC6AAC1AC}" dt="2021-06-06T17:16:11.041" v="24" actId="21"/>
          <ac:picMkLst>
            <pc:docMk/>
            <pc:sldMk cId="4101344888" sldId="371"/>
            <ac:picMk id="4" creationId="{92792817-1C52-4C39-8F80-A405B7948F4E}"/>
          </ac:picMkLst>
        </pc:picChg>
        <pc:picChg chg="add del mod modCrop">
          <ac:chgData name="José Luis Lozano" userId="fc6f8e8cfc9d55e7" providerId="LiveId" clId="{B17CF385-2D5E-42BB-8A07-0DFFC6AAC1AC}" dt="2021-06-07T09:13:15.292" v="2049" actId="21"/>
          <ac:picMkLst>
            <pc:docMk/>
            <pc:sldMk cId="4101344888" sldId="371"/>
            <ac:picMk id="5" creationId="{635A0791-A54D-4490-9949-6AC0BCAE2E0B}"/>
          </ac:picMkLst>
        </pc:picChg>
        <pc:picChg chg="add mod">
          <ac:chgData name="José Luis Lozano" userId="fc6f8e8cfc9d55e7" providerId="LiveId" clId="{B17CF385-2D5E-42BB-8A07-0DFFC6AAC1AC}" dt="2021-06-07T09:13:16.791" v="2050"/>
          <ac:picMkLst>
            <pc:docMk/>
            <pc:sldMk cId="4101344888" sldId="371"/>
            <ac:picMk id="11" creationId="{B2646499-5961-4786-81BD-E97B34A78464}"/>
          </ac:picMkLst>
        </pc:picChg>
        <pc:picChg chg="add del mod">
          <ac:chgData name="José Luis Lozano" userId="fc6f8e8cfc9d55e7" providerId="LiveId" clId="{B17CF385-2D5E-42BB-8A07-0DFFC6AAC1AC}" dt="2021-06-07T09:13:11.280" v="2047"/>
          <ac:picMkLst>
            <pc:docMk/>
            <pc:sldMk cId="4101344888" sldId="371"/>
            <ac:picMk id="4097" creationId="{542109EC-834C-42FB-BE67-97E9808945DE}"/>
          </ac:picMkLst>
        </pc:picChg>
        <pc:picChg chg="add del mod">
          <ac:chgData name="José Luis Lozano" userId="fc6f8e8cfc9d55e7" providerId="LiveId" clId="{B17CF385-2D5E-42BB-8A07-0DFFC6AAC1AC}" dt="2021-06-07T09:13:11.280" v="2047"/>
          <ac:picMkLst>
            <pc:docMk/>
            <pc:sldMk cId="4101344888" sldId="371"/>
            <ac:picMk id="4098" creationId="{5A87D92A-5FA1-4665-9702-3B072C71F54E}"/>
          </ac:picMkLst>
        </pc:picChg>
      </pc:sldChg>
      <pc:sldChg chg="addSp delSp modSp new del mod setBg">
        <pc:chgData name="José Luis Lozano" userId="fc6f8e8cfc9d55e7" providerId="LiveId" clId="{B17CF385-2D5E-42BB-8A07-0DFFC6AAC1AC}" dt="2021-06-06T18:26:47.010" v="119" actId="2696"/>
        <pc:sldMkLst>
          <pc:docMk/>
          <pc:sldMk cId="3912968292" sldId="372"/>
        </pc:sldMkLst>
        <pc:spChg chg="add">
          <ac:chgData name="José Luis Lozano" userId="fc6f8e8cfc9d55e7" providerId="LiveId" clId="{B17CF385-2D5E-42BB-8A07-0DFFC6AAC1AC}" dt="2021-06-06T17:31:56.326" v="114" actId="26606"/>
          <ac:spMkLst>
            <pc:docMk/>
            <pc:sldMk cId="3912968292" sldId="372"/>
            <ac:spMk id="8" creationId="{42A4FC2C-047E-45A5-965D-8E1E3BF09BC6}"/>
          </ac:spMkLst>
        </pc:spChg>
        <pc:picChg chg="add del">
          <ac:chgData name="José Luis Lozano" userId="fc6f8e8cfc9d55e7" providerId="LiveId" clId="{B17CF385-2D5E-42BB-8A07-0DFFC6AAC1AC}" dt="2021-06-06T17:27:23.816" v="112" actId="478"/>
          <ac:picMkLst>
            <pc:docMk/>
            <pc:sldMk cId="3912968292" sldId="372"/>
            <ac:picMk id="2" creationId="{C881453A-B476-4F12-948F-CB823A25C7BA}"/>
          </ac:picMkLst>
        </pc:picChg>
        <pc:picChg chg="add mod">
          <ac:chgData name="José Luis Lozano" userId="fc6f8e8cfc9d55e7" providerId="LiveId" clId="{B17CF385-2D5E-42BB-8A07-0DFFC6AAC1AC}" dt="2021-06-06T17:31:56.326" v="114" actId="26606"/>
          <ac:picMkLst>
            <pc:docMk/>
            <pc:sldMk cId="3912968292" sldId="372"/>
            <ac:picMk id="3" creationId="{6242EF93-C881-48A9-A40F-410D4136F626}"/>
          </ac:picMkLst>
        </pc:picChg>
      </pc:sldChg>
      <pc:sldChg chg="addSp delSp modSp new del mod setBg">
        <pc:chgData name="José Luis Lozano" userId="fc6f8e8cfc9d55e7" providerId="LiveId" clId="{B17CF385-2D5E-42BB-8A07-0DFFC6AAC1AC}" dt="2021-06-07T09:18:20.559" v="2155" actId="47"/>
        <pc:sldMkLst>
          <pc:docMk/>
          <pc:sldMk cId="1483723432" sldId="373"/>
        </pc:sldMkLst>
        <pc:spChg chg="add del">
          <ac:chgData name="José Luis Lozano" userId="fc6f8e8cfc9d55e7" providerId="LiveId" clId="{B17CF385-2D5E-42BB-8A07-0DFFC6AAC1AC}" dt="2021-06-06T17:53:33.143" v="118" actId="26606"/>
          <ac:spMkLst>
            <pc:docMk/>
            <pc:sldMk cId="1483723432" sldId="373"/>
            <ac:spMk id="7" creationId="{57845966-6EFC-468A-9CC7-BAB4B95854E7}"/>
          </ac:spMkLst>
        </pc:spChg>
        <pc:spChg chg="add del">
          <ac:chgData name="José Luis Lozano" userId="fc6f8e8cfc9d55e7" providerId="LiveId" clId="{B17CF385-2D5E-42BB-8A07-0DFFC6AAC1AC}" dt="2021-06-06T17:53:33.143" v="118" actId="26606"/>
          <ac:spMkLst>
            <pc:docMk/>
            <pc:sldMk cId="1483723432" sldId="373"/>
            <ac:spMk id="11" creationId="{ADAD1991-FFD1-4E94-ABAB-7560D33008E4}"/>
          </ac:spMkLst>
        </pc:spChg>
        <pc:picChg chg="add mod">
          <ac:chgData name="José Luis Lozano" userId="fc6f8e8cfc9d55e7" providerId="LiveId" clId="{B17CF385-2D5E-42BB-8A07-0DFFC6AAC1AC}" dt="2021-06-06T17:53:33.143" v="118" actId="26606"/>
          <ac:picMkLst>
            <pc:docMk/>
            <pc:sldMk cId="1483723432" sldId="373"/>
            <ac:picMk id="2" creationId="{2B460F95-A369-41F6-A328-BF379DCDD81A}"/>
          </ac:picMkLst>
        </pc:picChg>
        <pc:picChg chg="add del">
          <ac:chgData name="José Luis Lozano" userId="fc6f8e8cfc9d55e7" providerId="LiveId" clId="{B17CF385-2D5E-42BB-8A07-0DFFC6AAC1AC}" dt="2021-06-06T17:53:33.143" v="118" actId="26606"/>
          <ac:picMkLst>
            <pc:docMk/>
            <pc:sldMk cId="1483723432" sldId="373"/>
            <ac:picMk id="9" creationId="{75554383-98AF-4A47-BB65-705FAAA4BE6A}"/>
          </ac:picMkLst>
        </pc:picChg>
      </pc:sldChg>
      <pc:sldChg chg="addSp modSp new mod setBg">
        <pc:chgData name="José Luis Lozano" userId="fc6f8e8cfc9d55e7" providerId="LiveId" clId="{B17CF385-2D5E-42BB-8A07-0DFFC6AAC1AC}" dt="2021-06-08T10:00:13.202" v="2945" actId="1076"/>
        <pc:sldMkLst>
          <pc:docMk/>
          <pc:sldMk cId="1310541915" sldId="374"/>
        </pc:sldMkLst>
        <pc:spChg chg="add mod">
          <ac:chgData name="José Luis Lozano" userId="fc6f8e8cfc9d55e7" providerId="LiveId" clId="{B17CF385-2D5E-42BB-8A07-0DFFC6AAC1AC}" dt="2021-06-08T10:00:13.202" v="2945" actId="1076"/>
          <ac:spMkLst>
            <pc:docMk/>
            <pc:sldMk cId="1310541915" sldId="374"/>
            <ac:spMk id="7" creationId="{976CD6E3-E25D-4AD3-8E8F-CAEF05E5433D}"/>
          </ac:spMkLst>
        </pc:spChg>
        <pc:spChg chg="add mod">
          <ac:chgData name="José Luis Lozano" userId="fc6f8e8cfc9d55e7" providerId="LiveId" clId="{B17CF385-2D5E-42BB-8A07-0DFFC6AAC1AC}" dt="2021-06-07T09:17:59.708" v="2145" actId="20577"/>
          <ac:spMkLst>
            <pc:docMk/>
            <pc:sldMk cId="1310541915" sldId="374"/>
            <ac:spMk id="8" creationId="{44148DEE-B012-4D63-9194-C9AD67C353A2}"/>
          </ac:spMkLst>
        </pc:spChg>
        <pc:spChg chg="add">
          <ac:chgData name="José Luis Lozano" userId="fc6f8e8cfc9d55e7" providerId="LiveId" clId="{B17CF385-2D5E-42BB-8A07-0DFFC6AAC1AC}" dt="2021-06-06T18:28:41.666" v="130" actId="26606"/>
          <ac:spMkLst>
            <pc:docMk/>
            <pc:sldMk cId="1310541915" sldId="374"/>
            <ac:spMk id="9" creationId="{A9F529C3-C941-49FD-8C67-82F134F64BDB}"/>
          </ac:spMkLst>
        </pc:spChg>
        <pc:spChg chg="add mod">
          <ac:chgData name="José Luis Lozano" userId="fc6f8e8cfc9d55e7" providerId="LiveId" clId="{B17CF385-2D5E-42BB-8A07-0DFFC6AAC1AC}" dt="2021-06-07T09:18:05.627" v="2152" actId="20577"/>
          <ac:spMkLst>
            <pc:docMk/>
            <pc:sldMk cId="1310541915" sldId="374"/>
            <ac:spMk id="10" creationId="{4DA7CD42-EE8D-4462-B22F-54EE16E88C07}"/>
          </ac:spMkLst>
        </pc:spChg>
        <pc:spChg chg="add">
          <ac:chgData name="José Luis Lozano" userId="fc6f8e8cfc9d55e7" providerId="LiveId" clId="{B17CF385-2D5E-42BB-8A07-0DFFC6AAC1AC}" dt="2021-06-06T18:28:41.666" v="130" actId="26606"/>
          <ac:spMkLst>
            <pc:docMk/>
            <pc:sldMk cId="1310541915" sldId="374"/>
            <ac:spMk id="11" creationId="{20586029-32A0-47E5-9AEC-AE3ABA6B94D0}"/>
          </ac:spMkLst>
        </pc:spChg>
        <pc:picChg chg="add mod">
          <ac:chgData name="José Luis Lozano" userId="fc6f8e8cfc9d55e7" providerId="LiveId" clId="{B17CF385-2D5E-42BB-8A07-0DFFC6AAC1AC}" dt="2021-06-06T18:28:41.666" v="130" actId="26606"/>
          <ac:picMkLst>
            <pc:docMk/>
            <pc:sldMk cId="1310541915" sldId="374"/>
            <ac:picMk id="3" creationId="{E9A67AE6-E711-4C3F-8C16-7B479AE8B61F}"/>
          </ac:picMkLst>
        </pc:picChg>
        <pc:picChg chg="add mod">
          <ac:chgData name="José Luis Lozano" userId="fc6f8e8cfc9d55e7" providerId="LiveId" clId="{B17CF385-2D5E-42BB-8A07-0DFFC6AAC1AC}" dt="2021-06-06T18:28:41.666" v="130" actId="26606"/>
          <ac:picMkLst>
            <pc:docMk/>
            <pc:sldMk cId="1310541915" sldId="374"/>
            <ac:picMk id="4" creationId="{42638C9C-8EAF-4279-ABFE-C941C135C77A}"/>
          </ac:picMkLst>
        </pc:picChg>
        <pc:cxnChg chg="add">
          <ac:chgData name="José Luis Lozano" userId="fc6f8e8cfc9d55e7" providerId="LiveId" clId="{B17CF385-2D5E-42BB-8A07-0DFFC6AAC1AC}" dt="2021-06-06T18:28:41.666" v="130" actId="26606"/>
          <ac:cxnSpMkLst>
            <pc:docMk/>
            <pc:sldMk cId="1310541915" sldId="374"/>
            <ac:cxnSpMk id="13" creationId="{8C730EAB-A532-4295-A302-FB4B90DB9F5E}"/>
          </ac:cxnSpMkLst>
        </pc:cxnChg>
      </pc:sldChg>
      <pc:sldChg chg="addSp modSp new mod ord setBg setClrOvrMap">
        <pc:chgData name="José Luis Lozano" userId="fc6f8e8cfc9d55e7" providerId="LiveId" clId="{B17CF385-2D5E-42BB-8A07-0DFFC6AAC1AC}" dt="2021-06-07T09:25:48.947" v="2404" actId="1076"/>
        <pc:sldMkLst>
          <pc:docMk/>
          <pc:sldMk cId="884900573" sldId="375"/>
        </pc:sldMkLst>
        <pc:spChg chg="add mod">
          <ac:chgData name="José Luis Lozano" userId="fc6f8e8cfc9d55e7" providerId="LiveId" clId="{B17CF385-2D5E-42BB-8A07-0DFFC6AAC1AC}" dt="2021-06-07T09:25:48.947" v="2404" actId="1076"/>
          <ac:spMkLst>
            <pc:docMk/>
            <pc:sldMk cId="884900573" sldId="375"/>
            <ac:spMk id="6" creationId="{C11CF90C-4914-46D3-98CB-DF4B2F7BE7CE}"/>
          </ac:spMkLst>
        </pc:spChg>
        <pc:spChg chg="add">
          <ac:chgData name="José Luis Lozano" userId="fc6f8e8cfc9d55e7" providerId="LiveId" clId="{B17CF385-2D5E-42BB-8A07-0DFFC6AAC1AC}" dt="2021-06-07T08:14:13.996" v="1681" actId="26606"/>
          <ac:spMkLst>
            <pc:docMk/>
            <pc:sldMk cId="884900573" sldId="375"/>
            <ac:spMk id="12" creationId="{DCFD1A13-2B88-47B7-AAE9-AD6F3296EE2F}"/>
          </ac:spMkLst>
        </pc:spChg>
        <pc:spChg chg="add">
          <ac:chgData name="José Luis Lozano" userId="fc6f8e8cfc9d55e7" providerId="LiveId" clId="{B17CF385-2D5E-42BB-8A07-0DFFC6AAC1AC}" dt="2021-06-07T08:14:13.996" v="1681" actId="26606"/>
          <ac:spMkLst>
            <pc:docMk/>
            <pc:sldMk cId="884900573" sldId="375"/>
            <ac:spMk id="14" creationId="{F5CE4102-C93A-420A-98A7-5A7DD0C5C5B1}"/>
          </ac:spMkLst>
        </pc:spChg>
        <pc:picChg chg="add mod ord">
          <ac:chgData name="José Luis Lozano" userId="fc6f8e8cfc9d55e7" providerId="LiveId" clId="{B17CF385-2D5E-42BB-8A07-0DFFC6AAC1AC}" dt="2021-06-07T08:14:13.996" v="1681" actId="26606"/>
          <ac:picMkLst>
            <pc:docMk/>
            <pc:sldMk cId="884900573" sldId="375"/>
            <ac:picMk id="3" creationId="{3EBBF8C8-A275-4C01-98D3-12124917E997}"/>
          </ac:picMkLst>
        </pc:picChg>
        <pc:picChg chg="add mod">
          <ac:chgData name="José Luis Lozano" userId="fc6f8e8cfc9d55e7" providerId="LiveId" clId="{B17CF385-2D5E-42BB-8A07-0DFFC6AAC1AC}" dt="2021-06-07T08:14:13.996" v="1681" actId="26606"/>
          <ac:picMkLst>
            <pc:docMk/>
            <pc:sldMk cId="884900573" sldId="375"/>
            <ac:picMk id="5" creationId="{BA334DC5-E4F9-479E-A040-CEBACD3FA8B5}"/>
          </ac:picMkLst>
        </pc:picChg>
        <pc:picChg chg="add mod ord">
          <ac:chgData name="José Luis Lozano" userId="fc6f8e8cfc9d55e7" providerId="LiveId" clId="{B17CF385-2D5E-42BB-8A07-0DFFC6AAC1AC}" dt="2021-06-07T08:14:13.996" v="1681" actId="26606"/>
          <ac:picMkLst>
            <pc:docMk/>
            <pc:sldMk cId="884900573" sldId="375"/>
            <ac:picMk id="7" creationId="{8A6449E5-F3DD-4E92-A5D8-BF31DB46461E}"/>
          </ac:picMkLst>
        </pc:picChg>
      </pc:sldChg>
      <pc:sldChg chg="addSp delSp modSp new mod ord setBg setClrOvrMap">
        <pc:chgData name="José Luis Lozano" userId="fc6f8e8cfc9d55e7" providerId="LiveId" clId="{B17CF385-2D5E-42BB-8A07-0DFFC6AAC1AC}" dt="2021-06-07T09:14:44.620" v="2084" actId="14100"/>
        <pc:sldMkLst>
          <pc:docMk/>
          <pc:sldMk cId="1304530469" sldId="376"/>
        </pc:sldMkLst>
        <pc:spChg chg="add mod">
          <ac:chgData name="José Luis Lozano" userId="fc6f8e8cfc9d55e7" providerId="LiveId" clId="{B17CF385-2D5E-42BB-8A07-0DFFC6AAC1AC}" dt="2021-06-07T09:14:44.620" v="2084" actId="14100"/>
          <ac:spMkLst>
            <pc:docMk/>
            <pc:sldMk cId="1304530469" sldId="376"/>
            <ac:spMk id="2" creationId="{2BB57BBE-5DD4-4440-A95D-8A2131806F6A}"/>
          </ac:spMkLst>
        </pc:spChg>
        <pc:spChg chg="add mod">
          <ac:chgData name="José Luis Lozano" userId="fc6f8e8cfc9d55e7" providerId="LiveId" clId="{B17CF385-2D5E-42BB-8A07-0DFFC6AAC1AC}" dt="2021-06-07T09:09:30.550" v="2013" actId="14100"/>
          <ac:spMkLst>
            <pc:docMk/>
            <pc:sldMk cId="1304530469" sldId="376"/>
            <ac:spMk id="3" creationId="{F5816F14-DE82-4FCF-BC53-030E67C92E8C}"/>
          </ac:spMkLst>
        </pc:spChg>
        <pc:spChg chg="add del">
          <ac:chgData name="José Luis Lozano" userId="fc6f8e8cfc9d55e7" providerId="LiveId" clId="{B17CF385-2D5E-42BB-8A07-0DFFC6AAC1AC}" dt="2021-06-07T09:11:38.090" v="2017" actId="26606"/>
          <ac:spMkLst>
            <pc:docMk/>
            <pc:sldMk cId="1304530469" sldId="376"/>
            <ac:spMk id="9" creationId="{5E8D2E83-FB3A-40E7-A9E5-7AB389D612B4}"/>
          </ac:spMkLst>
        </pc:spChg>
        <pc:spChg chg="add">
          <ac:chgData name="José Luis Lozano" userId="fc6f8e8cfc9d55e7" providerId="LiveId" clId="{B17CF385-2D5E-42BB-8A07-0DFFC6AAC1AC}" dt="2021-06-07T09:12:17.051" v="2025" actId="26606"/>
          <ac:spMkLst>
            <pc:docMk/>
            <pc:sldMk cId="1304530469" sldId="376"/>
            <ac:spMk id="10" creationId="{8FC9BE17-9A7B-462D-AE50-3D8777387304}"/>
          </ac:spMkLst>
        </pc:spChg>
        <pc:spChg chg="add">
          <ac:chgData name="José Luis Lozano" userId="fc6f8e8cfc9d55e7" providerId="LiveId" clId="{B17CF385-2D5E-42BB-8A07-0DFFC6AAC1AC}" dt="2021-06-07T09:12:17.051" v="2025" actId="26606"/>
          <ac:spMkLst>
            <pc:docMk/>
            <pc:sldMk cId="1304530469" sldId="376"/>
            <ac:spMk id="12" creationId="{3EBE8569-6AEC-4B8C-8D53-2DE337CDBA65}"/>
          </ac:spMkLst>
        </pc:spChg>
        <pc:spChg chg="add">
          <ac:chgData name="José Luis Lozano" userId="fc6f8e8cfc9d55e7" providerId="LiveId" clId="{B17CF385-2D5E-42BB-8A07-0DFFC6AAC1AC}" dt="2021-06-07T09:12:17.051" v="2025" actId="26606"/>
          <ac:spMkLst>
            <pc:docMk/>
            <pc:sldMk cId="1304530469" sldId="376"/>
            <ac:spMk id="14" creationId="{55D4142C-5077-457F-A6AD-3FECFDB39685}"/>
          </ac:spMkLst>
        </pc:spChg>
        <pc:spChg chg="add">
          <ac:chgData name="José Luis Lozano" userId="fc6f8e8cfc9d55e7" providerId="LiveId" clId="{B17CF385-2D5E-42BB-8A07-0DFFC6AAC1AC}" dt="2021-06-07T09:12:17.051" v="2025" actId="26606"/>
          <ac:spMkLst>
            <pc:docMk/>
            <pc:sldMk cId="1304530469" sldId="376"/>
            <ac:spMk id="16" creationId="{7A5F0580-5EE9-419F-96EE-B6529EF6E7D0}"/>
          </ac:spMkLst>
        </pc:spChg>
        <pc:picChg chg="add del mod ord">
          <ac:chgData name="José Luis Lozano" userId="fc6f8e8cfc9d55e7" providerId="LiveId" clId="{B17CF385-2D5E-42BB-8A07-0DFFC6AAC1AC}" dt="2021-06-07T09:11:48.353" v="2019" actId="478"/>
          <ac:picMkLst>
            <pc:docMk/>
            <pc:sldMk cId="1304530469" sldId="376"/>
            <ac:picMk id="4" creationId="{26CCD7F7-D10F-48CB-9DCA-F9F3D77DE1D9}"/>
          </ac:picMkLst>
        </pc:picChg>
        <pc:picChg chg="add mod ord">
          <ac:chgData name="José Luis Lozano" userId="fc6f8e8cfc9d55e7" providerId="LiveId" clId="{B17CF385-2D5E-42BB-8A07-0DFFC6AAC1AC}" dt="2021-06-07T09:12:17.051" v="2025" actId="26606"/>
          <ac:picMkLst>
            <pc:docMk/>
            <pc:sldMk cId="1304530469" sldId="376"/>
            <ac:picMk id="5" creationId="{D06DE845-4936-422B-85F1-D45287ABC0F8}"/>
          </ac:picMkLst>
        </pc:picChg>
        <pc:picChg chg="add del mod">
          <ac:chgData name="José Luis Lozano" userId="fc6f8e8cfc9d55e7" providerId="LiveId" clId="{B17CF385-2D5E-42BB-8A07-0DFFC6AAC1AC}" dt="2021-06-07T09:12:08.644" v="2021" actId="478"/>
          <ac:picMkLst>
            <pc:docMk/>
            <pc:sldMk cId="1304530469" sldId="376"/>
            <ac:picMk id="2049" creationId="{019EBD96-3DD9-4D41-8907-7CEF25CA93E2}"/>
          </ac:picMkLst>
        </pc:picChg>
        <pc:picChg chg="add del mod">
          <ac:chgData name="José Luis Lozano" userId="fc6f8e8cfc9d55e7" providerId="LiveId" clId="{B17CF385-2D5E-42BB-8A07-0DFFC6AAC1AC}" dt="2021-06-07T09:12:08.644" v="2021" actId="478"/>
          <ac:picMkLst>
            <pc:docMk/>
            <pc:sldMk cId="1304530469" sldId="376"/>
            <ac:picMk id="2050" creationId="{E6E9B349-6553-4444-A25C-B40B2EDD51BF}"/>
          </ac:picMkLst>
        </pc:picChg>
      </pc:sldChg>
      <pc:sldChg chg="addSp modSp new mod">
        <pc:chgData name="José Luis Lozano" userId="fc6f8e8cfc9d55e7" providerId="LiveId" clId="{B17CF385-2D5E-42BB-8A07-0DFFC6AAC1AC}" dt="2021-06-07T09:24:56.210" v="2389" actId="207"/>
        <pc:sldMkLst>
          <pc:docMk/>
          <pc:sldMk cId="3113308313" sldId="377"/>
        </pc:sldMkLst>
        <pc:spChg chg="add mod">
          <ac:chgData name="José Luis Lozano" userId="fc6f8e8cfc9d55e7" providerId="LiveId" clId="{B17CF385-2D5E-42BB-8A07-0DFFC6AAC1AC}" dt="2021-06-07T09:24:56.210" v="2389" actId="207"/>
          <ac:spMkLst>
            <pc:docMk/>
            <pc:sldMk cId="3113308313" sldId="377"/>
            <ac:spMk id="2" creationId="{0896E94C-B67D-4B8D-A7AE-87EAC2B65875}"/>
          </ac:spMkLst>
        </pc:spChg>
        <pc:picChg chg="add mod">
          <ac:chgData name="José Luis Lozano" userId="fc6f8e8cfc9d55e7" providerId="LiveId" clId="{B17CF385-2D5E-42BB-8A07-0DFFC6AAC1AC}" dt="2021-06-07T09:24:42.055" v="2387" actId="1076"/>
          <ac:picMkLst>
            <pc:docMk/>
            <pc:sldMk cId="3113308313" sldId="377"/>
            <ac:picMk id="3" creationId="{29E8DC34-ABA1-4629-BB0F-620D916AB2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E04EFAD-4B2F-44C6-B05B-8B5A89C8013E}" type="datetimeFigureOut">
              <a:rPr lang="es-ES" smtClean="0"/>
              <a:t>17/11/2021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211577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04EFAD-4B2F-44C6-B05B-8B5A89C8013E}" type="datetimeFigureOut">
              <a:rPr lang="es-ES" smtClean="0"/>
              <a:t>17/11/2021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83265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04EFAD-4B2F-44C6-B05B-8B5A89C8013E}" type="datetimeFigureOut">
              <a:rPr lang="es-ES" smtClean="0"/>
              <a:t>17/11/2021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349420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04EFAD-4B2F-44C6-B05B-8B5A89C8013E}" type="datetimeFigureOut">
              <a:rPr lang="es-ES" smtClean="0"/>
              <a:t>17/11/2021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295004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E04EFAD-4B2F-44C6-B05B-8B5A89C8013E}" type="datetimeFigureOut">
              <a:rPr lang="es-ES" smtClean="0"/>
              <a:t>17/11/2021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126513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E04EFAD-4B2F-44C6-B05B-8B5A89C8013E}" type="datetimeFigureOut">
              <a:rPr lang="es-ES" smtClean="0"/>
              <a:t>17/11/2021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269590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E04EFAD-4B2F-44C6-B05B-8B5A89C8013E}" type="datetimeFigureOut">
              <a:rPr lang="es-ES" smtClean="0"/>
              <a:t>17/11/2021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98245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E04EFAD-4B2F-44C6-B05B-8B5A89C8013E}" type="datetimeFigureOut">
              <a:rPr lang="es-ES" smtClean="0"/>
              <a:t>17/11/2021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288494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4EFAD-4B2F-44C6-B05B-8B5A89C8013E}" type="datetimeFigureOut">
              <a:rPr lang="es-ES" smtClean="0"/>
              <a:t>17/11/2021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127701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04EFAD-4B2F-44C6-B05B-8B5A89C8013E}" type="datetimeFigureOut">
              <a:rPr lang="es-ES" smtClean="0"/>
              <a:t>17/11/2021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15623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04EFAD-4B2F-44C6-B05B-8B5A89C8013E}" type="datetimeFigureOut">
              <a:rPr lang="es-ES" smtClean="0"/>
              <a:t>17/11/2021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B447415-CAF1-498E-9F2A-34C9DEA1DFE0}" type="slidenum">
              <a:rPr lang="es-ES" smtClean="0"/>
              <a:t>‹Nº›</a:t>
            </a:fld>
            <a:endParaRPr lang="es-ES"/>
          </a:p>
        </p:txBody>
      </p:sp>
    </p:spTree>
    <p:extLst>
      <p:ext uri="{BB962C8B-B14F-4D97-AF65-F5344CB8AC3E}">
        <p14:creationId xmlns:p14="http://schemas.microsoft.com/office/powerpoint/2010/main" val="15103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4EFAD-4B2F-44C6-B05B-8B5A89C8013E}" type="datetimeFigureOut">
              <a:rPr lang="es-ES" smtClean="0"/>
              <a:t>17/11/2021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47415-CAF1-498E-9F2A-34C9DEA1DFE0}" type="slidenum">
              <a:rPr lang="es-ES" smtClean="0"/>
              <a:t>‹Nº›</a:t>
            </a:fld>
            <a:endParaRPr lang="es-ES"/>
          </a:p>
        </p:txBody>
      </p:sp>
    </p:spTree>
    <p:extLst>
      <p:ext uri="{BB962C8B-B14F-4D97-AF65-F5344CB8AC3E}">
        <p14:creationId xmlns:p14="http://schemas.microsoft.com/office/powerpoint/2010/main" val="165984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8A6449E5-F3DD-4E92-A5D8-BF31DB46461E}"/>
              </a:ext>
            </a:extLst>
          </p:cNvPr>
          <p:cNvPicPr>
            <a:picLocks noChangeAspect="1"/>
          </p:cNvPicPr>
          <p:nvPr/>
        </p:nvPicPr>
        <p:blipFill>
          <a:blip r:embed="rId2"/>
          <a:stretch>
            <a:fillRect/>
          </a:stretch>
        </p:blipFill>
        <p:spPr>
          <a:xfrm>
            <a:off x="107281" y="2880701"/>
            <a:ext cx="2685709" cy="179271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BA334DC5-E4F9-479E-A040-CEBACD3FA8B5}"/>
              </a:ext>
            </a:extLst>
          </p:cNvPr>
          <p:cNvPicPr>
            <a:picLocks noChangeAspect="1"/>
          </p:cNvPicPr>
          <p:nvPr/>
        </p:nvPicPr>
        <p:blipFill rotWithShape="1">
          <a:blip r:embed="rId3">
            <a:extLst>
              <a:ext uri="{28A0092B-C50C-407E-A947-70E740481C1C}">
                <a14:useLocalDpi xmlns:a14="http://schemas.microsoft.com/office/drawing/2010/main" val="0"/>
              </a:ext>
            </a:extLst>
          </a:blip>
          <a:srcRect l="10505" b="9942"/>
          <a:stretch/>
        </p:blipFill>
        <p:spPr>
          <a:xfrm>
            <a:off x="-1" y="45534"/>
            <a:ext cx="3685309" cy="2697930"/>
          </a:xfrm>
          <a:prstGeom prst="rect">
            <a:avLst/>
          </a:prstGeom>
        </p:spPr>
      </p:pic>
      <p:sp>
        <p:nvSpPr>
          <p:cNvPr id="6" name="Rectángulo 5">
            <a:extLst>
              <a:ext uri="{FF2B5EF4-FFF2-40B4-BE49-F238E27FC236}">
                <a16:creationId xmlns:a16="http://schemas.microsoft.com/office/drawing/2014/main" id="{C11CF90C-4914-46D3-98CB-DF4B2F7BE7CE}"/>
              </a:ext>
            </a:extLst>
          </p:cNvPr>
          <p:cNvSpPr/>
          <p:nvPr/>
        </p:nvSpPr>
        <p:spPr>
          <a:xfrm>
            <a:off x="5002711" y="3847342"/>
            <a:ext cx="3776088" cy="2573778"/>
          </a:xfrm>
          <a:prstGeom prst="rect">
            <a:avLst/>
          </a:prstGeom>
        </p:spPr>
        <p:txBody>
          <a:bodyPr vert="horz" lIns="91440" tIns="45720" rIns="91440" bIns="45720" rtlCol="0" anchor="t">
            <a:normAutofit/>
          </a:bodyPr>
          <a:lstStyle/>
          <a:p>
            <a:pPr algn="ctr" defTabSz="914400">
              <a:lnSpc>
                <a:spcPct val="90000"/>
              </a:lnSpc>
              <a:spcAft>
                <a:spcPts val="600"/>
              </a:spcAft>
            </a:pPr>
            <a:r>
              <a:rPr lang="en-US" sz="2400" b="0" cap="none" spc="0" dirty="0">
                <a:ln w="0"/>
                <a:effectLst>
                  <a:reflection blurRad="6350" stA="53000" endA="300" endPos="35500" dir="5400000" sy="-90000" algn="bl" rotWithShape="0"/>
                </a:effectLst>
              </a:rPr>
              <a:t>SPANISH LECTURE </a:t>
            </a:r>
          </a:p>
          <a:p>
            <a:pPr defTabSz="914400">
              <a:lnSpc>
                <a:spcPct val="90000"/>
              </a:lnSpc>
              <a:spcAft>
                <a:spcPts val="600"/>
              </a:spcAft>
            </a:pPr>
            <a:endParaRPr lang="en-US" sz="2400" b="0" cap="none" spc="0" dirty="0">
              <a:ln w="0"/>
              <a:effectLst>
                <a:reflection blurRad="6350" stA="53000" endA="300" endPos="35500" dir="5400000" sy="-90000" algn="bl" rotWithShape="0"/>
              </a:effectLst>
            </a:endParaRPr>
          </a:p>
          <a:p>
            <a:pPr defTabSz="914400">
              <a:lnSpc>
                <a:spcPct val="90000"/>
              </a:lnSpc>
              <a:spcAft>
                <a:spcPts val="600"/>
              </a:spcAft>
            </a:pPr>
            <a:endParaRPr lang="en-US" sz="2400" b="0" cap="none" spc="0" dirty="0">
              <a:ln w="0"/>
              <a:effectLst>
                <a:reflection blurRad="6350" stA="53000" endA="300" endPos="35500" dir="5400000" sy="-90000" algn="bl" rotWithShape="0"/>
              </a:effectLst>
            </a:endParaRPr>
          </a:p>
          <a:p>
            <a:pPr algn="ctr" defTabSz="914400">
              <a:lnSpc>
                <a:spcPct val="90000"/>
              </a:lnSpc>
              <a:spcAft>
                <a:spcPts val="600"/>
              </a:spcAft>
            </a:pPr>
            <a:r>
              <a:rPr lang="en-US" sz="1600" dirty="0">
                <a:ln w="0"/>
                <a:effectLst>
                  <a:reflection blurRad="6350" stA="53000" endA="300" endPos="35500" dir="5400000" sy="-90000" algn="bl" rotWithShape="0"/>
                </a:effectLst>
              </a:rPr>
              <a:t>Soil creation and erosion: a e</a:t>
            </a:r>
            <a:r>
              <a:rPr lang="en-US" sz="1600" b="0" cap="none" spc="0" dirty="0">
                <a:ln w="0"/>
                <a:effectLst>
                  <a:reflection blurRad="6350" stA="53000" endA="300" endPos="35500" dir="5400000" sy="-90000" algn="bl" rotWithShape="0"/>
                </a:effectLst>
              </a:rPr>
              <a:t>xample of relationship between plants and </a:t>
            </a:r>
            <a:r>
              <a:rPr lang="en-US" sz="1600" dirty="0">
                <a:ln w="0"/>
                <a:effectLst>
                  <a:reflection blurRad="6350" stA="53000" endA="300" endPos="35500" dir="5400000" sy="-90000" algn="bl" rotWithShape="0"/>
                </a:effectLst>
              </a:rPr>
              <a:t>biotope</a:t>
            </a:r>
            <a:endParaRPr lang="en-US" sz="1600" b="0" cap="none" spc="0" dirty="0">
              <a:ln w="0"/>
              <a:effectLst>
                <a:reflection blurRad="6350" stA="53000" endA="300" endPos="35500" dir="5400000" sy="-90000" algn="bl" rotWithShape="0"/>
              </a:effectLst>
            </a:endParaRPr>
          </a:p>
        </p:txBody>
      </p:sp>
      <p:pic>
        <p:nvPicPr>
          <p:cNvPr id="3" name="Imagen 2" descr="Logotipo, Icono&#10;&#10;Descripción generada automáticamente">
            <a:extLst>
              <a:ext uri="{FF2B5EF4-FFF2-40B4-BE49-F238E27FC236}">
                <a16:creationId xmlns:a16="http://schemas.microsoft.com/office/drawing/2014/main" id="{3EBBF8C8-A275-4C01-98D3-12124917E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41" y="4728293"/>
            <a:ext cx="1000449" cy="1093387"/>
          </a:xfrm>
          <a:prstGeom prst="rect">
            <a:avLst/>
          </a:prstGeom>
        </p:spPr>
      </p:pic>
    </p:spTree>
    <p:extLst>
      <p:ext uri="{BB962C8B-B14F-4D97-AF65-F5344CB8AC3E}">
        <p14:creationId xmlns:p14="http://schemas.microsoft.com/office/powerpoint/2010/main" val="8849005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0" name="Text Box 88"/>
          <p:cNvSpPr txBox="1">
            <a:spLocks noChangeArrowheads="1"/>
          </p:cNvSpPr>
          <p:nvPr/>
        </p:nvSpPr>
        <p:spPr bwMode="auto">
          <a:xfrm>
            <a:off x="3030220" y="5257802"/>
            <a:ext cx="3083560"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es-ES_tradnl" dirty="0">
                <a:solidFill>
                  <a:schemeClr val="bg1"/>
                </a:solidFill>
              </a:rPr>
              <a:t>…</a:t>
            </a:r>
            <a:r>
              <a:rPr lang="es-ES_tradnl" dirty="0" err="1">
                <a:solidFill>
                  <a:schemeClr val="bg1"/>
                </a:solidFill>
              </a:rPr>
              <a:t>but</a:t>
            </a:r>
            <a:r>
              <a:rPr lang="es-ES_tradnl" dirty="0">
                <a:solidFill>
                  <a:schemeClr val="bg1"/>
                </a:solidFill>
              </a:rPr>
              <a:t> </a:t>
            </a:r>
            <a:r>
              <a:rPr lang="es-ES_tradnl" dirty="0" err="1">
                <a:solidFill>
                  <a:schemeClr val="bg1"/>
                </a:solidFill>
              </a:rPr>
              <a:t>broadleaved</a:t>
            </a:r>
            <a:r>
              <a:rPr lang="es-ES_tradnl" dirty="0">
                <a:solidFill>
                  <a:schemeClr val="bg1"/>
                </a:solidFill>
              </a:rPr>
              <a:t> </a:t>
            </a:r>
            <a:r>
              <a:rPr lang="es-ES_tradnl" dirty="0" err="1">
                <a:solidFill>
                  <a:schemeClr val="bg1"/>
                </a:solidFill>
              </a:rPr>
              <a:t>trees</a:t>
            </a:r>
            <a:r>
              <a:rPr lang="es-ES_tradnl" dirty="0">
                <a:solidFill>
                  <a:schemeClr val="bg1"/>
                </a:solidFill>
              </a:rPr>
              <a:t> do!!</a:t>
            </a:r>
            <a:endParaRPr lang="es-ES" dirty="0">
              <a:solidFill>
                <a:schemeClr val="bg1"/>
              </a:solidFill>
            </a:endParaRPr>
          </a:p>
        </p:txBody>
      </p:sp>
      <p:cxnSp>
        <p:nvCxnSpPr>
          <p:cNvPr id="3168" name="AutoShape 96"/>
          <p:cNvCxnSpPr>
            <a:cxnSpLocks noChangeShapeType="1"/>
            <a:stCxn id="3160" idx="1"/>
          </p:cNvCxnSpPr>
          <p:nvPr/>
        </p:nvCxnSpPr>
        <p:spPr bwMode="auto">
          <a:xfrm rot="10800000">
            <a:off x="2910840" y="3342640"/>
            <a:ext cx="119380" cy="2099828"/>
          </a:xfrm>
          <a:prstGeom prst="bentConnector2">
            <a:avLst/>
          </a:prstGeom>
          <a:ln w="28575">
            <a:headEnd/>
            <a:tailEnd type="triangle" w="med" len="med"/>
          </a:ln>
        </p:spPr>
        <p:style>
          <a:lnRef idx="2">
            <a:schemeClr val="accent3"/>
          </a:lnRef>
          <a:fillRef idx="0">
            <a:schemeClr val="accent3"/>
          </a:fillRef>
          <a:effectRef idx="1">
            <a:schemeClr val="accent3"/>
          </a:effectRef>
          <a:fontRef idx="minor">
            <a:schemeClr val="tx1"/>
          </a:fontRef>
        </p:style>
      </p:cxnSp>
      <p:sp>
        <p:nvSpPr>
          <p:cNvPr id="217" name="Text Box 87"/>
          <p:cNvSpPr txBox="1">
            <a:spLocks noChangeArrowheads="1"/>
          </p:cNvSpPr>
          <p:nvPr/>
        </p:nvSpPr>
        <p:spPr bwMode="auto">
          <a:xfrm>
            <a:off x="650240" y="964231"/>
            <a:ext cx="7833360"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Pioneers (usually conifers) do not regenerate well in shade and compact soils…</a:t>
            </a:r>
            <a:endParaRPr lang="es-ES" dirty="0">
              <a:solidFill>
                <a:schemeClr val="bg1"/>
              </a:solidFill>
            </a:endParaRPr>
          </a:p>
        </p:txBody>
      </p:sp>
      <p:pic>
        <p:nvPicPr>
          <p:cNvPr id="163" name="162 Imagen" descr="Imagen1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5080" y="1551418"/>
            <a:ext cx="5601761" cy="33708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0" name="Text Box 88"/>
          <p:cNvSpPr txBox="1">
            <a:spLocks noChangeArrowheads="1"/>
          </p:cNvSpPr>
          <p:nvPr/>
        </p:nvSpPr>
        <p:spPr bwMode="auto">
          <a:xfrm>
            <a:off x="2031356" y="5764862"/>
            <a:ext cx="5613952" cy="646331"/>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es-ES_tradnl" dirty="0" err="1">
                <a:solidFill>
                  <a:schemeClr val="bg1"/>
                </a:solidFill>
              </a:rPr>
              <a:t>The</a:t>
            </a:r>
            <a:r>
              <a:rPr lang="es-ES_tradnl" dirty="0">
                <a:solidFill>
                  <a:schemeClr val="bg1"/>
                </a:solidFill>
              </a:rPr>
              <a:t> </a:t>
            </a:r>
            <a:r>
              <a:rPr lang="es-ES_tradnl" dirty="0" err="1">
                <a:solidFill>
                  <a:schemeClr val="bg1"/>
                </a:solidFill>
              </a:rPr>
              <a:t>root</a:t>
            </a:r>
            <a:r>
              <a:rPr lang="es-ES_tradnl" dirty="0">
                <a:solidFill>
                  <a:schemeClr val="bg1"/>
                </a:solidFill>
              </a:rPr>
              <a:t> </a:t>
            </a:r>
            <a:r>
              <a:rPr lang="es-ES_tradnl" dirty="0" err="1">
                <a:solidFill>
                  <a:schemeClr val="bg1"/>
                </a:solidFill>
              </a:rPr>
              <a:t>system</a:t>
            </a:r>
            <a:r>
              <a:rPr lang="es-ES_tradnl" dirty="0">
                <a:solidFill>
                  <a:schemeClr val="bg1"/>
                </a:solidFill>
              </a:rPr>
              <a:t> </a:t>
            </a:r>
            <a:r>
              <a:rPr lang="es-ES_tradnl" dirty="0" err="1">
                <a:solidFill>
                  <a:schemeClr val="bg1"/>
                </a:solidFill>
              </a:rPr>
              <a:t>of</a:t>
            </a:r>
            <a:r>
              <a:rPr lang="es-ES_tradnl" dirty="0">
                <a:solidFill>
                  <a:schemeClr val="bg1"/>
                </a:solidFill>
              </a:rPr>
              <a:t> </a:t>
            </a:r>
            <a:r>
              <a:rPr lang="es-ES_tradnl" dirty="0" err="1">
                <a:solidFill>
                  <a:schemeClr val="bg1"/>
                </a:solidFill>
              </a:rPr>
              <a:t>this</a:t>
            </a:r>
            <a:r>
              <a:rPr lang="es-ES_tradnl" dirty="0">
                <a:solidFill>
                  <a:schemeClr val="bg1"/>
                </a:solidFill>
              </a:rPr>
              <a:t> </a:t>
            </a:r>
            <a:r>
              <a:rPr lang="es-ES_tradnl" dirty="0" err="1">
                <a:solidFill>
                  <a:schemeClr val="bg1"/>
                </a:solidFill>
              </a:rPr>
              <a:t>trees</a:t>
            </a:r>
            <a:r>
              <a:rPr lang="es-ES_tradnl" dirty="0">
                <a:solidFill>
                  <a:schemeClr val="bg1"/>
                </a:solidFill>
              </a:rPr>
              <a:t> </a:t>
            </a:r>
            <a:r>
              <a:rPr lang="es-ES_tradnl" dirty="0" err="1">
                <a:solidFill>
                  <a:schemeClr val="bg1"/>
                </a:solidFill>
              </a:rPr>
              <a:t>take</a:t>
            </a:r>
            <a:r>
              <a:rPr lang="es-ES_tradnl" dirty="0">
                <a:solidFill>
                  <a:schemeClr val="bg1"/>
                </a:solidFill>
              </a:rPr>
              <a:t> </a:t>
            </a:r>
            <a:r>
              <a:rPr lang="es-ES_tradnl" dirty="0" err="1">
                <a:solidFill>
                  <a:schemeClr val="bg1"/>
                </a:solidFill>
              </a:rPr>
              <a:t>advantage</a:t>
            </a:r>
            <a:r>
              <a:rPr lang="es-ES_tradnl" dirty="0">
                <a:solidFill>
                  <a:schemeClr val="bg1"/>
                </a:solidFill>
              </a:rPr>
              <a:t> </a:t>
            </a:r>
            <a:r>
              <a:rPr lang="es-ES_tradnl" dirty="0" err="1">
                <a:solidFill>
                  <a:schemeClr val="bg1"/>
                </a:solidFill>
              </a:rPr>
              <a:t>of</a:t>
            </a:r>
            <a:r>
              <a:rPr lang="es-ES_tradnl" dirty="0">
                <a:solidFill>
                  <a:schemeClr val="bg1"/>
                </a:solidFill>
              </a:rPr>
              <a:t> </a:t>
            </a:r>
            <a:r>
              <a:rPr lang="es-ES_tradnl" dirty="0" err="1">
                <a:solidFill>
                  <a:schemeClr val="bg1"/>
                </a:solidFill>
              </a:rPr>
              <a:t>this</a:t>
            </a:r>
            <a:r>
              <a:rPr lang="es-ES_tradnl" dirty="0">
                <a:solidFill>
                  <a:schemeClr val="bg1"/>
                </a:solidFill>
              </a:rPr>
              <a:t> </a:t>
            </a:r>
            <a:r>
              <a:rPr lang="es-ES_tradnl" dirty="0" err="1">
                <a:solidFill>
                  <a:schemeClr val="bg1"/>
                </a:solidFill>
              </a:rPr>
              <a:t>deep</a:t>
            </a:r>
            <a:r>
              <a:rPr lang="es-ES_tradnl" dirty="0">
                <a:solidFill>
                  <a:schemeClr val="bg1"/>
                </a:solidFill>
              </a:rPr>
              <a:t> </a:t>
            </a:r>
            <a:r>
              <a:rPr lang="es-ES_tradnl" dirty="0" err="1">
                <a:solidFill>
                  <a:schemeClr val="bg1"/>
                </a:solidFill>
              </a:rPr>
              <a:t>clay</a:t>
            </a:r>
            <a:r>
              <a:rPr lang="es-ES_tradnl" dirty="0">
                <a:solidFill>
                  <a:schemeClr val="bg1"/>
                </a:solidFill>
              </a:rPr>
              <a:t> </a:t>
            </a:r>
            <a:r>
              <a:rPr lang="es-ES_tradnl" dirty="0" err="1">
                <a:solidFill>
                  <a:schemeClr val="bg1"/>
                </a:solidFill>
              </a:rPr>
              <a:t>horizon</a:t>
            </a:r>
            <a:r>
              <a:rPr lang="es-ES_tradnl" dirty="0">
                <a:solidFill>
                  <a:schemeClr val="bg1"/>
                </a:solidFill>
              </a:rPr>
              <a:t> </a:t>
            </a:r>
            <a:r>
              <a:rPr lang="es-ES_tradnl" dirty="0" err="1">
                <a:solidFill>
                  <a:schemeClr val="bg1"/>
                </a:solidFill>
              </a:rPr>
              <a:t>that</a:t>
            </a:r>
            <a:r>
              <a:rPr lang="es-ES_tradnl" dirty="0">
                <a:solidFill>
                  <a:schemeClr val="bg1"/>
                </a:solidFill>
              </a:rPr>
              <a:t> has </a:t>
            </a:r>
            <a:r>
              <a:rPr lang="es-ES_tradnl" dirty="0" err="1">
                <a:solidFill>
                  <a:schemeClr val="bg1"/>
                </a:solidFill>
              </a:rPr>
              <a:t>reached</a:t>
            </a:r>
            <a:r>
              <a:rPr lang="es-ES_tradnl" dirty="0">
                <a:solidFill>
                  <a:schemeClr val="bg1"/>
                </a:solidFill>
              </a:rPr>
              <a:t> </a:t>
            </a:r>
            <a:r>
              <a:rPr lang="es-ES_tradnl" dirty="0" err="1">
                <a:solidFill>
                  <a:schemeClr val="bg1"/>
                </a:solidFill>
              </a:rPr>
              <a:t>his</a:t>
            </a:r>
            <a:r>
              <a:rPr lang="es-ES_tradnl" dirty="0">
                <a:solidFill>
                  <a:schemeClr val="bg1"/>
                </a:solidFill>
              </a:rPr>
              <a:t> máximum </a:t>
            </a:r>
            <a:r>
              <a:rPr lang="es-ES_tradnl" dirty="0" err="1">
                <a:solidFill>
                  <a:schemeClr val="bg1"/>
                </a:solidFill>
              </a:rPr>
              <a:t>development</a:t>
            </a:r>
            <a:endParaRPr lang="es-ES" dirty="0">
              <a:solidFill>
                <a:schemeClr val="bg1"/>
              </a:solidFill>
            </a:endParaRPr>
          </a:p>
        </p:txBody>
      </p:sp>
      <p:cxnSp>
        <p:nvCxnSpPr>
          <p:cNvPr id="3168" name="AutoShape 96"/>
          <p:cNvCxnSpPr>
            <a:cxnSpLocks noChangeShapeType="1"/>
            <a:stCxn id="3160" idx="1"/>
          </p:cNvCxnSpPr>
          <p:nvPr/>
        </p:nvCxnSpPr>
        <p:spPr bwMode="auto">
          <a:xfrm rot="10800000">
            <a:off x="1959918" y="4693296"/>
            <a:ext cx="71438" cy="1394732"/>
          </a:xfrm>
          <a:prstGeom prst="bentConnector2">
            <a:avLst/>
          </a:prstGeom>
          <a:ln w="28575">
            <a:headEnd/>
            <a:tailEnd type="triangle" w="med" len="med"/>
          </a:ln>
        </p:spPr>
        <p:style>
          <a:lnRef idx="2">
            <a:schemeClr val="accent3"/>
          </a:lnRef>
          <a:fillRef idx="0">
            <a:schemeClr val="accent3"/>
          </a:fillRef>
          <a:effectRef idx="1">
            <a:schemeClr val="accent3"/>
          </a:effectRef>
          <a:fontRef idx="minor">
            <a:schemeClr val="tx1"/>
          </a:fontRef>
        </p:style>
      </p:cxnSp>
      <p:sp>
        <p:nvSpPr>
          <p:cNvPr id="217" name="Text Box 87"/>
          <p:cNvSpPr txBox="1">
            <a:spLocks noChangeArrowheads="1"/>
          </p:cNvSpPr>
          <p:nvPr/>
        </p:nvSpPr>
        <p:spPr bwMode="auto">
          <a:xfrm>
            <a:off x="500034" y="785795"/>
            <a:ext cx="6977726"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Broadleaved trees benefit from shade conditions on compact soils. </a:t>
            </a:r>
            <a:endParaRPr lang="es-ES" dirty="0">
              <a:solidFill>
                <a:schemeClr val="bg1"/>
              </a:solidFill>
            </a:endParaRPr>
          </a:p>
        </p:txBody>
      </p:sp>
      <p:pic>
        <p:nvPicPr>
          <p:cNvPr id="243" name="242 Imagen" descr="Imagen1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224" y="2000241"/>
            <a:ext cx="5613952" cy="34073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Box 87"/>
          <p:cNvSpPr txBox="1">
            <a:spLocks noChangeArrowheads="1"/>
          </p:cNvSpPr>
          <p:nvPr/>
        </p:nvSpPr>
        <p:spPr bwMode="auto">
          <a:xfrm>
            <a:off x="141006" y="156008"/>
            <a:ext cx="5624794"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s-ES_tradnl" dirty="0" err="1">
                <a:solidFill>
                  <a:schemeClr val="bg1"/>
                </a:solidFill>
              </a:rPr>
              <a:t>Now</a:t>
            </a:r>
            <a:r>
              <a:rPr lang="es-ES_tradnl" dirty="0">
                <a:solidFill>
                  <a:schemeClr val="bg1"/>
                </a:solidFill>
              </a:rPr>
              <a:t>, </a:t>
            </a:r>
            <a:r>
              <a:rPr lang="es-ES_tradnl" dirty="0" err="1">
                <a:solidFill>
                  <a:schemeClr val="bg1"/>
                </a:solidFill>
              </a:rPr>
              <a:t>what</a:t>
            </a:r>
            <a:r>
              <a:rPr lang="es-ES_tradnl" dirty="0">
                <a:solidFill>
                  <a:schemeClr val="bg1"/>
                </a:solidFill>
              </a:rPr>
              <a:t> </a:t>
            </a:r>
            <a:r>
              <a:rPr lang="es-ES_tradnl" dirty="0" err="1">
                <a:solidFill>
                  <a:schemeClr val="bg1"/>
                </a:solidFill>
              </a:rPr>
              <a:t>happen</a:t>
            </a:r>
            <a:r>
              <a:rPr lang="es-ES_tradnl" dirty="0">
                <a:solidFill>
                  <a:schemeClr val="bg1"/>
                </a:solidFill>
              </a:rPr>
              <a:t> in </a:t>
            </a:r>
            <a:r>
              <a:rPr lang="es-ES_tradnl" dirty="0" err="1">
                <a:solidFill>
                  <a:schemeClr val="bg1"/>
                </a:solidFill>
              </a:rPr>
              <a:t>this</a:t>
            </a:r>
            <a:r>
              <a:rPr lang="es-ES_tradnl" dirty="0">
                <a:solidFill>
                  <a:schemeClr val="bg1"/>
                </a:solidFill>
              </a:rPr>
              <a:t> </a:t>
            </a:r>
            <a:r>
              <a:rPr lang="es-ES_tradnl" dirty="0" err="1">
                <a:solidFill>
                  <a:schemeClr val="bg1"/>
                </a:solidFill>
              </a:rPr>
              <a:t>mature</a:t>
            </a:r>
            <a:r>
              <a:rPr lang="es-ES_tradnl" dirty="0">
                <a:solidFill>
                  <a:schemeClr val="bg1"/>
                </a:solidFill>
              </a:rPr>
              <a:t> </a:t>
            </a:r>
            <a:r>
              <a:rPr lang="es-ES_tradnl" dirty="0" err="1">
                <a:solidFill>
                  <a:schemeClr val="bg1"/>
                </a:solidFill>
              </a:rPr>
              <a:t>forest</a:t>
            </a:r>
            <a:r>
              <a:rPr lang="es-ES_tradnl" dirty="0">
                <a:solidFill>
                  <a:schemeClr val="bg1"/>
                </a:solidFill>
              </a:rPr>
              <a:t> </a:t>
            </a:r>
            <a:r>
              <a:rPr lang="es-ES_tradnl" dirty="0" err="1">
                <a:solidFill>
                  <a:schemeClr val="bg1"/>
                </a:solidFill>
              </a:rPr>
              <a:t>when</a:t>
            </a:r>
            <a:r>
              <a:rPr lang="es-ES_tradnl" dirty="0">
                <a:solidFill>
                  <a:schemeClr val="bg1"/>
                </a:solidFill>
              </a:rPr>
              <a:t> </a:t>
            </a:r>
            <a:r>
              <a:rPr lang="es-ES_tradnl" dirty="0" err="1">
                <a:solidFill>
                  <a:schemeClr val="bg1"/>
                </a:solidFill>
              </a:rPr>
              <a:t>it</a:t>
            </a:r>
            <a:r>
              <a:rPr lang="es-ES_tradnl" dirty="0">
                <a:solidFill>
                  <a:schemeClr val="bg1"/>
                </a:solidFill>
              </a:rPr>
              <a:t> </a:t>
            </a:r>
            <a:r>
              <a:rPr lang="es-ES_tradnl" dirty="0" err="1">
                <a:solidFill>
                  <a:schemeClr val="bg1"/>
                </a:solidFill>
              </a:rPr>
              <a:t>rains</a:t>
            </a:r>
            <a:r>
              <a:rPr lang="es-ES_tradnl" dirty="0">
                <a:solidFill>
                  <a:schemeClr val="bg1"/>
                </a:solidFill>
              </a:rPr>
              <a:t>?</a:t>
            </a:r>
            <a:endParaRPr lang="es-ES" dirty="0">
              <a:solidFill>
                <a:schemeClr val="bg1"/>
              </a:solidFill>
            </a:endParaRPr>
          </a:p>
        </p:txBody>
      </p:sp>
      <p:pic>
        <p:nvPicPr>
          <p:cNvPr id="136" name="135 Imagen" descr="Imagen1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1616" y="2263355"/>
            <a:ext cx="5613952" cy="3407383"/>
          </a:xfrm>
          <a:prstGeom prst="rect">
            <a:avLst/>
          </a:prstGeom>
        </p:spPr>
      </p:pic>
      <p:sp>
        <p:nvSpPr>
          <p:cNvPr id="13" name="AutoShape 73">
            <a:extLst>
              <a:ext uri="{FF2B5EF4-FFF2-40B4-BE49-F238E27FC236}">
                <a16:creationId xmlns:a16="http://schemas.microsoft.com/office/drawing/2014/main" id="{21E02DF1-775C-421F-B5D2-F5C25FBFFFE7}"/>
              </a:ext>
            </a:extLst>
          </p:cNvPr>
          <p:cNvSpPr>
            <a:spLocks noChangeArrowheads="1"/>
          </p:cNvSpPr>
          <p:nvPr/>
        </p:nvSpPr>
        <p:spPr bwMode="auto">
          <a:xfrm>
            <a:off x="5387060" y="4047376"/>
            <a:ext cx="437332" cy="698500"/>
          </a:xfrm>
          <a:prstGeom prst="downArrow">
            <a:avLst>
              <a:gd name="adj1" fmla="val 50000"/>
              <a:gd name="adj2" fmla="val 91667"/>
            </a:avLst>
          </a:prstGeom>
          <a:solidFill>
            <a:srgbClr val="3366FF"/>
          </a:solidFill>
          <a:ln w="9525">
            <a:noFill/>
            <a:miter lim="800000"/>
            <a:headEnd/>
            <a:tailEnd/>
          </a:ln>
          <a:effectLst/>
        </p:spPr>
        <p:txBody>
          <a:bodyPr wrap="none" anchor="ctr"/>
          <a:lstStyle/>
          <a:p>
            <a:endParaRPr lang="es-ES"/>
          </a:p>
        </p:txBody>
      </p:sp>
      <p:sp>
        <p:nvSpPr>
          <p:cNvPr id="15" name="AutoShape 75">
            <a:extLst>
              <a:ext uri="{FF2B5EF4-FFF2-40B4-BE49-F238E27FC236}">
                <a16:creationId xmlns:a16="http://schemas.microsoft.com/office/drawing/2014/main" id="{BE663411-4B2C-46D5-AE08-9487A8791546}"/>
              </a:ext>
            </a:extLst>
          </p:cNvPr>
          <p:cNvSpPr>
            <a:spLocks noChangeArrowheads="1"/>
          </p:cNvSpPr>
          <p:nvPr/>
        </p:nvSpPr>
        <p:spPr bwMode="auto">
          <a:xfrm>
            <a:off x="4618702" y="1131147"/>
            <a:ext cx="838200" cy="952500"/>
          </a:xfrm>
          <a:prstGeom prst="downArrow">
            <a:avLst>
              <a:gd name="adj1" fmla="val 50000"/>
              <a:gd name="adj2" fmla="val 34091"/>
            </a:avLst>
          </a:prstGeom>
          <a:solidFill>
            <a:srgbClr val="3366FF"/>
          </a:solidFill>
          <a:ln w="9525">
            <a:noFill/>
            <a:miter lim="800000"/>
            <a:headEnd/>
            <a:tailEnd/>
          </a:ln>
          <a:effectLst/>
        </p:spPr>
        <p:txBody>
          <a:bodyPr wrap="none" anchor="ctr"/>
          <a:lstStyle/>
          <a:p>
            <a:endParaRPr lang="es-ES"/>
          </a:p>
        </p:txBody>
      </p:sp>
      <p:sp>
        <p:nvSpPr>
          <p:cNvPr id="16" name="Line 76">
            <a:extLst>
              <a:ext uri="{FF2B5EF4-FFF2-40B4-BE49-F238E27FC236}">
                <a16:creationId xmlns:a16="http://schemas.microsoft.com/office/drawing/2014/main" id="{BA9DDF7E-0B59-4BC3-9CEB-37842AE5AEB6}"/>
              </a:ext>
            </a:extLst>
          </p:cNvPr>
          <p:cNvSpPr>
            <a:spLocks noChangeShapeType="1"/>
          </p:cNvSpPr>
          <p:nvPr/>
        </p:nvSpPr>
        <p:spPr bwMode="auto">
          <a:xfrm flipV="1">
            <a:off x="3004992" y="4814668"/>
            <a:ext cx="1371600" cy="317500"/>
          </a:xfrm>
          <a:prstGeom prst="line">
            <a:avLst/>
          </a:prstGeom>
          <a:noFill/>
          <a:ln w="38100">
            <a:solidFill>
              <a:srgbClr val="008080"/>
            </a:solidFill>
            <a:round/>
            <a:headEnd type="triangle" w="med" len="med"/>
            <a:tailEnd/>
          </a:ln>
          <a:effectLst/>
        </p:spPr>
        <p:txBody>
          <a:bodyPr/>
          <a:lstStyle/>
          <a:p>
            <a:endParaRPr lang="es-ES"/>
          </a:p>
        </p:txBody>
      </p:sp>
      <p:sp>
        <p:nvSpPr>
          <p:cNvPr id="17" name="Text Box 77">
            <a:extLst>
              <a:ext uri="{FF2B5EF4-FFF2-40B4-BE49-F238E27FC236}">
                <a16:creationId xmlns:a16="http://schemas.microsoft.com/office/drawing/2014/main" id="{95860554-E059-442A-9F50-CC74D3B6A051}"/>
              </a:ext>
            </a:extLst>
          </p:cNvPr>
          <p:cNvSpPr txBox="1">
            <a:spLocks noChangeArrowheads="1"/>
          </p:cNvSpPr>
          <p:nvPr/>
        </p:nvSpPr>
        <p:spPr bwMode="auto">
          <a:xfrm>
            <a:off x="3553632" y="761815"/>
            <a:ext cx="3169920" cy="369332"/>
          </a:xfrm>
          <a:prstGeom prst="rect">
            <a:avLst/>
          </a:prstGeom>
          <a:noFill/>
          <a:ln w="9525">
            <a:solidFill>
              <a:srgbClr val="FF0000"/>
            </a:solidFill>
            <a:miter lim="800000"/>
            <a:headEnd/>
            <a:tailEnd/>
          </a:ln>
          <a:effectLst/>
        </p:spPr>
        <p:txBody>
          <a:bodyPr wrap="square">
            <a:spAutoFit/>
          </a:bodyPr>
          <a:lstStyle/>
          <a:p>
            <a:pPr>
              <a:spcBef>
                <a:spcPct val="50000"/>
              </a:spcBef>
            </a:pPr>
            <a:r>
              <a:rPr lang="es-ES_tradnl" b="1" dirty="0" err="1"/>
              <a:t>This</a:t>
            </a:r>
            <a:r>
              <a:rPr lang="es-ES_tradnl" b="1" dirty="0"/>
              <a:t> </a:t>
            </a:r>
            <a:r>
              <a:rPr lang="es-ES_tradnl" b="1" dirty="0" err="1"/>
              <a:t>arrow</a:t>
            </a:r>
            <a:r>
              <a:rPr lang="es-ES_tradnl" b="1" dirty="0"/>
              <a:t> </a:t>
            </a:r>
            <a:r>
              <a:rPr lang="es-ES_tradnl" b="1" dirty="0" err="1"/>
              <a:t>represent</a:t>
            </a:r>
            <a:r>
              <a:rPr lang="es-ES_tradnl" b="1" dirty="0"/>
              <a:t> total rain   </a:t>
            </a:r>
            <a:endParaRPr lang="es-ES" b="1" dirty="0"/>
          </a:p>
        </p:txBody>
      </p:sp>
      <p:sp>
        <p:nvSpPr>
          <p:cNvPr id="18" name="Text Box 78">
            <a:extLst>
              <a:ext uri="{FF2B5EF4-FFF2-40B4-BE49-F238E27FC236}">
                <a16:creationId xmlns:a16="http://schemas.microsoft.com/office/drawing/2014/main" id="{831FF47A-21BC-4C9C-9E2C-EE239BD2968D}"/>
              </a:ext>
            </a:extLst>
          </p:cNvPr>
          <p:cNvSpPr txBox="1">
            <a:spLocks noChangeArrowheads="1"/>
          </p:cNvSpPr>
          <p:nvPr/>
        </p:nvSpPr>
        <p:spPr bwMode="auto">
          <a:xfrm>
            <a:off x="745295" y="1479755"/>
            <a:ext cx="3358041" cy="646331"/>
          </a:xfrm>
          <a:prstGeom prst="rect">
            <a:avLst/>
          </a:prstGeom>
          <a:noFill/>
          <a:ln w="9525">
            <a:solidFill>
              <a:srgbClr val="FF0000"/>
            </a:solidFill>
            <a:miter lim="800000"/>
            <a:headEnd/>
            <a:tailEnd/>
          </a:ln>
          <a:effectLst/>
        </p:spPr>
        <p:txBody>
          <a:bodyPr wrap="square">
            <a:spAutoFit/>
          </a:bodyPr>
          <a:lstStyle/>
          <a:p>
            <a:pPr>
              <a:spcBef>
                <a:spcPct val="50000"/>
              </a:spcBef>
            </a:pPr>
            <a:r>
              <a:rPr lang="es-ES_tradnl" dirty="0" err="1"/>
              <a:t>Part</a:t>
            </a:r>
            <a:r>
              <a:rPr lang="es-ES_tradnl" dirty="0"/>
              <a:t> </a:t>
            </a:r>
            <a:r>
              <a:rPr lang="es-ES_tradnl" dirty="0" err="1"/>
              <a:t>of</a:t>
            </a:r>
            <a:r>
              <a:rPr lang="es-ES_tradnl" dirty="0"/>
              <a:t> </a:t>
            </a:r>
            <a:r>
              <a:rPr lang="es-ES_tradnl" dirty="0" err="1"/>
              <a:t>the</a:t>
            </a:r>
            <a:r>
              <a:rPr lang="es-ES_tradnl" dirty="0"/>
              <a:t> rain </a:t>
            </a:r>
            <a:r>
              <a:rPr lang="es-ES_tradnl" dirty="0" err="1"/>
              <a:t>become</a:t>
            </a:r>
            <a:r>
              <a:rPr lang="es-ES_tradnl" dirty="0"/>
              <a:t> Surface </a:t>
            </a:r>
            <a:r>
              <a:rPr lang="es-ES_tradnl" dirty="0" err="1"/>
              <a:t>runoff</a:t>
            </a:r>
            <a:r>
              <a:rPr lang="es-ES_tradnl" dirty="0"/>
              <a:t> (</a:t>
            </a:r>
            <a:r>
              <a:rPr lang="es-ES_tradnl" dirty="0" err="1"/>
              <a:t>quick</a:t>
            </a:r>
            <a:r>
              <a:rPr lang="es-ES_tradnl" dirty="0"/>
              <a:t> and </a:t>
            </a:r>
            <a:r>
              <a:rPr lang="es-ES_tradnl" dirty="0" err="1"/>
              <a:t>erosive</a:t>
            </a:r>
            <a:r>
              <a:rPr lang="es-ES_tradnl" dirty="0"/>
              <a:t> </a:t>
            </a:r>
            <a:r>
              <a:rPr lang="es-ES_tradnl" dirty="0" err="1"/>
              <a:t>procces</a:t>
            </a:r>
            <a:r>
              <a:rPr lang="es-ES_tradnl" dirty="0"/>
              <a:t>)</a:t>
            </a:r>
            <a:endParaRPr lang="es-ES" dirty="0"/>
          </a:p>
        </p:txBody>
      </p:sp>
      <p:sp>
        <p:nvSpPr>
          <p:cNvPr id="19" name="Text Box 79">
            <a:extLst>
              <a:ext uri="{FF2B5EF4-FFF2-40B4-BE49-F238E27FC236}">
                <a16:creationId xmlns:a16="http://schemas.microsoft.com/office/drawing/2014/main" id="{BC93A332-4865-4158-A641-1A1B61FB4BB5}"/>
              </a:ext>
            </a:extLst>
          </p:cNvPr>
          <p:cNvSpPr txBox="1">
            <a:spLocks noChangeArrowheads="1"/>
          </p:cNvSpPr>
          <p:nvPr/>
        </p:nvSpPr>
        <p:spPr bwMode="auto">
          <a:xfrm>
            <a:off x="1025242" y="6119628"/>
            <a:ext cx="6447438" cy="369332"/>
          </a:xfrm>
          <a:prstGeom prst="rect">
            <a:avLst/>
          </a:prstGeom>
          <a:noFill/>
          <a:ln w="9525">
            <a:solidFill>
              <a:srgbClr val="FF0000"/>
            </a:solidFill>
            <a:miter lim="800000"/>
            <a:headEnd/>
            <a:tailEnd/>
          </a:ln>
          <a:effectLst/>
        </p:spPr>
        <p:txBody>
          <a:bodyPr wrap="square">
            <a:spAutoFit/>
          </a:bodyPr>
          <a:lstStyle/>
          <a:p>
            <a:pPr>
              <a:spcBef>
                <a:spcPct val="50000"/>
              </a:spcBef>
            </a:pPr>
            <a:r>
              <a:rPr lang="es-ES_tradnl" dirty="0" err="1"/>
              <a:t>Part</a:t>
            </a:r>
            <a:r>
              <a:rPr lang="es-ES_tradnl" dirty="0"/>
              <a:t> </a:t>
            </a:r>
            <a:r>
              <a:rPr lang="es-ES_tradnl" dirty="0" err="1"/>
              <a:t>become</a:t>
            </a:r>
            <a:r>
              <a:rPr lang="es-ES_tradnl" dirty="0"/>
              <a:t> </a:t>
            </a:r>
            <a:r>
              <a:rPr lang="es-ES_tradnl" dirty="0" err="1"/>
              <a:t>underground</a:t>
            </a:r>
            <a:r>
              <a:rPr lang="es-ES_tradnl" dirty="0"/>
              <a:t> </a:t>
            </a:r>
            <a:r>
              <a:rPr lang="es-ES_tradnl" dirty="0" err="1"/>
              <a:t>runoff</a:t>
            </a:r>
            <a:r>
              <a:rPr lang="es-ES_tradnl" dirty="0"/>
              <a:t> (</a:t>
            </a:r>
            <a:r>
              <a:rPr lang="es-ES_tradnl" dirty="0" err="1"/>
              <a:t>slow</a:t>
            </a:r>
            <a:r>
              <a:rPr lang="es-ES_tradnl" dirty="0"/>
              <a:t> </a:t>
            </a:r>
            <a:r>
              <a:rPr lang="es-ES_tradnl" dirty="0" err="1"/>
              <a:t>process</a:t>
            </a:r>
            <a:r>
              <a:rPr lang="es-ES_tradnl" dirty="0"/>
              <a:t>, </a:t>
            </a:r>
            <a:r>
              <a:rPr lang="es-ES_tradnl" dirty="0" err="1"/>
              <a:t>acuifer</a:t>
            </a:r>
            <a:r>
              <a:rPr lang="es-ES_tradnl" dirty="0"/>
              <a:t> </a:t>
            </a:r>
            <a:r>
              <a:rPr lang="es-ES_tradnl" dirty="0" err="1"/>
              <a:t>recharge</a:t>
            </a:r>
            <a:r>
              <a:rPr lang="es-ES_tradnl" dirty="0"/>
              <a:t>) </a:t>
            </a:r>
            <a:endParaRPr lang="es-ES" dirty="0"/>
          </a:p>
        </p:txBody>
      </p:sp>
      <p:sp>
        <p:nvSpPr>
          <p:cNvPr id="20" name="Text Box 85">
            <a:extLst>
              <a:ext uri="{FF2B5EF4-FFF2-40B4-BE49-F238E27FC236}">
                <a16:creationId xmlns:a16="http://schemas.microsoft.com/office/drawing/2014/main" id="{3FAF8C8C-2EF9-4992-A31C-85EB46864DF7}"/>
              </a:ext>
            </a:extLst>
          </p:cNvPr>
          <p:cNvSpPr txBox="1">
            <a:spLocks noChangeArrowheads="1"/>
          </p:cNvSpPr>
          <p:nvPr/>
        </p:nvSpPr>
        <p:spPr bwMode="auto">
          <a:xfrm>
            <a:off x="5364152" y="5024407"/>
            <a:ext cx="3596968" cy="646331"/>
          </a:xfrm>
          <a:prstGeom prst="rect">
            <a:avLst/>
          </a:prstGeom>
          <a:solidFill>
            <a:schemeClr val="bg1"/>
          </a:solidFill>
          <a:ln w="9525">
            <a:solidFill>
              <a:srgbClr val="FF0000"/>
            </a:solidFill>
            <a:miter lim="800000"/>
            <a:headEnd/>
            <a:tailEnd/>
          </a:ln>
          <a:effectLst/>
        </p:spPr>
        <p:txBody>
          <a:bodyPr wrap="square">
            <a:spAutoFit/>
          </a:bodyPr>
          <a:lstStyle/>
          <a:p>
            <a:pPr>
              <a:spcBef>
                <a:spcPct val="50000"/>
              </a:spcBef>
            </a:pPr>
            <a:r>
              <a:rPr lang="es-ES_tradnl" dirty="0" err="1"/>
              <a:t>Part</a:t>
            </a:r>
            <a:r>
              <a:rPr lang="es-ES_tradnl" dirty="0"/>
              <a:t> </a:t>
            </a:r>
            <a:r>
              <a:rPr lang="es-ES_tradnl" dirty="0" err="1"/>
              <a:t>become</a:t>
            </a:r>
            <a:r>
              <a:rPr lang="es-ES_tradnl" dirty="0"/>
              <a:t> </a:t>
            </a:r>
            <a:r>
              <a:rPr lang="es-ES_tradnl" dirty="0" err="1"/>
              <a:t>soil</a:t>
            </a:r>
            <a:r>
              <a:rPr lang="es-ES_tradnl" dirty="0"/>
              <a:t> </a:t>
            </a:r>
            <a:r>
              <a:rPr lang="es-ES_tradnl" dirty="0" err="1"/>
              <a:t>infiltration</a:t>
            </a:r>
            <a:r>
              <a:rPr lang="es-ES_tradnl" dirty="0"/>
              <a:t> (a </a:t>
            </a:r>
            <a:r>
              <a:rPr lang="es-ES_tradnl" dirty="0" err="1"/>
              <a:t>slow</a:t>
            </a:r>
            <a:r>
              <a:rPr lang="es-ES_tradnl" dirty="0"/>
              <a:t> </a:t>
            </a:r>
            <a:r>
              <a:rPr lang="es-ES_tradnl" dirty="0" err="1"/>
              <a:t>process</a:t>
            </a:r>
            <a:r>
              <a:rPr lang="es-ES_tradnl" dirty="0"/>
              <a:t>)</a:t>
            </a:r>
            <a:endParaRPr lang="es-ES" dirty="0"/>
          </a:p>
        </p:txBody>
      </p:sp>
      <p:cxnSp>
        <p:nvCxnSpPr>
          <p:cNvPr id="21" name="AutoShape 86">
            <a:extLst>
              <a:ext uri="{FF2B5EF4-FFF2-40B4-BE49-F238E27FC236}">
                <a16:creationId xmlns:a16="http://schemas.microsoft.com/office/drawing/2014/main" id="{1C70EBC3-E307-42A8-AF2B-1727080F7AF6}"/>
              </a:ext>
            </a:extLst>
          </p:cNvPr>
          <p:cNvCxnSpPr>
            <a:cxnSpLocks noChangeShapeType="1"/>
            <a:stCxn id="19" idx="0"/>
            <a:endCxn id="16" idx="0"/>
          </p:cNvCxnSpPr>
          <p:nvPr/>
        </p:nvCxnSpPr>
        <p:spPr bwMode="auto">
          <a:xfrm rot="16200000" flipV="1">
            <a:off x="3133247" y="5003913"/>
            <a:ext cx="987460" cy="1243969"/>
          </a:xfrm>
          <a:prstGeom prst="bentConnector5">
            <a:avLst>
              <a:gd name="adj1" fmla="val 50000"/>
              <a:gd name="adj2" fmla="val 118377"/>
              <a:gd name="adj3" fmla="val 123150"/>
            </a:avLst>
          </a:prstGeom>
          <a:noFill/>
          <a:ln w="9525">
            <a:solidFill>
              <a:srgbClr val="FF0000"/>
            </a:solidFill>
            <a:miter lim="800000"/>
            <a:headEnd/>
            <a:tailEnd type="triangle" w="med" len="med"/>
          </a:ln>
          <a:effectLst/>
        </p:spPr>
      </p:cxnSp>
      <p:cxnSp>
        <p:nvCxnSpPr>
          <p:cNvPr id="22" name="AutoShape 87">
            <a:extLst>
              <a:ext uri="{FF2B5EF4-FFF2-40B4-BE49-F238E27FC236}">
                <a16:creationId xmlns:a16="http://schemas.microsoft.com/office/drawing/2014/main" id="{5DF33530-4B76-4717-B789-1C1250EA8411}"/>
              </a:ext>
            </a:extLst>
          </p:cNvPr>
          <p:cNvCxnSpPr>
            <a:cxnSpLocks noChangeShapeType="1"/>
            <a:stCxn id="20" idx="0"/>
            <a:endCxn id="13" idx="3"/>
          </p:cNvCxnSpPr>
          <p:nvPr/>
        </p:nvCxnSpPr>
        <p:spPr bwMode="auto">
          <a:xfrm rot="16200000" flipV="1">
            <a:off x="6153804" y="4015575"/>
            <a:ext cx="679420" cy="1338244"/>
          </a:xfrm>
          <a:prstGeom prst="bentConnector2">
            <a:avLst/>
          </a:prstGeom>
          <a:noFill/>
          <a:ln w="9525">
            <a:solidFill>
              <a:srgbClr val="FF0000"/>
            </a:solidFill>
            <a:miter lim="800000"/>
            <a:headEnd/>
            <a:tailEnd type="triangle" w="med" len="med"/>
          </a:ln>
          <a:effectLst/>
        </p:spPr>
      </p:cxnSp>
      <p:cxnSp>
        <p:nvCxnSpPr>
          <p:cNvPr id="23" name="AutoShape 88">
            <a:extLst>
              <a:ext uri="{FF2B5EF4-FFF2-40B4-BE49-F238E27FC236}">
                <a16:creationId xmlns:a16="http://schemas.microsoft.com/office/drawing/2014/main" id="{8F360ECC-291F-4387-8A4B-17D50FF0B38A}"/>
              </a:ext>
            </a:extLst>
          </p:cNvPr>
          <p:cNvCxnSpPr>
            <a:cxnSpLocks noChangeShapeType="1"/>
            <a:stCxn id="18" idx="1"/>
          </p:cNvCxnSpPr>
          <p:nvPr/>
        </p:nvCxnSpPr>
        <p:spPr bwMode="auto">
          <a:xfrm rot="10800000" flipH="1" flipV="1">
            <a:off x="745294" y="1802920"/>
            <a:ext cx="1461689" cy="2450587"/>
          </a:xfrm>
          <a:prstGeom prst="bentConnector4">
            <a:avLst>
              <a:gd name="adj1" fmla="val -15639"/>
              <a:gd name="adj2" fmla="val 56594"/>
            </a:avLst>
          </a:prstGeom>
          <a:noFill/>
          <a:ln w="9525">
            <a:solidFill>
              <a:srgbClr val="FF0000"/>
            </a:solidFill>
            <a:miter lim="800000"/>
            <a:headEnd/>
            <a:tailEnd type="triangle" w="med" len="med"/>
          </a:ln>
          <a:effectLst/>
        </p:spPr>
      </p:cxnSp>
      <p:cxnSp>
        <p:nvCxnSpPr>
          <p:cNvPr id="27" name="Conector: curvado 26">
            <a:extLst>
              <a:ext uri="{FF2B5EF4-FFF2-40B4-BE49-F238E27FC236}">
                <a16:creationId xmlns:a16="http://schemas.microsoft.com/office/drawing/2014/main" id="{4FD87F41-57DE-4040-8DA8-38F341CEC166}"/>
              </a:ext>
            </a:extLst>
          </p:cNvPr>
          <p:cNvCxnSpPr>
            <a:stCxn id="15" idx="2"/>
          </p:cNvCxnSpPr>
          <p:nvPr/>
        </p:nvCxnSpPr>
        <p:spPr>
          <a:xfrm rot="5400000">
            <a:off x="4067523" y="2344284"/>
            <a:ext cx="1230917" cy="70964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curvado 28">
            <a:extLst>
              <a:ext uri="{FF2B5EF4-FFF2-40B4-BE49-F238E27FC236}">
                <a16:creationId xmlns:a16="http://schemas.microsoft.com/office/drawing/2014/main" id="{6164DC3A-51A8-45DC-9405-5147E3B4DA44}"/>
              </a:ext>
            </a:extLst>
          </p:cNvPr>
          <p:cNvCxnSpPr>
            <a:cxnSpLocks/>
          </p:cNvCxnSpPr>
          <p:nvPr/>
        </p:nvCxnSpPr>
        <p:spPr>
          <a:xfrm rot="16200000" flipH="1">
            <a:off x="4772751" y="2681213"/>
            <a:ext cx="665297" cy="51750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curvado 30">
            <a:extLst>
              <a:ext uri="{FF2B5EF4-FFF2-40B4-BE49-F238E27FC236}">
                <a16:creationId xmlns:a16="http://schemas.microsoft.com/office/drawing/2014/main" id="{401BA7A1-4D64-48B2-AEE6-1D16710753CC}"/>
              </a:ext>
            </a:extLst>
          </p:cNvPr>
          <p:cNvCxnSpPr>
            <a:cxnSpLocks/>
          </p:cNvCxnSpPr>
          <p:nvPr/>
        </p:nvCxnSpPr>
        <p:spPr>
          <a:xfrm rot="5400000">
            <a:off x="3554712" y="2325570"/>
            <a:ext cx="1738015" cy="121096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Conector: curvado 128">
            <a:extLst>
              <a:ext uri="{FF2B5EF4-FFF2-40B4-BE49-F238E27FC236}">
                <a16:creationId xmlns:a16="http://schemas.microsoft.com/office/drawing/2014/main" id="{13C5C90B-6C75-4698-8679-2725A045AEB0}"/>
              </a:ext>
            </a:extLst>
          </p:cNvPr>
          <p:cNvCxnSpPr>
            <a:cxnSpLocks/>
          </p:cNvCxnSpPr>
          <p:nvPr/>
        </p:nvCxnSpPr>
        <p:spPr>
          <a:xfrm rot="16200000" flipH="1">
            <a:off x="4735281" y="2314407"/>
            <a:ext cx="992751" cy="39658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Flecha: hacia abajo 143">
            <a:extLst>
              <a:ext uri="{FF2B5EF4-FFF2-40B4-BE49-F238E27FC236}">
                <a16:creationId xmlns:a16="http://schemas.microsoft.com/office/drawing/2014/main" id="{070592FD-0D6F-410B-87DB-5CAA5C2AA484}"/>
              </a:ext>
            </a:extLst>
          </p:cNvPr>
          <p:cNvSpPr/>
          <p:nvPr/>
        </p:nvSpPr>
        <p:spPr>
          <a:xfrm rot="4308002">
            <a:off x="2042563" y="4155776"/>
            <a:ext cx="219190" cy="587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Text Box 78">
            <a:extLst>
              <a:ext uri="{FF2B5EF4-FFF2-40B4-BE49-F238E27FC236}">
                <a16:creationId xmlns:a16="http://schemas.microsoft.com/office/drawing/2014/main" id="{7F71F3F8-F9E2-4F1D-9427-5185C684E07C}"/>
              </a:ext>
            </a:extLst>
          </p:cNvPr>
          <p:cNvSpPr txBox="1">
            <a:spLocks noChangeArrowheads="1"/>
          </p:cNvSpPr>
          <p:nvPr/>
        </p:nvSpPr>
        <p:spPr bwMode="auto">
          <a:xfrm>
            <a:off x="5824392" y="1304799"/>
            <a:ext cx="2514600" cy="646331"/>
          </a:xfrm>
          <a:prstGeom prst="rect">
            <a:avLst/>
          </a:prstGeom>
          <a:noFill/>
          <a:ln w="9525">
            <a:solidFill>
              <a:srgbClr val="FF0000"/>
            </a:solidFill>
            <a:miter lim="800000"/>
            <a:headEnd/>
            <a:tailEnd/>
          </a:ln>
          <a:effectLst/>
        </p:spPr>
        <p:txBody>
          <a:bodyPr>
            <a:spAutoFit/>
          </a:bodyPr>
          <a:lstStyle/>
          <a:p>
            <a:pPr>
              <a:spcBef>
                <a:spcPct val="50000"/>
              </a:spcBef>
            </a:pPr>
            <a:r>
              <a:rPr lang="es-ES_tradnl" dirty="0" err="1"/>
              <a:t>Part</a:t>
            </a:r>
            <a:r>
              <a:rPr lang="es-ES_tradnl" dirty="0"/>
              <a:t> </a:t>
            </a:r>
            <a:r>
              <a:rPr lang="es-ES_tradnl" dirty="0" err="1"/>
              <a:t>is</a:t>
            </a:r>
            <a:r>
              <a:rPr lang="es-ES_tradnl" dirty="0"/>
              <a:t> </a:t>
            </a:r>
            <a:r>
              <a:rPr lang="es-ES_tradnl" dirty="0" err="1"/>
              <a:t>intercepted</a:t>
            </a:r>
            <a:r>
              <a:rPr lang="es-ES_tradnl" dirty="0"/>
              <a:t> </a:t>
            </a:r>
            <a:r>
              <a:rPr lang="es-ES_tradnl" dirty="0" err="1"/>
              <a:t>by</a:t>
            </a:r>
            <a:r>
              <a:rPr lang="es-ES_tradnl" dirty="0"/>
              <a:t> </a:t>
            </a:r>
            <a:r>
              <a:rPr lang="es-ES_tradnl" dirty="0" err="1"/>
              <a:t>the</a:t>
            </a:r>
            <a:r>
              <a:rPr lang="es-ES_tradnl" dirty="0"/>
              <a:t> </a:t>
            </a:r>
            <a:r>
              <a:rPr lang="es-ES_tradnl" dirty="0" err="1"/>
              <a:t>forest</a:t>
            </a:r>
            <a:r>
              <a:rPr lang="es-ES_tradnl" dirty="0"/>
              <a:t> </a:t>
            </a:r>
            <a:r>
              <a:rPr lang="es-ES_tradnl" dirty="0" err="1"/>
              <a:t>canopy</a:t>
            </a:r>
            <a:endParaRPr lang="es-ES" dirty="0"/>
          </a:p>
        </p:txBody>
      </p:sp>
      <p:cxnSp>
        <p:nvCxnSpPr>
          <p:cNvPr id="148" name="Conector: angular 147">
            <a:extLst>
              <a:ext uri="{FF2B5EF4-FFF2-40B4-BE49-F238E27FC236}">
                <a16:creationId xmlns:a16="http://schemas.microsoft.com/office/drawing/2014/main" id="{BA170FF4-1CDD-44D4-9539-DBD5D105B054}"/>
              </a:ext>
            </a:extLst>
          </p:cNvPr>
          <p:cNvCxnSpPr>
            <a:stCxn id="52" idx="3"/>
          </p:cNvCxnSpPr>
          <p:nvPr/>
        </p:nvCxnSpPr>
        <p:spPr>
          <a:xfrm flipH="1">
            <a:off x="5231656" y="1627965"/>
            <a:ext cx="3107336" cy="860580"/>
          </a:xfrm>
          <a:prstGeom prst="bentConnector3">
            <a:avLst>
              <a:gd name="adj1" fmla="val -735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6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Box 87"/>
          <p:cNvSpPr txBox="1">
            <a:spLocks noChangeArrowheads="1"/>
          </p:cNvSpPr>
          <p:nvPr/>
        </p:nvSpPr>
        <p:spPr bwMode="auto">
          <a:xfrm>
            <a:off x="500034" y="785794"/>
            <a:ext cx="4422486"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s-ES_tradnl" dirty="0">
                <a:solidFill>
                  <a:schemeClr val="bg1"/>
                </a:solidFill>
              </a:rPr>
              <a:t>BUT, </a:t>
            </a:r>
            <a:r>
              <a:rPr lang="es-ES_tradnl" dirty="0" err="1">
                <a:solidFill>
                  <a:schemeClr val="bg1"/>
                </a:solidFill>
              </a:rPr>
              <a:t>what</a:t>
            </a:r>
            <a:r>
              <a:rPr lang="es-ES_tradnl" dirty="0">
                <a:solidFill>
                  <a:schemeClr val="bg1"/>
                </a:solidFill>
              </a:rPr>
              <a:t> </a:t>
            </a:r>
            <a:r>
              <a:rPr lang="es-ES_tradnl" dirty="0" err="1">
                <a:solidFill>
                  <a:schemeClr val="bg1"/>
                </a:solidFill>
              </a:rPr>
              <a:t>happen</a:t>
            </a:r>
            <a:r>
              <a:rPr lang="es-ES_tradnl" dirty="0">
                <a:solidFill>
                  <a:schemeClr val="bg1"/>
                </a:solidFill>
              </a:rPr>
              <a:t> </a:t>
            </a:r>
            <a:r>
              <a:rPr lang="es-ES_tradnl" dirty="0" err="1">
                <a:solidFill>
                  <a:schemeClr val="bg1"/>
                </a:solidFill>
              </a:rPr>
              <a:t>if</a:t>
            </a:r>
            <a:r>
              <a:rPr lang="es-ES_tradnl" dirty="0">
                <a:solidFill>
                  <a:schemeClr val="bg1"/>
                </a:solidFill>
              </a:rPr>
              <a:t> </a:t>
            </a:r>
            <a:r>
              <a:rPr lang="es-ES_tradnl" dirty="0" err="1">
                <a:solidFill>
                  <a:schemeClr val="bg1"/>
                </a:solidFill>
              </a:rPr>
              <a:t>this</a:t>
            </a:r>
            <a:r>
              <a:rPr lang="es-ES_tradnl" dirty="0">
                <a:solidFill>
                  <a:schemeClr val="bg1"/>
                </a:solidFill>
              </a:rPr>
              <a:t> </a:t>
            </a:r>
            <a:r>
              <a:rPr lang="es-ES_tradnl" dirty="0" err="1">
                <a:solidFill>
                  <a:schemeClr val="bg1"/>
                </a:solidFill>
              </a:rPr>
              <a:t>forest</a:t>
            </a:r>
            <a:r>
              <a:rPr lang="es-ES_tradnl" dirty="0">
                <a:solidFill>
                  <a:schemeClr val="bg1"/>
                </a:solidFill>
              </a:rPr>
              <a:t> </a:t>
            </a:r>
            <a:r>
              <a:rPr lang="es-ES_tradnl" dirty="0" err="1">
                <a:solidFill>
                  <a:schemeClr val="bg1"/>
                </a:solidFill>
              </a:rPr>
              <a:t>is</a:t>
            </a:r>
            <a:r>
              <a:rPr lang="es-ES_tradnl" dirty="0">
                <a:solidFill>
                  <a:schemeClr val="bg1"/>
                </a:solidFill>
              </a:rPr>
              <a:t> </a:t>
            </a:r>
            <a:r>
              <a:rPr lang="es-ES_tradnl" dirty="0" err="1">
                <a:solidFill>
                  <a:schemeClr val="bg1"/>
                </a:solidFill>
              </a:rPr>
              <a:t>destroyed</a:t>
            </a:r>
            <a:r>
              <a:rPr lang="es-ES_tradnl" dirty="0">
                <a:solidFill>
                  <a:schemeClr val="bg1"/>
                </a:solidFill>
              </a:rPr>
              <a:t>?</a:t>
            </a:r>
            <a:endParaRPr lang="es-ES" dirty="0">
              <a:solidFill>
                <a:schemeClr val="bg1"/>
              </a:solidFill>
            </a:endParaRPr>
          </a:p>
        </p:txBody>
      </p:sp>
      <p:pic>
        <p:nvPicPr>
          <p:cNvPr id="136" name="135 Imagen" descr="Imagen1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024" y="1725309"/>
            <a:ext cx="5613952" cy="34073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135 Imagen" descr="Imagen14.png">
            <a:extLst>
              <a:ext uri="{FF2B5EF4-FFF2-40B4-BE49-F238E27FC236}">
                <a16:creationId xmlns:a16="http://schemas.microsoft.com/office/drawing/2014/main" id="{95C5805C-7A17-41DD-821C-1ECA1E6E7B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428" y="3132877"/>
            <a:ext cx="3646563" cy="2213278"/>
          </a:xfrm>
          <a:prstGeom prst="rect">
            <a:avLst/>
          </a:prstGeom>
        </p:spPr>
      </p:pic>
      <p:sp>
        <p:nvSpPr>
          <p:cNvPr id="25" name="AutoShape 73">
            <a:extLst>
              <a:ext uri="{FF2B5EF4-FFF2-40B4-BE49-F238E27FC236}">
                <a16:creationId xmlns:a16="http://schemas.microsoft.com/office/drawing/2014/main" id="{8C109525-CA7D-40D9-A050-3F6B20D0DAF5}"/>
              </a:ext>
            </a:extLst>
          </p:cNvPr>
          <p:cNvSpPr>
            <a:spLocks noChangeArrowheads="1"/>
          </p:cNvSpPr>
          <p:nvPr/>
        </p:nvSpPr>
        <p:spPr bwMode="auto">
          <a:xfrm>
            <a:off x="3140906" y="4148198"/>
            <a:ext cx="254501" cy="453713"/>
          </a:xfrm>
          <a:prstGeom prst="downArrow">
            <a:avLst>
              <a:gd name="adj1" fmla="val 50000"/>
              <a:gd name="adj2" fmla="val 91667"/>
            </a:avLst>
          </a:prstGeom>
          <a:solidFill>
            <a:srgbClr val="3366FF"/>
          </a:solidFill>
          <a:ln w="9525">
            <a:noFill/>
            <a:miter lim="800000"/>
            <a:headEnd/>
            <a:tailEnd/>
          </a:ln>
          <a:effectLst/>
        </p:spPr>
        <p:txBody>
          <a:bodyPr wrap="none" anchor="ctr"/>
          <a:lstStyle/>
          <a:p>
            <a:endParaRPr lang="es-ES"/>
          </a:p>
        </p:txBody>
      </p:sp>
      <p:sp>
        <p:nvSpPr>
          <p:cNvPr id="26" name="AutoShape 75">
            <a:extLst>
              <a:ext uri="{FF2B5EF4-FFF2-40B4-BE49-F238E27FC236}">
                <a16:creationId xmlns:a16="http://schemas.microsoft.com/office/drawing/2014/main" id="{E85A4F2C-16AF-4FC5-81D5-CE11D620F26C}"/>
              </a:ext>
            </a:extLst>
          </p:cNvPr>
          <p:cNvSpPr>
            <a:spLocks noChangeArrowheads="1"/>
          </p:cNvSpPr>
          <p:nvPr/>
        </p:nvSpPr>
        <p:spPr bwMode="auto">
          <a:xfrm>
            <a:off x="3016912" y="1979066"/>
            <a:ext cx="487782" cy="618700"/>
          </a:xfrm>
          <a:prstGeom prst="downArrow">
            <a:avLst>
              <a:gd name="adj1" fmla="val 50000"/>
              <a:gd name="adj2" fmla="val 34091"/>
            </a:avLst>
          </a:prstGeom>
          <a:solidFill>
            <a:srgbClr val="3366FF"/>
          </a:solidFill>
          <a:ln w="9525">
            <a:noFill/>
            <a:miter lim="800000"/>
            <a:headEnd/>
            <a:tailEnd/>
          </a:ln>
          <a:effectLst/>
        </p:spPr>
        <p:txBody>
          <a:bodyPr wrap="none" anchor="ctr"/>
          <a:lstStyle/>
          <a:p>
            <a:endParaRPr lang="es-ES"/>
          </a:p>
        </p:txBody>
      </p:sp>
      <p:sp>
        <p:nvSpPr>
          <p:cNvPr id="27" name="Line 76">
            <a:extLst>
              <a:ext uri="{FF2B5EF4-FFF2-40B4-BE49-F238E27FC236}">
                <a16:creationId xmlns:a16="http://schemas.microsoft.com/office/drawing/2014/main" id="{B26E5F10-08D1-42CF-A914-FFD26A812902}"/>
              </a:ext>
            </a:extLst>
          </p:cNvPr>
          <p:cNvSpPr>
            <a:spLocks noChangeShapeType="1"/>
          </p:cNvSpPr>
          <p:nvPr/>
        </p:nvSpPr>
        <p:spPr bwMode="auto">
          <a:xfrm flipV="1">
            <a:off x="1007106" y="4916897"/>
            <a:ext cx="798188" cy="206233"/>
          </a:xfrm>
          <a:prstGeom prst="line">
            <a:avLst/>
          </a:prstGeom>
          <a:noFill/>
          <a:ln w="38100">
            <a:solidFill>
              <a:srgbClr val="008080"/>
            </a:solidFill>
            <a:round/>
            <a:headEnd type="triangle" w="med" len="med"/>
            <a:tailEnd/>
          </a:ln>
          <a:effectLst/>
        </p:spPr>
        <p:txBody>
          <a:bodyPr/>
          <a:lstStyle/>
          <a:p>
            <a:endParaRPr lang="es-ES"/>
          </a:p>
        </p:txBody>
      </p:sp>
      <p:cxnSp>
        <p:nvCxnSpPr>
          <p:cNvPr id="34" name="Conector: curvado 33">
            <a:extLst>
              <a:ext uri="{FF2B5EF4-FFF2-40B4-BE49-F238E27FC236}">
                <a16:creationId xmlns:a16="http://schemas.microsoft.com/office/drawing/2014/main" id="{670B7AAF-8634-4866-A140-4D91FA30041B}"/>
              </a:ext>
            </a:extLst>
          </p:cNvPr>
          <p:cNvCxnSpPr>
            <a:stCxn id="26" idx="2"/>
          </p:cNvCxnSpPr>
          <p:nvPr/>
        </p:nvCxnSpPr>
        <p:spPr>
          <a:xfrm rot="5400000">
            <a:off x="2211229" y="3112908"/>
            <a:ext cx="1564716" cy="5344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curvado 34">
            <a:extLst>
              <a:ext uri="{FF2B5EF4-FFF2-40B4-BE49-F238E27FC236}">
                <a16:creationId xmlns:a16="http://schemas.microsoft.com/office/drawing/2014/main" id="{507DC847-74F0-43D0-8711-DD049358382A}"/>
              </a:ext>
            </a:extLst>
          </p:cNvPr>
          <p:cNvCxnSpPr>
            <a:cxnSpLocks/>
          </p:cNvCxnSpPr>
          <p:nvPr/>
        </p:nvCxnSpPr>
        <p:spPr>
          <a:xfrm rot="16200000" flipH="1">
            <a:off x="3186546" y="3388038"/>
            <a:ext cx="432146" cy="30115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curvado 35">
            <a:extLst>
              <a:ext uri="{FF2B5EF4-FFF2-40B4-BE49-F238E27FC236}">
                <a16:creationId xmlns:a16="http://schemas.microsoft.com/office/drawing/2014/main" id="{C89A98F1-4C3E-4DB9-9FD5-D5C854065EF7}"/>
              </a:ext>
            </a:extLst>
          </p:cNvPr>
          <p:cNvCxnSpPr>
            <a:cxnSpLocks/>
          </p:cNvCxnSpPr>
          <p:nvPr/>
        </p:nvCxnSpPr>
        <p:spPr>
          <a:xfrm rot="5400000">
            <a:off x="2764234" y="3050708"/>
            <a:ext cx="1128934" cy="50625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curvado 36">
            <a:extLst>
              <a:ext uri="{FF2B5EF4-FFF2-40B4-BE49-F238E27FC236}">
                <a16:creationId xmlns:a16="http://schemas.microsoft.com/office/drawing/2014/main" id="{59005375-2A85-4DBF-8689-965993AD22D3}"/>
              </a:ext>
            </a:extLst>
          </p:cNvPr>
          <p:cNvCxnSpPr>
            <a:cxnSpLocks/>
          </p:cNvCxnSpPr>
          <p:nvPr/>
        </p:nvCxnSpPr>
        <p:spPr>
          <a:xfrm>
            <a:off x="3288645" y="2564436"/>
            <a:ext cx="639279" cy="54398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Flecha: hacia abajo 37">
            <a:extLst>
              <a:ext uri="{FF2B5EF4-FFF2-40B4-BE49-F238E27FC236}">
                <a16:creationId xmlns:a16="http://schemas.microsoft.com/office/drawing/2014/main" id="{1AC70B3E-D963-405A-B727-171A8E9A93C7}"/>
              </a:ext>
            </a:extLst>
          </p:cNvPr>
          <p:cNvSpPr/>
          <p:nvPr/>
        </p:nvSpPr>
        <p:spPr>
          <a:xfrm rot="4308002">
            <a:off x="508820" y="4189682"/>
            <a:ext cx="142376" cy="341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AutoShape 73">
            <a:extLst>
              <a:ext uri="{FF2B5EF4-FFF2-40B4-BE49-F238E27FC236}">
                <a16:creationId xmlns:a16="http://schemas.microsoft.com/office/drawing/2014/main" id="{71E46B13-F66C-4523-B006-051658FFCDFF}"/>
              </a:ext>
            </a:extLst>
          </p:cNvPr>
          <p:cNvSpPr>
            <a:spLocks noChangeArrowheads="1"/>
          </p:cNvSpPr>
          <p:nvPr/>
        </p:nvSpPr>
        <p:spPr bwMode="auto">
          <a:xfrm>
            <a:off x="7566891" y="3164662"/>
            <a:ext cx="139456" cy="391664"/>
          </a:xfrm>
          <a:prstGeom prst="downArrow">
            <a:avLst>
              <a:gd name="adj1" fmla="val 50000"/>
              <a:gd name="adj2" fmla="val 91667"/>
            </a:avLst>
          </a:prstGeom>
          <a:solidFill>
            <a:srgbClr val="3366FF"/>
          </a:solidFill>
          <a:ln w="9525">
            <a:noFill/>
            <a:miter lim="800000"/>
            <a:headEnd/>
            <a:tailEnd/>
          </a:ln>
          <a:effectLst/>
        </p:spPr>
        <p:txBody>
          <a:bodyPr wrap="none" anchor="ctr"/>
          <a:lstStyle/>
          <a:p>
            <a:endParaRPr lang="es-ES"/>
          </a:p>
        </p:txBody>
      </p:sp>
      <p:sp>
        <p:nvSpPr>
          <p:cNvPr id="46" name="AutoShape 75">
            <a:extLst>
              <a:ext uri="{FF2B5EF4-FFF2-40B4-BE49-F238E27FC236}">
                <a16:creationId xmlns:a16="http://schemas.microsoft.com/office/drawing/2014/main" id="{FF6308F2-B40C-4FE7-A63E-E548A8715D9D}"/>
              </a:ext>
            </a:extLst>
          </p:cNvPr>
          <p:cNvSpPr>
            <a:spLocks noChangeArrowheads="1"/>
          </p:cNvSpPr>
          <p:nvPr/>
        </p:nvSpPr>
        <p:spPr bwMode="auto">
          <a:xfrm>
            <a:off x="7279525" y="1832593"/>
            <a:ext cx="487782" cy="618700"/>
          </a:xfrm>
          <a:prstGeom prst="downArrow">
            <a:avLst>
              <a:gd name="adj1" fmla="val 50000"/>
              <a:gd name="adj2" fmla="val 34091"/>
            </a:avLst>
          </a:prstGeom>
          <a:solidFill>
            <a:srgbClr val="3366FF"/>
          </a:solidFill>
          <a:ln w="9525">
            <a:noFill/>
            <a:miter lim="800000"/>
            <a:headEnd/>
            <a:tailEnd/>
          </a:ln>
          <a:effectLst/>
        </p:spPr>
        <p:txBody>
          <a:bodyPr wrap="none" anchor="ctr"/>
          <a:lstStyle/>
          <a:p>
            <a:endParaRPr lang="es-ES"/>
          </a:p>
        </p:txBody>
      </p:sp>
      <p:sp>
        <p:nvSpPr>
          <p:cNvPr id="47" name="Line 76">
            <a:extLst>
              <a:ext uri="{FF2B5EF4-FFF2-40B4-BE49-F238E27FC236}">
                <a16:creationId xmlns:a16="http://schemas.microsoft.com/office/drawing/2014/main" id="{B2216DFF-DB14-462A-9AE0-A097CD63A52D}"/>
              </a:ext>
            </a:extLst>
          </p:cNvPr>
          <p:cNvSpPr>
            <a:spLocks noChangeShapeType="1"/>
          </p:cNvSpPr>
          <p:nvPr/>
        </p:nvSpPr>
        <p:spPr bwMode="auto">
          <a:xfrm flipV="1">
            <a:off x="5398791" y="4147206"/>
            <a:ext cx="798188" cy="206233"/>
          </a:xfrm>
          <a:prstGeom prst="line">
            <a:avLst/>
          </a:prstGeom>
          <a:noFill/>
          <a:ln w="15875">
            <a:solidFill>
              <a:srgbClr val="008080"/>
            </a:solidFill>
            <a:round/>
            <a:headEnd type="triangle" w="med" len="med"/>
            <a:tailEnd/>
          </a:ln>
          <a:effectLst/>
        </p:spPr>
        <p:txBody>
          <a:bodyPr/>
          <a:lstStyle/>
          <a:p>
            <a:endParaRPr lang="es-ES"/>
          </a:p>
        </p:txBody>
      </p:sp>
      <p:sp>
        <p:nvSpPr>
          <p:cNvPr id="52" name="Flecha: hacia abajo 51">
            <a:extLst>
              <a:ext uri="{FF2B5EF4-FFF2-40B4-BE49-F238E27FC236}">
                <a16:creationId xmlns:a16="http://schemas.microsoft.com/office/drawing/2014/main" id="{BC0C2FCE-6910-498B-BCA8-2F7E223A064F}"/>
              </a:ext>
            </a:extLst>
          </p:cNvPr>
          <p:cNvSpPr/>
          <p:nvPr/>
        </p:nvSpPr>
        <p:spPr>
          <a:xfrm rot="4308002">
            <a:off x="5219796" y="3190820"/>
            <a:ext cx="335759" cy="47260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Text Box 87">
            <a:extLst>
              <a:ext uri="{FF2B5EF4-FFF2-40B4-BE49-F238E27FC236}">
                <a16:creationId xmlns:a16="http://schemas.microsoft.com/office/drawing/2014/main" id="{B2F32A85-B4B7-42FF-A8AC-45C2715026CE}"/>
              </a:ext>
            </a:extLst>
          </p:cNvPr>
          <p:cNvSpPr txBox="1">
            <a:spLocks noChangeArrowheads="1"/>
          </p:cNvSpPr>
          <p:nvPr/>
        </p:nvSpPr>
        <p:spPr bwMode="auto">
          <a:xfrm>
            <a:off x="1355013" y="942779"/>
            <a:ext cx="1709958"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s-ES_tradnl" dirty="0">
                <a:solidFill>
                  <a:schemeClr val="bg1"/>
                </a:solidFill>
              </a:rPr>
              <a:t>BEFORE</a:t>
            </a:r>
            <a:endParaRPr lang="es-ES" dirty="0">
              <a:solidFill>
                <a:schemeClr val="bg1"/>
              </a:solidFill>
            </a:endParaRPr>
          </a:p>
        </p:txBody>
      </p:sp>
      <p:sp>
        <p:nvSpPr>
          <p:cNvPr id="54" name="Text Box 87">
            <a:extLst>
              <a:ext uri="{FF2B5EF4-FFF2-40B4-BE49-F238E27FC236}">
                <a16:creationId xmlns:a16="http://schemas.microsoft.com/office/drawing/2014/main" id="{5D148A0B-E3A9-4B4A-AA83-73AAAB5EB00C}"/>
              </a:ext>
            </a:extLst>
          </p:cNvPr>
          <p:cNvSpPr txBox="1">
            <a:spLocks noChangeArrowheads="1"/>
          </p:cNvSpPr>
          <p:nvPr/>
        </p:nvSpPr>
        <p:spPr bwMode="auto">
          <a:xfrm>
            <a:off x="5813458" y="941228"/>
            <a:ext cx="1709958"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s-ES_tradnl" dirty="0">
                <a:solidFill>
                  <a:schemeClr val="bg1"/>
                </a:solidFill>
              </a:rPr>
              <a:t>AFTER</a:t>
            </a:r>
            <a:endParaRPr lang="es-ES" dirty="0">
              <a:solidFill>
                <a:schemeClr val="bg1"/>
              </a:solidFill>
            </a:endParaRPr>
          </a:p>
        </p:txBody>
      </p:sp>
      <p:sp>
        <p:nvSpPr>
          <p:cNvPr id="18" name="Line 73">
            <a:extLst>
              <a:ext uri="{FF2B5EF4-FFF2-40B4-BE49-F238E27FC236}">
                <a16:creationId xmlns:a16="http://schemas.microsoft.com/office/drawing/2014/main" id="{D18A2EF9-F7A9-49EB-8B41-EEA543CC2CCD}"/>
              </a:ext>
            </a:extLst>
          </p:cNvPr>
          <p:cNvSpPr>
            <a:spLocks noChangeShapeType="1"/>
          </p:cNvSpPr>
          <p:nvPr/>
        </p:nvSpPr>
        <p:spPr bwMode="auto">
          <a:xfrm flipV="1">
            <a:off x="5166639" y="2942130"/>
            <a:ext cx="3278487" cy="785348"/>
          </a:xfrm>
          <a:prstGeom prst="line">
            <a:avLst/>
          </a:prstGeom>
          <a:noFill/>
          <a:ln w="95250">
            <a:solidFill>
              <a:schemeClr val="bg2">
                <a:lumMod val="25000"/>
                <a:alpha val="81000"/>
              </a:schemeClr>
            </a:solidFill>
            <a:round/>
            <a:headEnd/>
            <a:tailEnd/>
          </a:ln>
          <a:effectLst/>
        </p:spPr>
        <p:txBody>
          <a:bodyPr/>
          <a:lstStyle/>
          <a:p>
            <a:endParaRPr lang="es-ES"/>
          </a:p>
        </p:txBody>
      </p:sp>
      <p:sp>
        <p:nvSpPr>
          <p:cNvPr id="19" name="Line 74">
            <a:extLst>
              <a:ext uri="{FF2B5EF4-FFF2-40B4-BE49-F238E27FC236}">
                <a16:creationId xmlns:a16="http://schemas.microsoft.com/office/drawing/2014/main" id="{A1080A9F-854B-4784-8D2B-1076F7AAC5F6}"/>
              </a:ext>
            </a:extLst>
          </p:cNvPr>
          <p:cNvSpPr>
            <a:spLocks noChangeShapeType="1"/>
          </p:cNvSpPr>
          <p:nvPr/>
        </p:nvSpPr>
        <p:spPr bwMode="auto">
          <a:xfrm flipV="1">
            <a:off x="5210548" y="3062610"/>
            <a:ext cx="3278487" cy="785348"/>
          </a:xfrm>
          <a:prstGeom prst="line">
            <a:avLst/>
          </a:prstGeom>
          <a:noFill/>
          <a:ln w="352425">
            <a:solidFill>
              <a:srgbClr val="993300">
                <a:alpha val="50000"/>
              </a:srgbClr>
            </a:solidFill>
            <a:round/>
            <a:headEnd/>
            <a:tailEnd/>
          </a:ln>
          <a:effectLst/>
        </p:spPr>
        <p:txBody>
          <a:bodyPr/>
          <a:lstStyle/>
          <a:p>
            <a:endParaRPr lang="es-ES"/>
          </a:p>
        </p:txBody>
      </p:sp>
      <p:sp>
        <p:nvSpPr>
          <p:cNvPr id="20" name="Line 75">
            <a:extLst>
              <a:ext uri="{FF2B5EF4-FFF2-40B4-BE49-F238E27FC236}">
                <a16:creationId xmlns:a16="http://schemas.microsoft.com/office/drawing/2014/main" id="{EF1A9719-2417-4E41-A322-B3656A7DF50D}"/>
              </a:ext>
            </a:extLst>
          </p:cNvPr>
          <p:cNvSpPr>
            <a:spLocks noChangeShapeType="1"/>
          </p:cNvSpPr>
          <p:nvPr/>
        </p:nvSpPr>
        <p:spPr bwMode="auto">
          <a:xfrm flipV="1">
            <a:off x="5300176" y="3395044"/>
            <a:ext cx="3278487" cy="785348"/>
          </a:xfrm>
          <a:prstGeom prst="line">
            <a:avLst/>
          </a:prstGeom>
          <a:noFill/>
          <a:ln w="406400">
            <a:pattFill prst="wave">
              <a:fgClr>
                <a:schemeClr val="bg1">
                  <a:alpha val="50000"/>
                </a:schemeClr>
              </a:fgClr>
              <a:bgClr>
                <a:srgbClr val="FF6600">
                  <a:alpha val="50000"/>
                </a:srgbClr>
              </a:bgClr>
            </a:pattFill>
            <a:round/>
            <a:headEnd/>
            <a:tailEnd/>
          </a:ln>
          <a:effectLst/>
        </p:spPr>
        <p:txBody>
          <a:bodyPr/>
          <a:lstStyle/>
          <a:p>
            <a:endParaRPr lang="es-ES"/>
          </a:p>
        </p:txBody>
      </p:sp>
      <p:sp>
        <p:nvSpPr>
          <p:cNvPr id="21" name="Line 5">
            <a:extLst>
              <a:ext uri="{FF2B5EF4-FFF2-40B4-BE49-F238E27FC236}">
                <a16:creationId xmlns:a16="http://schemas.microsoft.com/office/drawing/2014/main" id="{0C359E17-47E3-4929-8EA7-EE9D4E8F9FF2}"/>
              </a:ext>
            </a:extLst>
          </p:cNvPr>
          <p:cNvSpPr>
            <a:spLocks noChangeShapeType="1"/>
          </p:cNvSpPr>
          <p:nvPr/>
        </p:nvSpPr>
        <p:spPr bwMode="auto">
          <a:xfrm flipV="1">
            <a:off x="5181298" y="2919824"/>
            <a:ext cx="3278487" cy="785348"/>
          </a:xfrm>
          <a:prstGeom prst="line">
            <a:avLst/>
          </a:prstGeom>
          <a:noFill/>
          <a:ln w="9525">
            <a:solidFill>
              <a:schemeClr val="tx1"/>
            </a:solidFill>
            <a:round/>
            <a:headEnd/>
            <a:tailEnd/>
          </a:ln>
          <a:effectLst/>
        </p:spPr>
        <p:txBody>
          <a:bodyPr/>
          <a:lstStyle/>
          <a:p>
            <a:endParaRPr lang="es-ES"/>
          </a:p>
        </p:txBody>
      </p:sp>
      <p:sp>
        <p:nvSpPr>
          <p:cNvPr id="22" name="Line 76">
            <a:extLst>
              <a:ext uri="{FF2B5EF4-FFF2-40B4-BE49-F238E27FC236}">
                <a16:creationId xmlns:a16="http://schemas.microsoft.com/office/drawing/2014/main" id="{1998B4E4-6522-4861-8EB3-869ACF712880}"/>
              </a:ext>
            </a:extLst>
          </p:cNvPr>
          <p:cNvSpPr>
            <a:spLocks noChangeShapeType="1"/>
          </p:cNvSpPr>
          <p:nvPr/>
        </p:nvSpPr>
        <p:spPr bwMode="auto">
          <a:xfrm flipV="1">
            <a:off x="5386536" y="3754532"/>
            <a:ext cx="3278487" cy="785348"/>
          </a:xfrm>
          <a:prstGeom prst="line">
            <a:avLst/>
          </a:prstGeom>
          <a:noFill/>
          <a:ln w="298450">
            <a:pattFill prst="diagBrick">
              <a:fgClr>
                <a:srgbClr val="494949">
                  <a:alpha val="50000"/>
                </a:srgbClr>
              </a:fgClr>
              <a:bgClr>
                <a:srgbClr val="FFFFFF">
                  <a:alpha val="50000"/>
                </a:srgbClr>
              </a:bgClr>
            </a:pattFill>
            <a:round/>
            <a:headEnd/>
            <a:tailEnd/>
          </a:ln>
          <a:effectLst/>
        </p:spPr>
        <p:txBody>
          <a:bodyPr/>
          <a:lstStyle/>
          <a:p>
            <a:endParaRPr lang="es-ES"/>
          </a:p>
        </p:txBody>
      </p:sp>
      <p:sp>
        <p:nvSpPr>
          <p:cNvPr id="28" name="Text Box 79">
            <a:extLst>
              <a:ext uri="{FF2B5EF4-FFF2-40B4-BE49-F238E27FC236}">
                <a16:creationId xmlns:a16="http://schemas.microsoft.com/office/drawing/2014/main" id="{BD71DBE3-5AE1-434C-AED8-875B5AB0431B}"/>
              </a:ext>
            </a:extLst>
          </p:cNvPr>
          <p:cNvSpPr txBox="1">
            <a:spLocks noChangeArrowheads="1"/>
          </p:cNvSpPr>
          <p:nvPr/>
        </p:nvSpPr>
        <p:spPr bwMode="auto">
          <a:xfrm>
            <a:off x="1406200" y="5739600"/>
            <a:ext cx="6699241" cy="646331"/>
          </a:xfrm>
          <a:prstGeom prst="rect">
            <a:avLst/>
          </a:prstGeom>
          <a:noFill/>
          <a:ln w="9525">
            <a:solidFill>
              <a:srgbClr val="FF0000"/>
            </a:solidFill>
            <a:miter lim="800000"/>
            <a:headEnd/>
            <a:tailEnd/>
          </a:ln>
          <a:effectLst/>
        </p:spPr>
        <p:txBody>
          <a:bodyPr wrap="square">
            <a:spAutoFit/>
          </a:bodyPr>
          <a:lstStyle/>
          <a:p>
            <a:pPr algn="ctr">
              <a:spcBef>
                <a:spcPct val="50000"/>
              </a:spcBef>
            </a:pPr>
            <a:r>
              <a:rPr lang="es-ES_tradnl" dirty="0"/>
              <a:t>As </a:t>
            </a:r>
            <a:r>
              <a:rPr lang="es-ES_tradnl" dirty="0" err="1"/>
              <a:t>forest</a:t>
            </a:r>
            <a:r>
              <a:rPr lang="es-ES_tradnl" dirty="0"/>
              <a:t> </a:t>
            </a:r>
            <a:r>
              <a:rPr lang="es-ES_tradnl" dirty="0" err="1"/>
              <a:t>canopy</a:t>
            </a:r>
            <a:r>
              <a:rPr lang="es-ES_tradnl" dirty="0"/>
              <a:t> </a:t>
            </a:r>
            <a:r>
              <a:rPr lang="es-ES_tradnl" dirty="0" err="1"/>
              <a:t>interception</a:t>
            </a:r>
            <a:r>
              <a:rPr lang="es-ES_tradnl" dirty="0"/>
              <a:t> </a:t>
            </a:r>
            <a:r>
              <a:rPr lang="es-ES_tradnl" dirty="0" err="1"/>
              <a:t>disappears</a:t>
            </a:r>
            <a:r>
              <a:rPr lang="es-ES_tradnl" dirty="0"/>
              <a:t>, </a:t>
            </a:r>
            <a:r>
              <a:rPr lang="es-ES_tradnl" dirty="0" err="1"/>
              <a:t>most</a:t>
            </a:r>
            <a:r>
              <a:rPr lang="es-ES_tradnl" dirty="0"/>
              <a:t> </a:t>
            </a:r>
            <a:r>
              <a:rPr lang="es-ES_tradnl" dirty="0" err="1"/>
              <a:t>of</a:t>
            </a:r>
            <a:r>
              <a:rPr lang="es-ES_tradnl" dirty="0"/>
              <a:t> </a:t>
            </a:r>
            <a:r>
              <a:rPr lang="es-ES_tradnl" dirty="0" err="1"/>
              <a:t>the</a:t>
            </a:r>
            <a:r>
              <a:rPr lang="es-ES_tradnl" dirty="0"/>
              <a:t> rain </a:t>
            </a:r>
            <a:r>
              <a:rPr lang="es-ES_tradnl" dirty="0" err="1"/>
              <a:t>became</a:t>
            </a:r>
            <a:r>
              <a:rPr lang="es-ES_tradnl" dirty="0"/>
              <a:t> </a:t>
            </a:r>
            <a:r>
              <a:rPr lang="es-ES_tradnl" dirty="0" err="1"/>
              <a:t>surface</a:t>
            </a:r>
            <a:r>
              <a:rPr lang="es-ES_tradnl" dirty="0"/>
              <a:t> </a:t>
            </a:r>
            <a:r>
              <a:rPr lang="es-ES_tradnl" dirty="0" err="1"/>
              <a:t>runoff</a:t>
            </a:r>
            <a:r>
              <a:rPr lang="es-ES_tradnl" dirty="0"/>
              <a:t>. </a:t>
            </a:r>
            <a:r>
              <a:rPr lang="es-ES_tradnl" dirty="0" err="1"/>
              <a:t>These</a:t>
            </a:r>
            <a:r>
              <a:rPr lang="es-ES_tradnl" dirty="0"/>
              <a:t> are </a:t>
            </a:r>
            <a:r>
              <a:rPr lang="es-ES_tradnl" dirty="0" err="1"/>
              <a:t>the</a:t>
            </a:r>
            <a:r>
              <a:rPr lang="es-ES_tradnl" dirty="0"/>
              <a:t> ideal </a:t>
            </a:r>
            <a:r>
              <a:rPr lang="es-ES_tradnl" dirty="0" err="1"/>
              <a:t>conditions</a:t>
            </a:r>
            <a:r>
              <a:rPr lang="es-ES_tradnl" dirty="0"/>
              <a:t> </a:t>
            </a:r>
            <a:r>
              <a:rPr lang="es-ES_tradnl" dirty="0" err="1"/>
              <a:t>for</a:t>
            </a:r>
            <a:r>
              <a:rPr lang="es-ES_tradnl" dirty="0"/>
              <a:t> </a:t>
            </a:r>
            <a:r>
              <a:rPr lang="es-ES_tradnl" dirty="0" err="1"/>
              <a:t>erosive</a:t>
            </a:r>
            <a:r>
              <a:rPr lang="es-ES_tradnl" dirty="0"/>
              <a:t> </a:t>
            </a:r>
            <a:r>
              <a:rPr lang="es-ES_tradnl" dirty="0" err="1"/>
              <a:t>processes</a:t>
            </a:r>
            <a:r>
              <a:rPr lang="es-ES_tradnl" dirty="0"/>
              <a:t>.</a:t>
            </a:r>
            <a:endParaRPr lang="es-ES" dirty="0"/>
          </a:p>
        </p:txBody>
      </p:sp>
      <p:sp>
        <p:nvSpPr>
          <p:cNvPr id="23" name="Text Box 78">
            <a:extLst>
              <a:ext uri="{FF2B5EF4-FFF2-40B4-BE49-F238E27FC236}">
                <a16:creationId xmlns:a16="http://schemas.microsoft.com/office/drawing/2014/main" id="{9BE182D6-DDC1-49F3-827F-E8B693DE0C33}"/>
              </a:ext>
            </a:extLst>
          </p:cNvPr>
          <p:cNvSpPr txBox="1">
            <a:spLocks noChangeArrowheads="1"/>
          </p:cNvSpPr>
          <p:nvPr/>
        </p:nvSpPr>
        <p:spPr bwMode="auto">
          <a:xfrm>
            <a:off x="3776428" y="1933157"/>
            <a:ext cx="2578652" cy="830997"/>
          </a:xfrm>
          <a:prstGeom prst="rect">
            <a:avLst/>
          </a:prstGeom>
          <a:noFill/>
          <a:ln w="9525">
            <a:solidFill>
              <a:srgbClr val="FF0000"/>
            </a:solidFill>
            <a:miter lim="800000"/>
            <a:headEnd/>
            <a:tailEnd/>
          </a:ln>
          <a:effectLst/>
        </p:spPr>
        <p:txBody>
          <a:bodyPr wrap="square">
            <a:spAutoFit/>
          </a:bodyPr>
          <a:lstStyle/>
          <a:p>
            <a:pPr algn="ctr">
              <a:spcBef>
                <a:spcPct val="50000"/>
              </a:spcBef>
            </a:pPr>
            <a:r>
              <a:rPr lang="es-ES_tradnl" sz="1600" b="1" dirty="0"/>
              <a:t>Surface </a:t>
            </a:r>
            <a:r>
              <a:rPr lang="es-ES_tradnl" sz="1600" b="1" dirty="0" err="1"/>
              <a:t>runoff</a:t>
            </a:r>
            <a:r>
              <a:rPr lang="es-ES_tradnl" sz="1600" b="1" dirty="0"/>
              <a:t> </a:t>
            </a:r>
            <a:r>
              <a:rPr lang="es-ES_tradnl" sz="1600" b="1" dirty="0" err="1"/>
              <a:t>becomes</a:t>
            </a:r>
            <a:r>
              <a:rPr lang="es-ES_tradnl" sz="1600" b="1" dirty="0"/>
              <a:t> a </a:t>
            </a:r>
            <a:r>
              <a:rPr lang="es-ES_tradnl" sz="1600" b="1" dirty="0" err="1"/>
              <a:t>dangerous</a:t>
            </a:r>
            <a:r>
              <a:rPr lang="es-ES_tradnl" sz="1600" b="1" dirty="0"/>
              <a:t> and </a:t>
            </a:r>
            <a:r>
              <a:rPr lang="es-ES_tradnl" sz="1600" b="1" dirty="0" err="1"/>
              <a:t>destructive</a:t>
            </a:r>
            <a:r>
              <a:rPr lang="es-ES_tradnl" sz="1600" b="1" dirty="0"/>
              <a:t> </a:t>
            </a:r>
            <a:r>
              <a:rPr lang="es-ES_tradnl" sz="1600" b="1" dirty="0" err="1"/>
              <a:t>process</a:t>
            </a:r>
            <a:endParaRPr lang="es-ES" sz="1600" b="1" dirty="0"/>
          </a:p>
        </p:txBody>
      </p:sp>
      <p:cxnSp>
        <p:nvCxnSpPr>
          <p:cNvPr id="3" name="Conector: angular 2">
            <a:extLst>
              <a:ext uri="{FF2B5EF4-FFF2-40B4-BE49-F238E27FC236}">
                <a16:creationId xmlns:a16="http://schemas.microsoft.com/office/drawing/2014/main" id="{332FF30A-FD58-4E15-98C5-8C18D99D223D}"/>
              </a:ext>
            </a:extLst>
          </p:cNvPr>
          <p:cNvCxnSpPr>
            <a:cxnSpLocks/>
            <a:stCxn id="23" idx="2"/>
          </p:cNvCxnSpPr>
          <p:nvPr/>
        </p:nvCxnSpPr>
        <p:spPr>
          <a:xfrm rot="16200000" flipH="1">
            <a:off x="5030008" y="2799900"/>
            <a:ext cx="492126" cy="420634"/>
          </a:xfrm>
          <a:prstGeom prst="bentConnector3">
            <a:avLst/>
          </a:prstGeom>
          <a:ln w="127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908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65EC2C4-C16D-430A-A849-1D960BC416BF}"/>
              </a:ext>
            </a:extLst>
          </p:cNvPr>
          <p:cNvPicPr>
            <a:picLocks noChangeAspect="1"/>
          </p:cNvPicPr>
          <p:nvPr/>
        </p:nvPicPr>
        <p:blipFill>
          <a:blip r:embed="rId2"/>
          <a:stretch>
            <a:fillRect/>
          </a:stretch>
        </p:blipFill>
        <p:spPr>
          <a:xfrm>
            <a:off x="6137139" y="1204238"/>
            <a:ext cx="2714157" cy="3810000"/>
          </a:xfrm>
          <a:prstGeom prst="rect">
            <a:avLst/>
          </a:prstGeom>
        </p:spPr>
      </p:pic>
      <p:pic>
        <p:nvPicPr>
          <p:cNvPr id="3" name="Imagen 2">
            <a:extLst>
              <a:ext uri="{FF2B5EF4-FFF2-40B4-BE49-F238E27FC236}">
                <a16:creationId xmlns:a16="http://schemas.microsoft.com/office/drawing/2014/main" id="{22C2BBD0-EB2D-4177-AF57-2FD7C434178D}"/>
              </a:ext>
            </a:extLst>
          </p:cNvPr>
          <p:cNvPicPr>
            <a:picLocks noChangeAspect="1"/>
          </p:cNvPicPr>
          <p:nvPr/>
        </p:nvPicPr>
        <p:blipFill>
          <a:blip r:embed="rId3"/>
          <a:stretch>
            <a:fillRect/>
          </a:stretch>
        </p:blipFill>
        <p:spPr>
          <a:xfrm>
            <a:off x="3309937" y="1204238"/>
            <a:ext cx="2524125" cy="3810000"/>
          </a:xfrm>
          <a:prstGeom prst="rect">
            <a:avLst/>
          </a:prstGeom>
        </p:spPr>
      </p:pic>
      <p:sp>
        <p:nvSpPr>
          <p:cNvPr id="6" name="Text Box 78">
            <a:extLst>
              <a:ext uri="{FF2B5EF4-FFF2-40B4-BE49-F238E27FC236}">
                <a16:creationId xmlns:a16="http://schemas.microsoft.com/office/drawing/2014/main" id="{B9C207F1-DA63-4FF7-8199-E290B97029AF}"/>
              </a:ext>
            </a:extLst>
          </p:cNvPr>
          <p:cNvSpPr txBox="1">
            <a:spLocks noChangeArrowheads="1"/>
          </p:cNvSpPr>
          <p:nvPr/>
        </p:nvSpPr>
        <p:spPr bwMode="auto">
          <a:xfrm>
            <a:off x="420793" y="5014238"/>
            <a:ext cx="2458067" cy="369332"/>
          </a:xfrm>
          <a:prstGeom prst="rect">
            <a:avLst/>
          </a:prstGeom>
          <a:noFill/>
          <a:ln w="9525">
            <a:solidFill>
              <a:srgbClr val="FF0000"/>
            </a:solidFill>
            <a:miter lim="800000"/>
            <a:headEnd/>
            <a:tailEnd/>
          </a:ln>
          <a:effectLst/>
        </p:spPr>
        <p:txBody>
          <a:bodyPr wrap="square">
            <a:spAutoFit/>
          </a:bodyPr>
          <a:lstStyle/>
          <a:p>
            <a:pPr>
              <a:spcBef>
                <a:spcPct val="50000"/>
              </a:spcBef>
            </a:pPr>
            <a:r>
              <a:rPr lang="es-ES_tradnl" dirty="0" err="1"/>
              <a:t>Stage</a:t>
            </a:r>
            <a:r>
              <a:rPr lang="es-ES_tradnl" dirty="0"/>
              <a:t> 1: </a:t>
            </a:r>
            <a:r>
              <a:rPr lang="es-ES_tradnl" dirty="0" err="1"/>
              <a:t>Sheet</a:t>
            </a:r>
            <a:r>
              <a:rPr lang="es-ES_tradnl" dirty="0"/>
              <a:t> </a:t>
            </a:r>
            <a:r>
              <a:rPr lang="es-ES_tradnl" dirty="0" err="1"/>
              <a:t>erosion</a:t>
            </a:r>
            <a:endParaRPr lang="es-ES" dirty="0"/>
          </a:p>
        </p:txBody>
      </p:sp>
      <p:sp>
        <p:nvSpPr>
          <p:cNvPr id="7" name="Text Box 78">
            <a:extLst>
              <a:ext uri="{FF2B5EF4-FFF2-40B4-BE49-F238E27FC236}">
                <a16:creationId xmlns:a16="http://schemas.microsoft.com/office/drawing/2014/main" id="{637DDF4D-303E-4B5C-A31C-9897981B37DB}"/>
              </a:ext>
            </a:extLst>
          </p:cNvPr>
          <p:cNvSpPr txBox="1">
            <a:spLocks noChangeArrowheads="1"/>
          </p:cNvSpPr>
          <p:nvPr/>
        </p:nvSpPr>
        <p:spPr bwMode="auto">
          <a:xfrm>
            <a:off x="3309937" y="5014238"/>
            <a:ext cx="2514600" cy="369332"/>
          </a:xfrm>
          <a:prstGeom prst="rect">
            <a:avLst/>
          </a:prstGeom>
          <a:noFill/>
          <a:ln w="9525">
            <a:solidFill>
              <a:srgbClr val="FF0000"/>
            </a:solidFill>
            <a:miter lim="800000"/>
            <a:headEnd/>
            <a:tailEnd/>
          </a:ln>
          <a:effectLst/>
        </p:spPr>
        <p:txBody>
          <a:bodyPr>
            <a:spAutoFit/>
          </a:bodyPr>
          <a:lstStyle/>
          <a:p>
            <a:pPr>
              <a:spcBef>
                <a:spcPct val="50000"/>
              </a:spcBef>
            </a:pPr>
            <a:r>
              <a:rPr lang="es-ES_tradnl" dirty="0" err="1"/>
              <a:t>Stage</a:t>
            </a:r>
            <a:r>
              <a:rPr lang="es-ES_tradnl" dirty="0"/>
              <a:t> 2: </a:t>
            </a:r>
            <a:r>
              <a:rPr lang="es-ES_tradnl" dirty="0" err="1"/>
              <a:t>Rill</a:t>
            </a:r>
            <a:r>
              <a:rPr lang="es-ES_tradnl" dirty="0"/>
              <a:t> </a:t>
            </a:r>
            <a:r>
              <a:rPr lang="es-ES_tradnl" dirty="0" err="1"/>
              <a:t>erosion</a:t>
            </a:r>
            <a:endParaRPr lang="es-ES" dirty="0"/>
          </a:p>
        </p:txBody>
      </p:sp>
      <p:sp>
        <p:nvSpPr>
          <p:cNvPr id="8" name="Text Box 78">
            <a:extLst>
              <a:ext uri="{FF2B5EF4-FFF2-40B4-BE49-F238E27FC236}">
                <a16:creationId xmlns:a16="http://schemas.microsoft.com/office/drawing/2014/main" id="{00BD5F02-3DE5-4CE0-BDE3-8A9CAAC4DB96}"/>
              </a:ext>
            </a:extLst>
          </p:cNvPr>
          <p:cNvSpPr txBox="1">
            <a:spLocks noChangeArrowheads="1"/>
          </p:cNvSpPr>
          <p:nvPr/>
        </p:nvSpPr>
        <p:spPr bwMode="auto">
          <a:xfrm>
            <a:off x="6137139" y="5014238"/>
            <a:ext cx="2714157" cy="369332"/>
          </a:xfrm>
          <a:prstGeom prst="rect">
            <a:avLst/>
          </a:prstGeom>
          <a:noFill/>
          <a:ln w="9525">
            <a:solidFill>
              <a:srgbClr val="FF0000"/>
            </a:solidFill>
            <a:miter lim="800000"/>
            <a:headEnd/>
            <a:tailEnd/>
          </a:ln>
          <a:effectLst/>
        </p:spPr>
        <p:txBody>
          <a:bodyPr wrap="square">
            <a:spAutoFit/>
          </a:bodyPr>
          <a:lstStyle/>
          <a:p>
            <a:pPr>
              <a:spcBef>
                <a:spcPct val="50000"/>
              </a:spcBef>
            </a:pPr>
            <a:r>
              <a:rPr lang="es-ES_tradnl" dirty="0" err="1"/>
              <a:t>Stage</a:t>
            </a:r>
            <a:r>
              <a:rPr lang="es-ES_tradnl" dirty="0"/>
              <a:t> 3: </a:t>
            </a:r>
            <a:r>
              <a:rPr lang="es-ES_tradnl" dirty="0" err="1"/>
              <a:t>Gully</a:t>
            </a:r>
            <a:r>
              <a:rPr lang="es-ES_tradnl" dirty="0"/>
              <a:t> </a:t>
            </a:r>
            <a:r>
              <a:rPr lang="es-ES_tradnl" dirty="0" err="1"/>
              <a:t>erosion</a:t>
            </a:r>
            <a:endParaRPr lang="es-ES" dirty="0"/>
          </a:p>
        </p:txBody>
      </p:sp>
      <p:sp>
        <p:nvSpPr>
          <p:cNvPr id="9" name="Text Box 79">
            <a:extLst>
              <a:ext uri="{FF2B5EF4-FFF2-40B4-BE49-F238E27FC236}">
                <a16:creationId xmlns:a16="http://schemas.microsoft.com/office/drawing/2014/main" id="{922282F4-0EB6-4FAA-B487-18F50DDEA018}"/>
              </a:ext>
            </a:extLst>
          </p:cNvPr>
          <p:cNvSpPr txBox="1">
            <a:spLocks noChangeArrowheads="1"/>
          </p:cNvSpPr>
          <p:nvPr/>
        </p:nvSpPr>
        <p:spPr bwMode="auto">
          <a:xfrm>
            <a:off x="420793" y="5739600"/>
            <a:ext cx="8430503" cy="784830"/>
          </a:xfrm>
          <a:prstGeom prst="rect">
            <a:avLst/>
          </a:prstGeom>
          <a:noFill/>
          <a:ln w="9525">
            <a:solidFill>
              <a:srgbClr val="FF0000"/>
            </a:solidFill>
            <a:miter lim="800000"/>
            <a:headEnd/>
            <a:tailEnd/>
          </a:ln>
          <a:effectLst/>
        </p:spPr>
        <p:txBody>
          <a:bodyPr wrap="square">
            <a:spAutoFit/>
          </a:bodyPr>
          <a:lstStyle/>
          <a:p>
            <a:pPr algn="ctr">
              <a:spcBef>
                <a:spcPct val="50000"/>
              </a:spcBef>
            </a:pPr>
            <a:r>
              <a:rPr lang="es-ES_tradnl" dirty="0"/>
              <a:t>Conclusión:</a:t>
            </a:r>
          </a:p>
          <a:p>
            <a:pPr algn="ctr">
              <a:spcBef>
                <a:spcPct val="50000"/>
              </a:spcBef>
            </a:pPr>
            <a:r>
              <a:rPr lang="es-ES_tradnl" dirty="0" err="1"/>
              <a:t>soil</a:t>
            </a:r>
            <a:r>
              <a:rPr lang="es-ES_tradnl" dirty="0"/>
              <a:t> erosión </a:t>
            </a:r>
            <a:r>
              <a:rPr lang="es-ES_tradnl" dirty="0" err="1"/>
              <a:t>is</a:t>
            </a:r>
            <a:r>
              <a:rPr lang="es-ES_tradnl" dirty="0"/>
              <a:t> a positive </a:t>
            </a:r>
            <a:r>
              <a:rPr lang="es-ES_tradnl" dirty="0" err="1"/>
              <a:t>feedback</a:t>
            </a:r>
            <a:r>
              <a:rPr lang="es-ES_tradnl" dirty="0"/>
              <a:t> </a:t>
            </a:r>
            <a:r>
              <a:rPr lang="es-ES_tradnl" dirty="0" err="1"/>
              <a:t>process</a:t>
            </a:r>
            <a:r>
              <a:rPr lang="es-ES_tradnl" dirty="0"/>
              <a:t>, </a:t>
            </a:r>
            <a:r>
              <a:rPr lang="es-ES_tradnl" dirty="0" err="1"/>
              <a:t>getting</a:t>
            </a:r>
            <a:r>
              <a:rPr lang="es-ES_tradnl" dirty="0"/>
              <a:t> </a:t>
            </a:r>
            <a:r>
              <a:rPr lang="es-ES_tradnl" dirty="0" err="1"/>
              <a:t>worse</a:t>
            </a:r>
            <a:r>
              <a:rPr lang="es-ES_tradnl" dirty="0"/>
              <a:t> as time </a:t>
            </a:r>
            <a:r>
              <a:rPr lang="es-ES_tradnl" dirty="0" err="1"/>
              <a:t>goes</a:t>
            </a:r>
            <a:r>
              <a:rPr lang="es-ES_tradnl" dirty="0"/>
              <a:t> </a:t>
            </a:r>
            <a:r>
              <a:rPr lang="es-ES_tradnl" dirty="0" err="1"/>
              <a:t>by</a:t>
            </a:r>
            <a:endParaRPr lang="es-ES" dirty="0"/>
          </a:p>
        </p:txBody>
      </p:sp>
      <p:pic>
        <p:nvPicPr>
          <p:cNvPr id="11" name="Imagen 10">
            <a:extLst>
              <a:ext uri="{FF2B5EF4-FFF2-40B4-BE49-F238E27FC236}">
                <a16:creationId xmlns:a16="http://schemas.microsoft.com/office/drawing/2014/main" id="{B2646499-5961-4786-81BD-E97B34A78464}"/>
              </a:ext>
            </a:extLst>
          </p:cNvPr>
          <p:cNvPicPr>
            <a:picLocks noChangeAspect="1"/>
          </p:cNvPicPr>
          <p:nvPr/>
        </p:nvPicPr>
        <p:blipFill rotWithShape="1">
          <a:blip r:embed="rId4"/>
          <a:srcRect l="36258" b="7563"/>
          <a:stretch/>
        </p:blipFill>
        <p:spPr>
          <a:xfrm>
            <a:off x="420793" y="1204239"/>
            <a:ext cx="2458067" cy="3809999"/>
          </a:xfrm>
          <a:prstGeom prst="rect">
            <a:avLst/>
          </a:prstGeom>
        </p:spPr>
      </p:pic>
    </p:spTree>
    <p:extLst>
      <p:ext uri="{BB962C8B-B14F-4D97-AF65-F5344CB8AC3E}">
        <p14:creationId xmlns:p14="http://schemas.microsoft.com/office/powerpoint/2010/main" val="410134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D06DE845-4936-422B-85F1-D45287ABC0F8}"/>
              </a:ext>
            </a:extLst>
          </p:cNvPr>
          <p:cNvPicPr>
            <a:picLocks noChangeAspect="1"/>
          </p:cNvPicPr>
          <p:nvPr/>
        </p:nvPicPr>
        <p:blipFill rotWithShape="1">
          <a:blip r:embed="rId2"/>
          <a:srcRect l="1612" r="31597" b="9092"/>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Box 79">
            <a:extLst>
              <a:ext uri="{FF2B5EF4-FFF2-40B4-BE49-F238E27FC236}">
                <a16:creationId xmlns:a16="http://schemas.microsoft.com/office/drawing/2014/main" id="{2BB57BBE-5DD4-4440-A95D-8A2131806F6A}"/>
              </a:ext>
            </a:extLst>
          </p:cNvPr>
          <p:cNvSpPr txBox="1">
            <a:spLocks noChangeArrowheads="1"/>
          </p:cNvSpPr>
          <p:nvPr/>
        </p:nvSpPr>
        <p:spPr bwMode="auto">
          <a:xfrm>
            <a:off x="278320" y="2718054"/>
            <a:ext cx="2579180" cy="710946"/>
          </a:xfrm>
          <a:prstGeom prst="rect">
            <a:avLst/>
          </a:prstGeom>
        </p:spPr>
        <p:txBody>
          <a:bodyPr vert="horz" lIns="91440" tIns="45720" rIns="91440" bIns="45720" rtlCol="0" anchor="t">
            <a:normAutofit/>
          </a:bodyPr>
          <a:lstStyle/>
          <a:p>
            <a:pPr indent="-228600" defTabSz="914400">
              <a:lnSpc>
                <a:spcPct val="90000"/>
              </a:lnSpc>
              <a:spcBef>
                <a:spcPct val="50000"/>
              </a:spcBef>
              <a:buFont typeface="Arial" panose="020B0604020202020204" pitchFamily="34" charset="0"/>
              <a:buChar char="•"/>
            </a:pPr>
            <a:r>
              <a:rPr lang="en-US" sz="1500" dirty="0"/>
              <a:t>We have to return vegetation to its place</a:t>
            </a:r>
          </a:p>
        </p:txBody>
      </p:sp>
      <p:sp>
        <p:nvSpPr>
          <p:cNvPr id="3" name="Text Box 87">
            <a:extLst>
              <a:ext uri="{FF2B5EF4-FFF2-40B4-BE49-F238E27FC236}">
                <a16:creationId xmlns:a16="http://schemas.microsoft.com/office/drawing/2014/main" id="{F5816F14-DE82-4FCF-BC53-030E67C92E8C}"/>
              </a:ext>
            </a:extLst>
          </p:cNvPr>
          <p:cNvSpPr txBox="1">
            <a:spLocks noChangeArrowheads="1"/>
          </p:cNvSpPr>
          <p:nvPr/>
        </p:nvSpPr>
        <p:spPr bwMode="auto">
          <a:xfrm>
            <a:off x="500034" y="785795"/>
            <a:ext cx="3746846"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So, what can we do to stop erosion?</a:t>
            </a:r>
            <a:endParaRPr lang="es-ES" dirty="0">
              <a:solidFill>
                <a:schemeClr val="bg1"/>
              </a:solidFill>
            </a:endParaRPr>
          </a:p>
        </p:txBody>
      </p:sp>
    </p:spTree>
    <p:extLst>
      <p:ext uri="{BB962C8B-B14F-4D97-AF65-F5344CB8AC3E}">
        <p14:creationId xmlns:p14="http://schemas.microsoft.com/office/powerpoint/2010/main" val="130453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9A67AE6-E711-4C3F-8C16-7B479AE8B61F}"/>
              </a:ext>
            </a:extLst>
          </p:cNvPr>
          <p:cNvPicPr>
            <a:picLocks noChangeAspect="1"/>
          </p:cNvPicPr>
          <p:nvPr/>
        </p:nvPicPr>
        <p:blipFill>
          <a:blip r:embed="rId2"/>
          <a:stretch>
            <a:fillRect/>
          </a:stretch>
        </p:blipFill>
        <p:spPr>
          <a:xfrm>
            <a:off x="482600" y="1974607"/>
            <a:ext cx="3971037" cy="2908784"/>
          </a:xfrm>
          <a:prstGeom prst="rect">
            <a:avLst/>
          </a:prstGeom>
        </p:spPr>
      </p:pic>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2638C9C-8EAF-4279-ABFE-C941C135C77A}"/>
              </a:ext>
            </a:extLst>
          </p:cNvPr>
          <p:cNvPicPr>
            <a:picLocks noChangeAspect="1"/>
          </p:cNvPicPr>
          <p:nvPr/>
        </p:nvPicPr>
        <p:blipFill>
          <a:blip r:embed="rId3"/>
          <a:stretch>
            <a:fillRect/>
          </a:stretch>
        </p:blipFill>
        <p:spPr>
          <a:xfrm>
            <a:off x="4690362" y="1939861"/>
            <a:ext cx="3971037" cy="2978277"/>
          </a:xfrm>
          <a:prstGeom prst="rect">
            <a:avLst/>
          </a:prstGeom>
        </p:spPr>
      </p:pic>
      <p:sp>
        <p:nvSpPr>
          <p:cNvPr id="7" name="Text Box 79">
            <a:extLst>
              <a:ext uri="{FF2B5EF4-FFF2-40B4-BE49-F238E27FC236}">
                <a16:creationId xmlns:a16="http://schemas.microsoft.com/office/drawing/2014/main" id="{976CD6E3-E25D-4AD3-8E8F-CAEF05E5433D}"/>
              </a:ext>
            </a:extLst>
          </p:cNvPr>
          <p:cNvSpPr txBox="1">
            <a:spLocks noChangeArrowheads="1"/>
          </p:cNvSpPr>
          <p:nvPr/>
        </p:nvSpPr>
        <p:spPr bwMode="auto">
          <a:xfrm>
            <a:off x="482600" y="5092213"/>
            <a:ext cx="8178797" cy="646331"/>
          </a:xfrm>
          <a:prstGeom prst="rect">
            <a:avLst/>
          </a:prstGeom>
          <a:noFill/>
          <a:ln w="9525">
            <a:solidFill>
              <a:srgbClr val="FF0000"/>
            </a:solidFill>
            <a:miter lim="800000"/>
            <a:headEnd/>
            <a:tailEnd/>
          </a:ln>
          <a:effectLst/>
        </p:spPr>
        <p:txBody>
          <a:bodyPr wrap="square">
            <a:spAutoFit/>
          </a:bodyPr>
          <a:lstStyle/>
          <a:p>
            <a:pPr algn="ctr">
              <a:spcBef>
                <a:spcPct val="50000"/>
              </a:spcBef>
            </a:pPr>
            <a:r>
              <a:rPr lang="es-ES_tradnl" dirty="0"/>
              <a:t>A </a:t>
            </a:r>
            <a:r>
              <a:rPr lang="es-ES_tradnl" dirty="0" err="1"/>
              <a:t>mountain</a:t>
            </a:r>
            <a:r>
              <a:rPr lang="es-ES_tradnl" dirty="0"/>
              <a:t> </a:t>
            </a:r>
            <a:r>
              <a:rPr lang="es-ES_tradnl" dirty="0" err="1"/>
              <a:t>area</a:t>
            </a:r>
            <a:r>
              <a:rPr lang="es-ES_tradnl" dirty="0"/>
              <a:t> in </a:t>
            </a:r>
            <a:r>
              <a:rPr lang="es-ES_tradnl" dirty="0" err="1"/>
              <a:t>Southeast</a:t>
            </a:r>
            <a:r>
              <a:rPr lang="es-ES_tradnl" dirty="0"/>
              <a:t> </a:t>
            </a:r>
            <a:r>
              <a:rPr lang="es-ES_tradnl" dirty="0" err="1"/>
              <a:t>Spain</a:t>
            </a:r>
            <a:r>
              <a:rPr lang="es-ES_tradnl" dirty="0"/>
              <a:t>: </a:t>
            </a:r>
            <a:r>
              <a:rPr lang="es-ES_tradnl" dirty="0" err="1"/>
              <a:t>previously</a:t>
            </a:r>
            <a:r>
              <a:rPr lang="es-ES_tradnl" dirty="0"/>
              <a:t> </a:t>
            </a:r>
            <a:r>
              <a:rPr lang="es-ES_tradnl" dirty="0" err="1"/>
              <a:t>with</a:t>
            </a:r>
            <a:r>
              <a:rPr lang="es-ES_tradnl" dirty="0"/>
              <a:t> </a:t>
            </a:r>
            <a:r>
              <a:rPr lang="es-ES_tradnl" dirty="0" err="1"/>
              <a:t>flood</a:t>
            </a:r>
            <a:r>
              <a:rPr lang="es-ES_tradnl" dirty="0"/>
              <a:t> and erosive </a:t>
            </a:r>
            <a:r>
              <a:rPr lang="es-ES_tradnl" dirty="0" err="1"/>
              <a:t>problems</a:t>
            </a:r>
            <a:r>
              <a:rPr lang="es-ES_tradnl" dirty="0"/>
              <a:t>, </a:t>
            </a:r>
            <a:r>
              <a:rPr lang="es-ES_tradnl" dirty="0" err="1"/>
              <a:t>today</a:t>
            </a:r>
            <a:r>
              <a:rPr lang="es-ES_tradnl" dirty="0"/>
              <a:t> </a:t>
            </a:r>
            <a:r>
              <a:rPr lang="es-ES_tradnl" dirty="0" err="1"/>
              <a:t>is</a:t>
            </a:r>
            <a:r>
              <a:rPr lang="es-ES_tradnl" dirty="0"/>
              <a:t> a natural </a:t>
            </a:r>
            <a:r>
              <a:rPr lang="es-ES_tradnl" dirty="0" err="1"/>
              <a:t>area</a:t>
            </a:r>
            <a:r>
              <a:rPr lang="es-ES_tradnl" dirty="0"/>
              <a:t> after </a:t>
            </a:r>
            <a:r>
              <a:rPr lang="es-ES_tradnl" dirty="0" err="1"/>
              <a:t>an</a:t>
            </a:r>
            <a:r>
              <a:rPr lang="es-ES_tradnl" dirty="0"/>
              <a:t> </a:t>
            </a:r>
            <a:r>
              <a:rPr lang="es-ES_tradnl" dirty="0" err="1"/>
              <a:t>ambitious</a:t>
            </a:r>
            <a:r>
              <a:rPr lang="es-ES_tradnl" dirty="0"/>
              <a:t> </a:t>
            </a:r>
            <a:r>
              <a:rPr lang="es-ES_tradnl" dirty="0" err="1"/>
              <a:t>reforestation</a:t>
            </a:r>
            <a:r>
              <a:rPr lang="es-ES_tradnl" dirty="0"/>
              <a:t> </a:t>
            </a:r>
            <a:r>
              <a:rPr lang="es-ES_tradnl" dirty="0" err="1"/>
              <a:t>program</a:t>
            </a:r>
            <a:r>
              <a:rPr lang="es-ES_tradnl" dirty="0"/>
              <a:t> </a:t>
            </a:r>
            <a:endParaRPr lang="es-ES" dirty="0"/>
          </a:p>
        </p:txBody>
      </p:sp>
      <p:sp>
        <p:nvSpPr>
          <p:cNvPr id="8" name="Text Box 87">
            <a:extLst>
              <a:ext uri="{FF2B5EF4-FFF2-40B4-BE49-F238E27FC236}">
                <a16:creationId xmlns:a16="http://schemas.microsoft.com/office/drawing/2014/main" id="{44148DEE-B012-4D63-9194-C9AD67C353A2}"/>
              </a:ext>
            </a:extLst>
          </p:cNvPr>
          <p:cNvSpPr txBox="1">
            <a:spLocks noChangeArrowheads="1"/>
          </p:cNvSpPr>
          <p:nvPr/>
        </p:nvSpPr>
        <p:spPr bwMode="auto">
          <a:xfrm>
            <a:off x="1603885" y="1789941"/>
            <a:ext cx="1709958"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s-ES_tradnl" dirty="0">
                <a:solidFill>
                  <a:schemeClr val="bg1"/>
                </a:solidFill>
              </a:rPr>
              <a:t>1890</a:t>
            </a:r>
            <a:endParaRPr lang="es-ES" dirty="0">
              <a:solidFill>
                <a:schemeClr val="bg1"/>
              </a:solidFill>
            </a:endParaRPr>
          </a:p>
        </p:txBody>
      </p:sp>
      <p:sp>
        <p:nvSpPr>
          <p:cNvPr id="10" name="Text Box 87">
            <a:extLst>
              <a:ext uri="{FF2B5EF4-FFF2-40B4-BE49-F238E27FC236}">
                <a16:creationId xmlns:a16="http://schemas.microsoft.com/office/drawing/2014/main" id="{4DA7CD42-EE8D-4462-B22F-54EE16E88C07}"/>
              </a:ext>
            </a:extLst>
          </p:cNvPr>
          <p:cNvSpPr txBox="1">
            <a:spLocks noChangeArrowheads="1"/>
          </p:cNvSpPr>
          <p:nvPr/>
        </p:nvSpPr>
        <p:spPr bwMode="auto">
          <a:xfrm>
            <a:off x="5818126" y="1789941"/>
            <a:ext cx="1709958"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s-ES_tradnl" dirty="0" err="1">
                <a:solidFill>
                  <a:schemeClr val="bg1"/>
                </a:solidFill>
              </a:rPr>
              <a:t>Today</a:t>
            </a:r>
            <a:endParaRPr lang="es-ES" dirty="0">
              <a:solidFill>
                <a:schemeClr val="bg1"/>
              </a:solidFill>
            </a:endParaRPr>
          </a:p>
        </p:txBody>
      </p:sp>
    </p:spTree>
    <p:extLst>
      <p:ext uri="{BB962C8B-B14F-4D97-AF65-F5344CB8AC3E}">
        <p14:creationId xmlns:p14="http://schemas.microsoft.com/office/powerpoint/2010/main" val="131054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96E94C-B67D-4B8D-A7AE-87EAC2B65875}"/>
              </a:ext>
            </a:extLst>
          </p:cNvPr>
          <p:cNvSpPr/>
          <p:nvPr/>
        </p:nvSpPr>
        <p:spPr>
          <a:xfrm>
            <a:off x="198104" y="338138"/>
            <a:ext cx="8234696" cy="5909310"/>
          </a:xfrm>
          <a:prstGeom prst="rect">
            <a:avLst/>
          </a:prstGeom>
          <a:noFill/>
        </p:spPr>
        <p:txBody>
          <a:bodyPr wrap="square" lIns="91440" tIns="45720" rIns="91440" bIns="45720">
            <a:spAutoFit/>
          </a:bodyPr>
          <a:lstStyle/>
          <a:p>
            <a:pPr algn="ctr"/>
            <a:r>
              <a:rPr lang="es-ES" sz="5400" dirty="0" err="1">
                <a:ln w="0"/>
                <a:solidFill>
                  <a:srgbClr val="4E5D3D"/>
                </a:solidFill>
              </a:rPr>
              <a:t>L</a:t>
            </a:r>
            <a:r>
              <a:rPr lang="es-ES" sz="5400" b="0" cap="none" spc="0" dirty="0" err="1">
                <a:ln w="0"/>
                <a:solidFill>
                  <a:srgbClr val="4E5D3D"/>
                </a:solidFill>
                <a:effectLst/>
              </a:rPr>
              <a:t>et</a:t>
            </a:r>
            <a:r>
              <a:rPr lang="es-ES" sz="5400" b="0" cap="none" spc="0" dirty="0">
                <a:ln w="0"/>
                <a:solidFill>
                  <a:srgbClr val="4E5D3D"/>
                </a:solidFill>
                <a:effectLst/>
              </a:rPr>
              <a:t> </a:t>
            </a:r>
            <a:r>
              <a:rPr lang="es-ES" sz="5400" b="0" cap="none" spc="0" dirty="0" err="1">
                <a:ln w="0"/>
                <a:solidFill>
                  <a:srgbClr val="4E5D3D"/>
                </a:solidFill>
                <a:effectLst/>
              </a:rPr>
              <a:t>the</a:t>
            </a:r>
            <a:r>
              <a:rPr lang="es-ES" sz="5400" b="0" cap="none" spc="0" dirty="0">
                <a:ln w="0"/>
                <a:solidFill>
                  <a:srgbClr val="4E5D3D"/>
                </a:solidFill>
                <a:effectLst/>
              </a:rPr>
              <a:t> </a:t>
            </a:r>
            <a:r>
              <a:rPr lang="es-ES" sz="5400" b="0" cap="none" spc="0" dirty="0" err="1">
                <a:ln w="0"/>
                <a:solidFill>
                  <a:srgbClr val="4E5D3D"/>
                </a:solidFill>
                <a:effectLst/>
              </a:rPr>
              <a:t>plants</a:t>
            </a:r>
            <a:r>
              <a:rPr lang="es-ES" sz="5400" b="0" cap="none" spc="0" dirty="0">
                <a:ln w="0"/>
                <a:solidFill>
                  <a:srgbClr val="4E5D3D"/>
                </a:solidFill>
                <a:effectLst/>
              </a:rPr>
              <a:t> do </a:t>
            </a:r>
            <a:r>
              <a:rPr lang="es-ES" sz="5400" b="0" cap="none" spc="0" dirty="0" err="1">
                <a:ln w="0"/>
                <a:solidFill>
                  <a:srgbClr val="4E5D3D"/>
                </a:solidFill>
                <a:effectLst/>
              </a:rPr>
              <a:t>their</a:t>
            </a:r>
            <a:r>
              <a:rPr lang="es-ES" sz="5400" b="0" cap="none" spc="0" dirty="0">
                <a:ln w="0"/>
                <a:solidFill>
                  <a:srgbClr val="4E5D3D"/>
                </a:solidFill>
                <a:effectLst/>
              </a:rPr>
              <a:t> </a:t>
            </a:r>
            <a:r>
              <a:rPr lang="es-ES" sz="5400" b="0" cap="none" spc="0" dirty="0" err="1">
                <a:ln w="0"/>
                <a:solidFill>
                  <a:srgbClr val="4E5D3D"/>
                </a:solidFill>
                <a:effectLst/>
              </a:rPr>
              <a:t>work</a:t>
            </a:r>
            <a:r>
              <a:rPr lang="es-ES" sz="5400" b="0" cap="none" spc="0" dirty="0">
                <a:ln w="0"/>
                <a:solidFill>
                  <a:srgbClr val="4E5D3D"/>
                </a:solidFill>
                <a:effectLst/>
              </a:rPr>
              <a:t>!</a:t>
            </a:r>
          </a:p>
          <a:p>
            <a:pPr algn="ctr"/>
            <a:endParaRPr lang="es-ES" sz="5400" dirty="0">
              <a:ln w="0"/>
              <a:solidFill>
                <a:srgbClr val="4E5D3D"/>
              </a:solidFill>
            </a:endParaRPr>
          </a:p>
          <a:p>
            <a:pPr algn="ctr"/>
            <a:endParaRPr lang="es-ES" sz="5400" dirty="0">
              <a:ln w="0"/>
              <a:solidFill>
                <a:srgbClr val="4E5D3D"/>
              </a:solidFill>
            </a:endParaRPr>
          </a:p>
          <a:p>
            <a:pPr algn="ctr"/>
            <a:endParaRPr lang="es-ES" sz="5400" dirty="0">
              <a:ln w="0"/>
              <a:solidFill>
                <a:srgbClr val="4E5D3D"/>
              </a:solidFill>
            </a:endParaRPr>
          </a:p>
          <a:p>
            <a:pPr algn="ctr"/>
            <a:endParaRPr lang="es-ES" sz="5400" dirty="0">
              <a:ln w="0"/>
              <a:solidFill>
                <a:srgbClr val="4E5D3D"/>
              </a:solidFill>
            </a:endParaRPr>
          </a:p>
          <a:p>
            <a:pPr algn="ctr"/>
            <a:endParaRPr lang="es-ES" sz="5400" dirty="0">
              <a:ln w="0"/>
              <a:solidFill>
                <a:srgbClr val="4E5D3D"/>
              </a:solidFill>
            </a:endParaRPr>
          </a:p>
          <a:p>
            <a:pPr algn="ctr"/>
            <a:r>
              <a:rPr lang="es-ES" sz="5400" dirty="0" err="1">
                <a:ln w="0"/>
                <a:solidFill>
                  <a:srgbClr val="4E5D3D"/>
                </a:solidFill>
              </a:rPr>
              <a:t>Thank</a:t>
            </a:r>
            <a:r>
              <a:rPr lang="es-ES" sz="5400" dirty="0">
                <a:ln w="0"/>
                <a:solidFill>
                  <a:srgbClr val="4E5D3D"/>
                </a:solidFill>
              </a:rPr>
              <a:t> </a:t>
            </a:r>
            <a:r>
              <a:rPr lang="es-ES" sz="5400" dirty="0" err="1">
                <a:ln w="0"/>
                <a:solidFill>
                  <a:srgbClr val="4E5D3D"/>
                </a:solidFill>
              </a:rPr>
              <a:t>you</a:t>
            </a:r>
            <a:endParaRPr lang="es-ES" sz="5400" b="0" cap="none" spc="0" dirty="0">
              <a:ln w="0"/>
              <a:solidFill>
                <a:srgbClr val="4E5D3D"/>
              </a:solidFill>
              <a:effectLst/>
            </a:endParaRPr>
          </a:p>
        </p:txBody>
      </p:sp>
      <p:pic>
        <p:nvPicPr>
          <p:cNvPr id="3" name="Imagen 2">
            <a:extLst>
              <a:ext uri="{FF2B5EF4-FFF2-40B4-BE49-F238E27FC236}">
                <a16:creationId xmlns:a16="http://schemas.microsoft.com/office/drawing/2014/main" id="{29E8DC34-ABA1-4629-BB0F-620D916AB27C}"/>
              </a:ext>
            </a:extLst>
          </p:cNvPr>
          <p:cNvPicPr>
            <a:picLocks noChangeAspect="1"/>
          </p:cNvPicPr>
          <p:nvPr/>
        </p:nvPicPr>
        <p:blipFill>
          <a:blip r:embed="rId2"/>
          <a:stretch>
            <a:fillRect/>
          </a:stretch>
        </p:blipFill>
        <p:spPr>
          <a:xfrm>
            <a:off x="2622700" y="1411188"/>
            <a:ext cx="3578543" cy="3578543"/>
          </a:xfrm>
          <a:prstGeom prst="rect">
            <a:avLst/>
          </a:prstGeom>
        </p:spPr>
      </p:pic>
    </p:spTree>
    <p:extLst>
      <p:ext uri="{BB962C8B-B14F-4D97-AF65-F5344CB8AC3E}">
        <p14:creationId xmlns:p14="http://schemas.microsoft.com/office/powerpoint/2010/main" val="311330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oss section of young plant and roots">
            <a:extLst>
              <a:ext uri="{FF2B5EF4-FFF2-40B4-BE49-F238E27FC236}">
                <a16:creationId xmlns:a16="http://schemas.microsoft.com/office/drawing/2014/main" id="{42C9B97C-D501-4AB6-B8A6-6A06A19DF228}"/>
              </a:ext>
            </a:extLst>
          </p:cNvPr>
          <p:cNvPicPr>
            <a:picLocks noChangeAspect="1"/>
          </p:cNvPicPr>
          <p:nvPr/>
        </p:nvPicPr>
        <p:blipFill rotWithShape="1">
          <a:blip r:embed="rId2"/>
          <a:srcRect l="27468" r="4749"/>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EA78703E-3A00-4E46-8C5D-F4F785A2A57F}"/>
              </a:ext>
            </a:extLst>
          </p:cNvPr>
          <p:cNvSpPr txBox="1"/>
          <p:nvPr/>
        </p:nvSpPr>
        <p:spPr>
          <a:xfrm>
            <a:off x="278320" y="2718054"/>
            <a:ext cx="2579180" cy="415288"/>
          </a:xfrm>
          <a:prstGeom prst="rect">
            <a:avLst/>
          </a:prstGeom>
        </p:spPr>
        <p:txBody>
          <a:bodyPr vert="horz" lIns="91440" tIns="45720" rIns="91440" bIns="45720" rtlCol="0" anchor="t">
            <a:noAutofit/>
          </a:bodyPr>
          <a:lstStyle/>
          <a:p>
            <a:pPr defTabSz="914400">
              <a:lnSpc>
                <a:spcPct val="90000"/>
              </a:lnSpc>
              <a:spcAft>
                <a:spcPts val="600"/>
              </a:spcAft>
            </a:pPr>
            <a:r>
              <a:rPr lang="en-US" sz="2400" b="1" dirty="0"/>
              <a:t>SOIL CREATION</a:t>
            </a:r>
          </a:p>
        </p:txBody>
      </p:sp>
    </p:spTree>
    <p:extLst>
      <p:ext uri="{BB962C8B-B14F-4D97-AF65-F5344CB8AC3E}">
        <p14:creationId xmlns:p14="http://schemas.microsoft.com/office/powerpoint/2010/main" val="172526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D004CA4-8001-48BF-8CA1-47C46E0ECE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3005" y="908729"/>
            <a:ext cx="7213600" cy="4526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87">
            <a:extLst>
              <a:ext uri="{FF2B5EF4-FFF2-40B4-BE49-F238E27FC236}">
                <a16:creationId xmlns:a16="http://schemas.microsoft.com/office/drawing/2014/main" id="{8ACD8A53-4D49-4F8E-BC66-262B06365A9F}"/>
              </a:ext>
            </a:extLst>
          </p:cNvPr>
          <p:cNvSpPr txBox="1">
            <a:spLocks noChangeArrowheads="1"/>
          </p:cNvSpPr>
          <p:nvPr/>
        </p:nvSpPr>
        <p:spPr bwMode="auto">
          <a:xfrm>
            <a:off x="1051612" y="5604084"/>
            <a:ext cx="7076387" cy="923330"/>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n-GB" dirty="0">
                <a:solidFill>
                  <a:schemeClr val="bg1"/>
                </a:solidFill>
              </a:rPr>
              <a:t>It’s a very slow process of disintegration of the bed rock where the meteorological agents (rain, ice, wind) and vegetation (via the roots of the plants and organic matter) make this physical and chemical work.</a:t>
            </a:r>
            <a:endParaRPr lang="es-ES" dirty="0">
              <a:solidFill>
                <a:schemeClr val="bg1"/>
              </a:solidFill>
            </a:endParaRPr>
          </a:p>
        </p:txBody>
      </p:sp>
      <p:sp>
        <p:nvSpPr>
          <p:cNvPr id="11" name="Text Box 87">
            <a:extLst>
              <a:ext uri="{FF2B5EF4-FFF2-40B4-BE49-F238E27FC236}">
                <a16:creationId xmlns:a16="http://schemas.microsoft.com/office/drawing/2014/main" id="{BDC96443-7A65-4C6B-AE84-0D9000659827}"/>
              </a:ext>
            </a:extLst>
          </p:cNvPr>
          <p:cNvSpPr txBox="1">
            <a:spLocks noChangeArrowheads="1"/>
          </p:cNvSpPr>
          <p:nvPr/>
        </p:nvSpPr>
        <p:spPr bwMode="auto">
          <a:xfrm>
            <a:off x="1559705" y="219363"/>
            <a:ext cx="6024590"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n-GB" dirty="0">
                <a:solidFill>
                  <a:schemeClr val="bg1"/>
                </a:solidFill>
              </a:rPr>
              <a:t>Soil creation depends on vegetation and climate.</a:t>
            </a:r>
          </a:p>
        </p:txBody>
      </p:sp>
    </p:spTree>
    <p:extLst>
      <p:ext uri="{BB962C8B-B14F-4D97-AF65-F5344CB8AC3E}">
        <p14:creationId xmlns:p14="http://schemas.microsoft.com/office/powerpoint/2010/main" val="209436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077" name="Freeform: Shape 7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D302F2C1-18C8-4AF9-8398-62D5ECE0FF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9705" y="1556819"/>
            <a:ext cx="6880367" cy="3835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7">
            <a:extLst>
              <a:ext uri="{FF2B5EF4-FFF2-40B4-BE49-F238E27FC236}">
                <a16:creationId xmlns:a16="http://schemas.microsoft.com/office/drawing/2014/main" id="{1C3C4756-DA1E-4841-BFE3-F230E94A2145}"/>
              </a:ext>
            </a:extLst>
          </p:cNvPr>
          <p:cNvSpPr txBox="1">
            <a:spLocks noChangeArrowheads="1"/>
          </p:cNvSpPr>
          <p:nvPr/>
        </p:nvSpPr>
        <p:spPr bwMode="auto">
          <a:xfrm>
            <a:off x="1610504" y="717203"/>
            <a:ext cx="6781655"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n-GB" dirty="0">
                <a:solidFill>
                  <a:schemeClr val="bg1"/>
                </a:solidFill>
              </a:rPr>
              <a:t>The more mature the soil the more biomass the </a:t>
            </a:r>
            <a:r>
              <a:rPr lang="en-GB">
                <a:solidFill>
                  <a:schemeClr val="bg1"/>
                </a:solidFill>
              </a:rPr>
              <a:t>ecosystem accepts</a:t>
            </a:r>
            <a:endParaRPr lang="en-GB" dirty="0">
              <a:solidFill>
                <a:schemeClr val="bg1"/>
              </a:solidFill>
            </a:endParaRPr>
          </a:p>
        </p:txBody>
      </p:sp>
    </p:spTree>
    <p:extLst>
      <p:ext uri="{BB962C8B-B14F-4D97-AF65-F5344CB8AC3E}">
        <p14:creationId xmlns:p14="http://schemas.microsoft.com/office/powerpoint/2010/main" val="155489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3E6"/>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9CFEF1D-A036-40E0-A939-8057DCD09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9037"/>
            <a:ext cx="9144000" cy="562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9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7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C440F392-10DF-4213-A079-F2611A64E1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2679" y="2032955"/>
            <a:ext cx="7600950" cy="39334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7">
            <a:extLst>
              <a:ext uri="{FF2B5EF4-FFF2-40B4-BE49-F238E27FC236}">
                <a16:creationId xmlns:a16="http://schemas.microsoft.com/office/drawing/2014/main" id="{8EBED287-68BE-471B-BFFD-B0E4976EB0C3}"/>
              </a:ext>
            </a:extLst>
          </p:cNvPr>
          <p:cNvSpPr txBox="1">
            <a:spLocks noChangeArrowheads="1"/>
          </p:cNvSpPr>
          <p:nvPr/>
        </p:nvSpPr>
        <p:spPr bwMode="auto">
          <a:xfrm>
            <a:off x="1536192" y="1007622"/>
            <a:ext cx="6024590" cy="646331"/>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n-GB" dirty="0">
                <a:solidFill>
                  <a:schemeClr val="bg1"/>
                </a:solidFill>
              </a:rPr>
              <a:t>Different climates with distinct vegetation generate different type of soils</a:t>
            </a:r>
            <a:endParaRPr lang="es-ES" dirty="0">
              <a:solidFill>
                <a:schemeClr val="bg1"/>
              </a:solidFill>
            </a:endParaRPr>
          </a:p>
        </p:txBody>
      </p:sp>
    </p:spTree>
    <p:extLst>
      <p:ext uri="{BB962C8B-B14F-4D97-AF65-F5344CB8AC3E}">
        <p14:creationId xmlns:p14="http://schemas.microsoft.com/office/powerpoint/2010/main" val="25657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049E0FB-6FB7-48F9-9F32-E6494F57229A}"/>
              </a:ext>
            </a:extLst>
          </p:cNvPr>
          <p:cNvPicPr>
            <a:picLocks noChangeAspect="1"/>
          </p:cNvPicPr>
          <p:nvPr/>
        </p:nvPicPr>
        <p:blipFill rotWithShape="1">
          <a:blip r:embed="rId2"/>
          <a:srcRect l="18579" t="3018" r="33153" b="-1"/>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4E352C74-01E4-4A85-B0F5-E3B1D8D043E6}"/>
              </a:ext>
            </a:extLst>
          </p:cNvPr>
          <p:cNvSpPr txBox="1"/>
          <p:nvPr/>
        </p:nvSpPr>
        <p:spPr>
          <a:xfrm>
            <a:off x="278320" y="2718054"/>
            <a:ext cx="2579180" cy="314706"/>
          </a:xfrm>
          <a:prstGeom prst="rect">
            <a:avLst/>
          </a:prstGeom>
        </p:spPr>
        <p:txBody>
          <a:bodyPr vert="horz" lIns="91440" tIns="45720" rIns="91440" bIns="45720" rtlCol="0" anchor="t">
            <a:noAutofit/>
          </a:bodyPr>
          <a:lstStyle/>
          <a:p>
            <a:pPr defTabSz="914400">
              <a:lnSpc>
                <a:spcPct val="90000"/>
              </a:lnSpc>
              <a:spcAft>
                <a:spcPts val="600"/>
              </a:spcAft>
            </a:pPr>
            <a:r>
              <a:rPr lang="en-US" sz="2000" b="1" dirty="0"/>
              <a:t>SOIL DESTRUCTIÓN: EROSION</a:t>
            </a:r>
          </a:p>
        </p:txBody>
      </p:sp>
    </p:spTree>
    <p:extLst>
      <p:ext uri="{BB962C8B-B14F-4D97-AF65-F5344CB8AC3E}">
        <p14:creationId xmlns:p14="http://schemas.microsoft.com/office/powerpoint/2010/main" val="393953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68" name="AutoShape 96"/>
          <p:cNvCxnSpPr>
            <a:cxnSpLocks noChangeShapeType="1"/>
          </p:cNvCxnSpPr>
          <p:nvPr/>
        </p:nvCxnSpPr>
        <p:spPr bwMode="auto">
          <a:xfrm rot="10800000">
            <a:off x="1928794" y="4714885"/>
            <a:ext cx="119074" cy="648591"/>
          </a:xfrm>
          <a:prstGeom prst="bentConnector2">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3169" name="AutoShape 97"/>
          <p:cNvCxnSpPr>
            <a:cxnSpLocks noChangeShapeType="1"/>
          </p:cNvCxnSpPr>
          <p:nvPr/>
        </p:nvCxnSpPr>
        <p:spPr bwMode="auto">
          <a:xfrm rot="10800000">
            <a:off x="5429258" y="3571879"/>
            <a:ext cx="1311902" cy="905200"/>
          </a:xfrm>
          <a:prstGeom prst="bentConnector3">
            <a:avLst>
              <a:gd name="adj1" fmla="val 50000"/>
            </a:avLst>
          </a:prstGeom>
          <a:ln>
            <a:headEnd/>
            <a:tailEnd type="triangle" w="med" len="med"/>
          </a:ln>
        </p:spPr>
        <p:style>
          <a:lnRef idx="2">
            <a:schemeClr val="accent3"/>
          </a:lnRef>
          <a:fillRef idx="0">
            <a:schemeClr val="accent3"/>
          </a:fillRef>
          <a:effectRef idx="1">
            <a:schemeClr val="accent3"/>
          </a:effectRef>
          <a:fontRef idx="minor">
            <a:schemeClr val="tx1"/>
          </a:fontRef>
        </p:style>
      </p:cxnSp>
      <p:sp>
        <p:nvSpPr>
          <p:cNvPr id="217" name="Text Box 87"/>
          <p:cNvSpPr txBox="1">
            <a:spLocks noChangeArrowheads="1"/>
          </p:cNvSpPr>
          <p:nvPr/>
        </p:nvSpPr>
        <p:spPr bwMode="auto">
          <a:xfrm>
            <a:off x="1928794" y="928670"/>
            <a:ext cx="4857784" cy="646331"/>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On this young soil a coniferous forest develops, taking advantage of rather sandy soils.</a:t>
            </a:r>
            <a:endParaRPr lang="es-ES" dirty="0">
              <a:solidFill>
                <a:schemeClr val="bg1"/>
              </a:solidFill>
            </a:endParaRPr>
          </a:p>
        </p:txBody>
      </p:sp>
      <p:pic>
        <p:nvPicPr>
          <p:cNvPr id="132" name="131 Imagen" descr="Imagen1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929" y="1835028"/>
            <a:ext cx="5626143" cy="3187945"/>
          </a:xfrm>
          <a:prstGeom prst="rect">
            <a:avLst/>
          </a:prstGeom>
        </p:spPr>
      </p:pic>
      <p:sp>
        <p:nvSpPr>
          <p:cNvPr id="3159" name="Text Box 87"/>
          <p:cNvSpPr txBox="1">
            <a:spLocks noChangeArrowheads="1"/>
          </p:cNvSpPr>
          <p:nvPr/>
        </p:nvSpPr>
        <p:spPr bwMode="auto">
          <a:xfrm>
            <a:off x="5143536" y="4477079"/>
            <a:ext cx="3357554" cy="646331"/>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Upper layer of sand with a very sparse </a:t>
            </a:r>
            <a:r>
              <a:rPr lang="en-GB" dirty="0" err="1">
                <a:solidFill>
                  <a:schemeClr val="bg1"/>
                </a:solidFill>
              </a:rPr>
              <a:t>humic</a:t>
            </a:r>
            <a:r>
              <a:rPr lang="en-GB" dirty="0">
                <a:solidFill>
                  <a:schemeClr val="bg1"/>
                </a:solidFill>
              </a:rPr>
              <a:t> horizon</a:t>
            </a:r>
            <a:endParaRPr lang="es-ES" dirty="0">
              <a:solidFill>
                <a:schemeClr val="bg1"/>
              </a:solidFill>
            </a:endParaRPr>
          </a:p>
        </p:txBody>
      </p:sp>
      <p:sp>
        <p:nvSpPr>
          <p:cNvPr id="3160" name="Text Box 88"/>
          <p:cNvSpPr txBox="1">
            <a:spLocks noChangeArrowheads="1"/>
          </p:cNvSpPr>
          <p:nvPr/>
        </p:nvSpPr>
        <p:spPr bwMode="auto">
          <a:xfrm>
            <a:off x="1357290" y="5072075"/>
            <a:ext cx="3309950"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es-ES_tradnl" dirty="0" err="1">
                <a:solidFill>
                  <a:schemeClr val="bg1"/>
                </a:solidFill>
              </a:rPr>
              <a:t>Clay</a:t>
            </a:r>
            <a:r>
              <a:rPr lang="es-ES_tradnl" dirty="0">
                <a:solidFill>
                  <a:schemeClr val="bg1"/>
                </a:solidFill>
              </a:rPr>
              <a:t> </a:t>
            </a:r>
            <a:r>
              <a:rPr lang="es-ES_tradnl" dirty="0" err="1">
                <a:solidFill>
                  <a:schemeClr val="bg1"/>
                </a:solidFill>
              </a:rPr>
              <a:t>layer</a:t>
            </a:r>
            <a:r>
              <a:rPr lang="es-ES_tradnl" dirty="0">
                <a:solidFill>
                  <a:schemeClr val="bg1"/>
                </a:solidFill>
              </a:rPr>
              <a:t> </a:t>
            </a:r>
            <a:r>
              <a:rPr lang="es-ES_tradnl" dirty="0" err="1">
                <a:solidFill>
                  <a:schemeClr val="bg1"/>
                </a:solidFill>
              </a:rPr>
              <a:t>is</a:t>
            </a:r>
            <a:r>
              <a:rPr lang="es-ES_tradnl" dirty="0">
                <a:solidFill>
                  <a:schemeClr val="bg1"/>
                </a:solidFill>
              </a:rPr>
              <a:t> </a:t>
            </a:r>
            <a:r>
              <a:rPr lang="es-ES_tradnl" dirty="0" err="1">
                <a:solidFill>
                  <a:schemeClr val="bg1"/>
                </a:solidFill>
              </a:rPr>
              <a:t>stiil</a:t>
            </a:r>
            <a:r>
              <a:rPr lang="es-ES_tradnl" dirty="0">
                <a:solidFill>
                  <a:schemeClr val="bg1"/>
                </a:solidFill>
              </a:rPr>
              <a:t> </a:t>
            </a:r>
            <a:r>
              <a:rPr lang="es-ES_tradnl" dirty="0" err="1">
                <a:solidFill>
                  <a:schemeClr val="bg1"/>
                </a:solidFill>
              </a:rPr>
              <a:t>underdeveloped</a:t>
            </a:r>
            <a:endParaRPr lang="es-E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0" name="Text Box 88"/>
          <p:cNvSpPr txBox="1">
            <a:spLocks noChangeArrowheads="1"/>
          </p:cNvSpPr>
          <p:nvPr/>
        </p:nvSpPr>
        <p:spPr bwMode="auto">
          <a:xfrm>
            <a:off x="2460568" y="5585231"/>
            <a:ext cx="3309950"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es-ES_tradnl" dirty="0" err="1">
                <a:solidFill>
                  <a:schemeClr val="bg1"/>
                </a:solidFill>
              </a:rPr>
              <a:t>Clay</a:t>
            </a:r>
            <a:r>
              <a:rPr lang="es-ES_tradnl" dirty="0">
                <a:solidFill>
                  <a:schemeClr val="bg1"/>
                </a:solidFill>
              </a:rPr>
              <a:t> </a:t>
            </a:r>
            <a:r>
              <a:rPr lang="es-ES_tradnl" dirty="0" err="1">
                <a:solidFill>
                  <a:schemeClr val="bg1"/>
                </a:solidFill>
              </a:rPr>
              <a:t>layer</a:t>
            </a:r>
            <a:r>
              <a:rPr lang="es-ES_tradnl" dirty="0">
                <a:solidFill>
                  <a:schemeClr val="bg1"/>
                </a:solidFill>
              </a:rPr>
              <a:t> </a:t>
            </a:r>
            <a:r>
              <a:rPr lang="es-ES_tradnl" dirty="0" err="1">
                <a:solidFill>
                  <a:schemeClr val="bg1"/>
                </a:solidFill>
              </a:rPr>
              <a:t>gets</a:t>
            </a:r>
            <a:r>
              <a:rPr lang="es-ES_tradnl" dirty="0">
                <a:solidFill>
                  <a:schemeClr val="bg1"/>
                </a:solidFill>
              </a:rPr>
              <a:t> </a:t>
            </a:r>
            <a:r>
              <a:rPr lang="es-ES_tradnl" dirty="0" err="1">
                <a:solidFill>
                  <a:schemeClr val="bg1"/>
                </a:solidFill>
              </a:rPr>
              <a:t>wider</a:t>
            </a:r>
            <a:endParaRPr lang="es-ES" dirty="0">
              <a:solidFill>
                <a:schemeClr val="bg1"/>
              </a:solidFill>
            </a:endParaRPr>
          </a:p>
        </p:txBody>
      </p:sp>
      <p:sp>
        <p:nvSpPr>
          <p:cNvPr id="3159" name="Text Box 87"/>
          <p:cNvSpPr txBox="1">
            <a:spLocks noChangeArrowheads="1"/>
          </p:cNvSpPr>
          <p:nvPr/>
        </p:nvSpPr>
        <p:spPr bwMode="auto">
          <a:xfrm>
            <a:off x="6388799" y="4754234"/>
            <a:ext cx="2639056" cy="1200329"/>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s-ES_tradnl" dirty="0" err="1">
                <a:solidFill>
                  <a:schemeClr val="bg1"/>
                </a:solidFill>
              </a:rPr>
              <a:t>Humic</a:t>
            </a:r>
            <a:r>
              <a:rPr lang="es-ES_tradnl" dirty="0">
                <a:solidFill>
                  <a:schemeClr val="bg1"/>
                </a:solidFill>
              </a:rPr>
              <a:t> </a:t>
            </a:r>
            <a:r>
              <a:rPr lang="es-ES_tradnl" dirty="0" err="1">
                <a:solidFill>
                  <a:schemeClr val="bg1"/>
                </a:solidFill>
              </a:rPr>
              <a:t>horizon</a:t>
            </a:r>
            <a:r>
              <a:rPr lang="es-ES_tradnl" dirty="0">
                <a:solidFill>
                  <a:schemeClr val="bg1"/>
                </a:solidFill>
              </a:rPr>
              <a:t> </a:t>
            </a:r>
            <a:r>
              <a:rPr lang="es-ES_tradnl" dirty="0" err="1">
                <a:solidFill>
                  <a:schemeClr val="bg1"/>
                </a:solidFill>
              </a:rPr>
              <a:t>develops</a:t>
            </a:r>
            <a:r>
              <a:rPr lang="es-ES_tradnl" dirty="0">
                <a:solidFill>
                  <a:schemeClr val="bg1"/>
                </a:solidFill>
              </a:rPr>
              <a:t> and </a:t>
            </a:r>
            <a:r>
              <a:rPr lang="es-ES_tradnl" dirty="0" err="1">
                <a:solidFill>
                  <a:schemeClr val="bg1"/>
                </a:solidFill>
              </a:rPr>
              <a:t>sand</a:t>
            </a:r>
            <a:r>
              <a:rPr lang="es-ES_tradnl" dirty="0">
                <a:solidFill>
                  <a:schemeClr val="bg1"/>
                </a:solidFill>
              </a:rPr>
              <a:t> </a:t>
            </a:r>
            <a:r>
              <a:rPr lang="es-ES_tradnl" dirty="0" err="1">
                <a:solidFill>
                  <a:schemeClr val="bg1"/>
                </a:solidFill>
              </a:rPr>
              <a:t>layer</a:t>
            </a:r>
            <a:r>
              <a:rPr lang="es-ES_tradnl" dirty="0">
                <a:solidFill>
                  <a:schemeClr val="bg1"/>
                </a:solidFill>
              </a:rPr>
              <a:t> </a:t>
            </a:r>
            <a:r>
              <a:rPr lang="es-ES_tradnl" dirty="0" err="1">
                <a:solidFill>
                  <a:schemeClr val="bg1"/>
                </a:solidFill>
              </a:rPr>
              <a:t>receives</a:t>
            </a:r>
            <a:r>
              <a:rPr lang="es-ES_tradnl" dirty="0">
                <a:solidFill>
                  <a:schemeClr val="bg1"/>
                </a:solidFill>
              </a:rPr>
              <a:t> </a:t>
            </a:r>
            <a:r>
              <a:rPr lang="es-ES_tradnl" dirty="0" err="1">
                <a:solidFill>
                  <a:schemeClr val="bg1"/>
                </a:solidFill>
              </a:rPr>
              <a:t>greater</a:t>
            </a:r>
            <a:r>
              <a:rPr lang="es-ES_tradnl" dirty="0">
                <a:solidFill>
                  <a:schemeClr val="bg1"/>
                </a:solidFill>
              </a:rPr>
              <a:t> </a:t>
            </a:r>
            <a:r>
              <a:rPr lang="es-ES_tradnl" dirty="0" err="1">
                <a:solidFill>
                  <a:schemeClr val="bg1"/>
                </a:solidFill>
              </a:rPr>
              <a:t>amount</a:t>
            </a:r>
            <a:r>
              <a:rPr lang="es-ES_tradnl" dirty="0">
                <a:solidFill>
                  <a:schemeClr val="bg1"/>
                </a:solidFill>
              </a:rPr>
              <a:t> </a:t>
            </a:r>
            <a:r>
              <a:rPr lang="es-ES_tradnl" dirty="0" err="1">
                <a:solidFill>
                  <a:schemeClr val="bg1"/>
                </a:solidFill>
              </a:rPr>
              <a:t>of</a:t>
            </a:r>
            <a:r>
              <a:rPr lang="es-ES_tradnl" dirty="0">
                <a:solidFill>
                  <a:schemeClr val="bg1"/>
                </a:solidFill>
              </a:rPr>
              <a:t> </a:t>
            </a:r>
            <a:r>
              <a:rPr lang="es-ES_tradnl" dirty="0" err="1">
                <a:solidFill>
                  <a:schemeClr val="bg1"/>
                </a:solidFill>
              </a:rPr>
              <a:t>organic</a:t>
            </a:r>
            <a:r>
              <a:rPr lang="es-ES_tradnl" dirty="0">
                <a:solidFill>
                  <a:schemeClr val="bg1"/>
                </a:solidFill>
              </a:rPr>
              <a:t> </a:t>
            </a:r>
            <a:r>
              <a:rPr lang="es-ES_tradnl" dirty="0" err="1">
                <a:solidFill>
                  <a:schemeClr val="bg1"/>
                </a:solidFill>
              </a:rPr>
              <a:t>matter</a:t>
            </a:r>
            <a:endParaRPr lang="es-ES" dirty="0">
              <a:solidFill>
                <a:schemeClr val="bg1"/>
              </a:solidFill>
            </a:endParaRPr>
          </a:p>
        </p:txBody>
      </p:sp>
      <p:cxnSp>
        <p:nvCxnSpPr>
          <p:cNvPr id="3168" name="AutoShape 96"/>
          <p:cNvCxnSpPr>
            <a:cxnSpLocks noChangeShapeType="1"/>
            <a:stCxn id="3160" idx="1"/>
          </p:cNvCxnSpPr>
          <p:nvPr/>
        </p:nvCxnSpPr>
        <p:spPr bwMode="auto">
          <a:xfrm rot="10800000">
            <a:off x="2294314" y="4549833"/>
            <a:ext cx="166255" cy="1220064"/>
          </a:xfrm>
          <a:prstGeom prst="bentConnector2">
            <a:avLst/>
          </a:prstGeom>
          <a:ln w="28575">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3169" name="AutoShape 97"/>
          <p:cNvCxnSpPr>
            <a:cxnSpLocks noChangeShapeType="1"/>
            <a:stCxn id="3159" idx="0"/>
          </p:cNvCxnSpPr>
          <p:nvPr/>
        </p:nvCxnSpPr>
        <p:spPr bwMode="auto">
          <a:xfrm rot="16200000" flipV="1">
            <a:off x="6428663" y="3474569"/>
            <a:ext cx="1894656" cy="664673"/>
          </a:xfrm>
          <a:prstGeom prst="bentConnector3">
            <a:avLst>
              <a:gd name="adj1" fmla="val 50000"/>
            </a:avLst>
          </a:prstGeom>
          <a:ln w="28575">
            <a:headEnd/>
            <a:tailEnd type="triangle" w="med" len="med"/>
          </a:ln>
        </p:spPr>
        <p:style>
          <a:lnRef idx="2">
            <a:schemeClr val="accent3"/>
          </a:lnRef>
          <a:fillRef idx="0">
            <a:schemeClr val="accent3"/>
          </a:fillRef>
          <a:effectRef idx="1">
            <a:schemeClr val="accent3"/>
          </a:effectRef>
          <a:fontRef idx="minor">
            <a:schemeClr val="tx1"/>
          </a:fontRef>
        </p:style>
      </p:cxnSp>
      <p:sp>
        <p:nvSpPr>
          <p:cNvPr id="217" name="Text Box 87"/>
          <p:cNvSpPr txBox="1">
            <a:spLocks noChangeArrowheads="1"/>
          </p:cNvSpPr>
          <p:nvPr/>
        </p:nvSpPr>
        <p:spPr bwMode="auto">
          <a:xfrm>
            <a:off x="1771120" y="1016335"/>
            <a:ext cx="6173806" cy="369332"/>
          </a:xfrm>
          <a:prstGeom prst="rect">
            <a:avLst/>
          </a:prstGeom>
          <a:solidFill>
            <a:srgbClr val="4E5D3D"/>
          </a:solidFill>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n-GB" dirty="0">
                <a:solidFill>
                  <a:schemeClr val="bg1"/>
                </a:solidFill>
              </a:rPr>
              <a:t>As conditions improve, the most demanding tree species appear</a:t>
            </a:r>
            <a:endParaRPr lang="es-ES" dirty="0">
              <a:solidFill>
                <a:schemeClr val="bg1"/>
              </a:solidFill>
            </a:endParaRPr>
          </a:p>
        </p:txBody>
      </p:sp>
      <p:pic>
        <p:nvPicPr>
          <p:cNvPr id="219" name="218 Imagen" descr="Imagen1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120" y="1813694"/>
            <a:ext cx="5601761" cy="323061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383</Words>
  <Application>Microsoft Office PowerPoint</Application>
  <PresentationFormat>Presentación en pantalla (4:3)</PresentationFormat>
  <Paragraphs>48</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Lozano</dc:creator>
  <cp:lastModifiedBy>José Luis Lozano</cp:lastModifiedBy>
  <cp:revision>10</cp:revision>
  <dcterms:created xsi:type="dcterms:W3CDTF">2021-06-06T15:43:02Z</dcterms:created>
  <dcterms:modified xsi:type="dcterms:W3CDTF">2021-11-17T07:40:37Z</dcterms:modified>
</cp:coreProperties>
</file>