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p="http://schemas.openxmlformats.org/presentationml/2006/main" xmlns:s="http://schemas.openxmlformats.org/officeDocument/2006/sharedTypes" xmlns:r="http://schemas.openxmlformats.org/officeDocument/2006/relationships" saveSubsetFonts="1">
  <p:sldMasterIdLst>
    <p:sldMasterId r:id="rId4" id="2147483648"/>
  </p:sldMasterIdLst>
  <p:notesMasterIdLst>
    <p:notesMasterId r:id="rId5"/>
  </p:notesMasterIdLst>
  <p:sldIdLst>
    <p:sldId r:id="rId6" id="256"/>
    <p:sldId r:id="rId7" id="257"/>
    <p:sldId r:id="rId8" id="258"/>
    <p:sldId r:id="rId9" id="259"/>
    <p:sldId r:id="rId10" id="260"/>
    <p:sldId r:id="rId11" id="261"/>
    <p:sldId r:id="rId12" id="262"/>
    <p:sldId r:id="rId13" id="263"/>
  </p:sldIdLst>
  <p:sldSz cx="9144000" cy="6858000" type="screen4x3"/>
  <p:notesSz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cx="6858000" cy="9144000"/>
  <p:defaultText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defPPr>
      <a:defRPr lang="it-IT">
        <a:uFillTx/>
      </a:defRPr>
    </a:defPPr>
    <a:lvl1pPr algn="l" defTabSz="914400" eaLnBrk="1" hangingPunct="1" latinLnBrk="0" marL="0" rtl="0">
      <a:defRPr kern="1200" sz="1800">
        <a:solidFill>
          <a:schemeClr val="tx1"/>
        </a:solidFill>
        <a:uFillTx/>
        <a:latin typeface="+mn-lt"/>
        <a:ea typeface="+mn-ea"/>
        <a:cs typeface="+mn-cs"/>
      </a:defRPr>
    </a:lvl1pPr>
    <a:lvl2pPr algn="l" defTabSz="914400" eaLnBrk="1" hangingPunct="1" latinLnBrk="0" marL="457200" rtl="0">
      <a:defRPr kern="1200" sz="1800">
        <a:solidFill>
          <a:schemeClr val="tx1"/>
        </a:solidFill>
        <a:uFillTx/>
        <a:latin typeface="+mn-lt"/>
        <a:ea typeface="+mn-ea"/>
        <a:cs typeface="+mn-cs"/>
      </a:defRPr>
    </a:lvl2pPr>
    <a:lvl3pPr algn="l" defTabSz="914400" eaLnBrk="1" hangingPunct="1" latinLnBrk="0" marL="914400" rtl="0">
      <a:defRPr kern="1200" sz="1800">
        <a:solidFill>
          <a:schemeClr val="tx1"/>
        </a:solidFill>
        <a:uFillTx/>
        <a:latin typeface="+mn-lt"/>
        <a:ea typeface="+mn-ea"/>
        <a:cs typeface="+mn-cs"/>
      </a:defRPr>
    </a:lvl3pPr>
    <a:lvl4pPr algn="l" defTabSz="914400" eaLnBrk="1" hangingPunct="1" latinLnBrk="0" marL="1371600" rtl="0">
      <a:defRPr kern="1200" sz="1800">
        <a:solidFill>
          <a:schemeClr val="tx1"/>
        </a:solidFill>
        <a:uFillTx/>
        <a:latin typeface="+mn-lt"/>
        <a:ea typeface="+mn-ea"/>
        <a:cs typeface="+mn-cs"/>
      </a:defRPr>
    </a:lvl4pPr>
    <a:lvl5pPr algn="l" defTabSz="914400" eaLnBrk="1" hangingPunct="1" latinLnBrk="0" marL="1828800" rtl="0">
      <a:defRPr kern="1200" sz="1800">
        <a:solidFill>
          <a:schemeClr val="tx1"/>
        </a:solidFill>
        <a:uFillTx/>
        <a:latin typeface="+mn-lt"/>
        <a:ea typeface="+mn-ea"/>
        <a:cs typeface="+mn-cs"/>
      </a:defRPr>
    </a:lvl5pPr>
    <a:lvl6pPr algn="l" defTabSz="914400" eaLnBrk="1" hangingPunct="1" latinLnBrk="0" marL="2286000" rtl="0">
      <a:defRPr kern="1200" sz="1800">
        <a:solidFill>
          <a:schemeClr val="tx1"/>
        </a:solidFill>
        <a:uFillTx/>
        <a:latin typeface="+mn-lt"/>
        <a:ea typeface="+mn-ea"/>
        <a:cs typeface="+mn-cs"/>
      </a:defRPr>
    </a:lvl6pPr>
    <a:lvl7pPr algn="l" defTabSz="914400" eaLnBrk="1" hangingPunct="1" latinLnBrk="0" marL="2743200" rtl="0">
      <a:defRPr kern="1200" sz="1800">
        <a:solidFill>
          <a:schemeClr val="tx1"/>
        </a:solidFill>
        <a:uFillTx/>
        <a:latin typeface="+mn-lt"/>
        <a:ea typeface="+mn-ea"/>
        <a:cs typeface="+mn-cs"/>
      </a:defRPr>
    </a:lvl7pPr>
    <a:lvl8pPr algn="l" defTabSz="914400" eaLnBrk="1" hangingPunct="1" latinLnBrk="0" marL="3200400" rtl="0">
      <a:defRPr kern="1200" sz="1800">
        <a:solidFill>
          <a:schemeClr val="tx1"/>
        </a:solidFill>
        <a:uFillTx/>
        <a:latin typeface="+mn-lt"/>
        <a:ea typeface="+mn-ea"/>
        <a:cs typeface="+mn-cs"/>
      </a:defRPr>
    </a:lvl8pPr>
    <a:lvl9pPr algn="l" defTabSz="914400" eaLnBrk="1" hangingPunct="1" latinLnBrk="0" marL="3657600" rtl="0">
      <a:defRPr kern="1200" sz="1800">
        <a:solidFill>
          <a:schemeClr val="tx1"/>
        </a:solidFill>
        <a:uFillTx/>
        <a:latin typeface="+mn-lt"/>
        <a:ea typeface="+mn-ea"/>
        <a:cs typeface="+mn-cs"/>
      </a:defRPr>
    </a:lvl9pPr>
  </p:defaultTextStyle>
</p:presentation>
</file>

<file path=ppt/presProps.xml><?xml version="1.0" encoding="utf-8"?>
<p:presentationPr xmlns:a="http://schemas.openxmlformats.org/drawingml/2006/main" xmlns:p="http://schemas.openxmlformats.org/presentationml/2006/main" xmlns:s="http://schemas.openxmlformats.org/officeDocument/2006/sharedTypes" xmlns:r="http://schemas.openxmlformats.org/officeDocument/2006/relationships"/>
</file>

<file path=ppt/tableStyles.xml><?xml version="1.0" encoding="utf-8"?>
<a:tblStyleLst xmlns:a="http://schemas.openxmlformats.org/drawingml/2006/main" xmlns:c="http://schemas.openxmlformats.org/drawingml/2006/chart" xmlns:wpg="http://schemas.microsoft.com/office/word/2010/wordprocessingGroup" xmlns:pic="http://schemas.openxmlformats.org/drawingml/2006/picture" xmlns:wps="http://schemas.microsoft.com/office/word/2010/wordprocessingShape" xmlns:p="http://schemas.openxmlformats.org/presentationml/2006/main" xmlns:s="http://schemas.openxmlformats.org/officeDocument/2006/sharedTypes" xmlns:r="http://schemas.openxmlformats.org/officeDocument/2006/relationships" xmlns:dgm="http://schemas.openxmlformats.org/drawingml/2006/diagram" xmlns:wpc="http://schemas.microsoft.com/office/word/2010/wordprocessingCanvas" def="{5C22544A-7EE6-4342-B048-85BDC9FD1C3A}"/>
</file>

<file path=ppt/viewProps.xml><?xml version="1.0" encoding="utf-8"?>
<p:viewPr xmlns:a="http://schemas.openxmlformats.org/drawingml/2006/main" xmlns:p="http://schemas.openxmlformats.org/presentationml/2006/main" xmlns:s="http://schemas.openxmlformats.org/officeDocument/2006/sharedTypes" xmlns:r="http://schemas.openxmlformats.org/officeDocument/2006/relationships">
  <p:normalViewPr>
    <p:restoredLeft sz="15620"/>
    <p:restoredTop sz="94660"/>
  </p:normalViewPr>
  <p:slideViewPr>
    <p:cSldViewPr>
      <p:cViewPr varScale="1">
        <p:sca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x d="100" n="69"/>
          <a:sy d="100" n="69"/>
        </p:scale>
        <p:origin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x="-546" y="-90"/>
      </p:cViewPr>
      <p:guideLst>
        <p:guide orient="horz" pos="2160"/>
        <p:guide pos="2880"/>
      </p:guideLst>
    </p:cSldViewPr>
  </p:slideViewPr>
  <p:notesTextViewPr>
    <p:cViewPr>
      <p:sca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x d="100" n="100"/>
        <a:sy d="100" n="100"/>
      </p:scale>
      <p:origin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x="0" y="0"/>
    </p:cViewPr>
  </p:notesTextViewPr>
  <p:gridSpacing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cx="72008" cy="72008"/>
</p:viewPr>
</file>

<file path=ppt/_rels/presentation.xml.rels><?xml version="1.0" standalone="yes" ?><Relationships xmlns="http://schemas.openxmlformats.org/package/2006/relationships"><Relationship Id="rId1" Target="presProps.xml" Type="http://schemas.openxmlformats.org/officeDocument/2006/relationships/presProps"></Relationship><Relationship Id="rId2" Target="tableStyles.xml" Type="http://schemas.openxmlformats.org/officeDocument/2006/relationships/tableStyles"></Relationship><Relationship Id="rId3" Target="viewProps.xml" Type="http://schemas.openxmlformats.org/officeDocument/2006/relationships/viewProps"></Relationship><Relationship Id="rId4" Target="slideMasters/slideMaster1.xml" Type="http://schemas.openxmlformats.org/officeDocument/2006/relationships/slideMaster"></Relationship><Relationship Id="rId5" Target="notesMasters/notesMaster1.xml" Type="http://schemas.openxmlformats.org/officeDocument/2006/relationships/notesMaster"></Relationship><Relationship Id="rId6" Target="slides/slide1.xml" Type="http://schemas.openxmlformats.org/officeDocument/2006/relationships/slide"></Relationship><Relationship Id="rId7" Target="slides/slide2.xml" Type="http://schemas.openxmlformats.org/officeDocument/2006/relationships/slide"></Relationship><Relationship Id="rId8" Target="slides/slide3.xml" Type="http://schemas.openxmlformats.org/officeDocument/2006/relationships/slide"></Relationship><Relationship Id="rId9" Target="slides/slide4.xml" Type="http://schemas.openxmlformats.org/officeDocument/2006/relationships/slide"></Relationship><Relationship Id="rId10" Target="slides/slide5.xml" Type="http://schemas.openxmlformats.org/officeDocument/2006/relationships/slide"></Relationship><Relationship Id="rId11" Target="slides/slide6.xml" Type="http://schemas.openxmlformats.org/officeDocument/2006/relationships/slide"></Relationship><Relationship Id="rId12" Target="slides/slide7.xml" Type="http://schemas.openxmlformats.org/officeDocument/2006/relationships/slide"></Relationship><Relationship Id="rId13" Target="slides/slide8.xml" Type="http://schemas.openxmlformats.org/officeDocument/2006/relationships/slide"></Relationship><Relationship Id="rId14" Target="theme/theme1.xml" Type="http://schemas.openxmlformats.org/officeDocument/2006/relationships/theme"></Relationship></Relationships>
</file>

<file path=ppt/notesMasters/_rels/notesMaster1.xml.rels><?xml version="1.0" standalone="yes" ?><Relationships xmlns="http://schemas.openxmlformats.org/package/2006/relationships"><Relationship Id="rId1" Target="../theme/theme2.xml" Type="http://schemas.openxmlformats.org/officeDocument/2006/relationships/theme"></Relationship></Relationships>
</file>

<file path=ppt/notesMasters/notesMaster1.xml><?xml version="1.0" encoding="utf-8"?>
<p:notesMaster xmlns:a="http://schemas.openxmlformats.org/drawingml/2006/main" xmlns:p="http://schemas.openxmlformats.org/presentationml/2006/main" xmlns:s="http://schemas.openxmlformats.org/officeDocument/2006/sharedTypes" xmlns:r="http://schemas.openxmlformats.org/officeDocument/2006/relationships">
  <p:cSld>
    <p:bg>
      <p:bgRef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x="1001">
        <a:schemeClr val="bg1"/>
      </p:bgRef>
    </p:bg>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Segnaposto intestazion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sz="quarter" type="hd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2971800" cy="4572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bIns="45720" lIns="91440" rIns="91440" rtlCol="0" tIns="45720" vert="horz"/>
          <a:lstStyle>
            <a:lvl1pPr algn="l">
              <a:defRPr sz="1200">
                <a:uFillTx/>
              </a:defRPr>
            </a:lvl1pPr>
          </a:lstStyle>
          <a:p>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Segnaposto data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84613" y="0"/>
            <a:ext cx="2971800" cy="4572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bIns="45720" lIns="91440" rIns="91440" rtlCol="0" tIns="45720" vert="horz"/>
          <a:lstStyle>
            <a:lvl1pPr algn="r">
              <a:defRPr sz="1200">
                <a:uFillTx/>
              </a:defRPr>
            </a:lvl1pPr>
          </a:lstStyle>
          <a:p>
            <a:fld id="{30C65AC7-6648-4017-83B5-2D83EE874380}" type="datetimeFigureOut">
              <a:rPr lang="it-IT" smtClean="0">
                <a:uFillTx/>
              </a:rPr>
              <a:t>07/10/2019</a:t>
            </a:fld>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Segnaposto immagine diapositiva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spect="1" noGrp="1" noRot="1"/>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143000" y="685800"/>
            <a:ext cx="4572000" cy="3429000"/>
          </a:xfrm>
          <a:prstGeom prst="rect">
            <a:avLst/>
          </a:prstGeom>
          <a:noFill/>
          <a:ln w="12700">
            <a:solidFill>
              <a:srgbClr val="000000"/>
            </a:solid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bIns="45720" lIns="91440" rIns="91440" rtlCol="0" tIns="45720" vert="horz"/>
          <a:lstStyle/>
          <a:p>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Segnaposto note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3" sz="quarter"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bIns="45720" lIns="91440" rIns="91440" rtlCol="0" tIns="45720" vert="horz">
            <a:normAutofit/>
          </a:bodyPr>
          <a:lstStyle/>
          <a:p>
            <a:pPr lvl="0"/>
            <a:r>
              <a:rPr lang="it-IT" smtClean="0">
                <a:uFillTx/>
              </a:rPr>
              <a:t>Fare clic per modificare stili del testo dello schema</a:t>
            </a:r>
          </a:p>
          <a:p>
            <a:pPr lvl="1"/>
            <a:r>
              <a:rPr lang="it-IT" smtClean="0">
                <a:uFillTx/>
              </a:rPr>
              <a:t>Secondo livello</a:t>
            </a:r>
          </a:p>
          <a:p>
            <a:pPr lvl="2"/>
            <a:r>
              <a:rPr lang="it-IT" smtClean="0">
                <a:uFillTx/>
              </a:rPr>
              <a:t>Terzo livello</a:t>
            </a:r>
          </a:p>
          <a:p>
            <a:pPr lvl="3"/>
            <a:r>
              <a:rPr lang="it-IT" smtClean="0">
                <a:uFillTx/>
              </a:rPr>
              <a:t>Quarto livello</a:t>
            </a:r>
          </a:p>
          <a:p>
            <a:pPr lvl="4"/>
            <a:r>
              <a:rPr lang="it-IT" smtClean="0">
                <a:uFillTx/>
              </a:rPr>
              <a:t>Quinto livello</a:t>
            </a:r>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Segnaposto piè di pagina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4"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8685213"/>
            <a:ext cx="2971800" cy="4572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bIns="45720" lIns="91440" rIns="91440" rtlCol="0" tIns="45720" vert="horz"/>
          <a:lstStyle>
            <a:lvl1pPr algn="l">
              <a:defRPr sz="1200">
                <a:uFillTx/>
              </a:defRPr>
            </a:lvl1pPr>
          </a:lstStyle>
          <a:p>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 name="Segnaposto numero diapositiva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5"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84613" y="8685213"/>
            <a:ext cx="2971800" cy="4572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bIns="45720" lIns="91440" rIns="91440" rtlCol="0" tIns="45720" vert="horz"/>
          <a:lstStyle>
            <a:lvl1pPr algn="r">
              <a:defRPr sz="1200">
                <a:uFillTx/>
              </a:defRPr>
            </a:lvl1pPr>
          </a:lstStyle>
          <a:p>
            <a:fld id="{333CAC44-6103-49C5-81C9-D263763E3F1C}" type="slidenum">
              <a:rPr lang="it-IT" smtClean="0">
                <a:uFillTx/>
              </a:rPr>
              <a:t>‹N›</a:t>
            </a:fld>
            <a:endParaRPr lang="it-IT">
              <a:uFillTx/>
            </a:endParaRPr>
          </a:p>
        </p:txBody>
      </p:sp>
    </p:spTree>
  </p:cSld>
  <p:clrMap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ccent1="accent1" accent2="accent2" accent3="accent3" accent4="accent4" accent5="accent5" accent6="accent6" bg1="lt1" bg2="lt2" folHlink="folHlink" hlink="hlink" tx1="dk1" tx2="dk2"/>
  <p:notes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lvl1pPr algn="l" defTabSz="914400" eaLnBrk="1" hangingPunct="1" latinLnBrk="0" marL="0" rtl="0">
      <a:defRPr kern="1200" sz="1200">
        <a:solidFill>
          <a:schemeClr val="tx1"/>
        </a:solidFill>
        <a:uFillTx/>
        <a:latin typeface="+mn-lt"/>
        <a:ea typeface="+mn-ea"/>
        <a:cs typeface="+mn-cs"/>
      </a:defRPr>
    </a:lvl1pPr>
    <a:lvl2pPr algn="l" defTabSz="914400" eaLnBrk="1" hangingPunct="1" latinLnBrk="0" marL="457200" rtl="0">
      <a:defRPr kern="1200" sz="1200">
        <a:solidFill>
          <a:schemeClr val="tx1"/>
        </a:solidFill>
        <a:uFillTx/>
        <a:latin typeface="+mn-lt"/>
        <a:ea typeface="+mn-ea"/>
        <a:cs typeface="+mn-cs"/>
      </a:defRPr>
    </a:lvl2pPr>
    <a:lvl3pPr algn="l" defTabSz="914400" eaLnBrk="1" hangingPunct="1" latinLnBrk="0" marL="914400" rtl="0">
      <a:defRPr kern="1200" sz="1200">
        <a:solidFill>
          <a:schemeClr val="tx1"/>
        </a:solidFill>
        <a:uFillTx/>
        <a:latin typeface="+mn-lt"/>
        <a:ea typeface="+mn-ea"/>
        <a:cs typeface="+mn-cs"/>
      </a:defRPr>
    </a:lvl3pPr>
    <a:lvl4pPr algn="l" defTabSz="914400" eaLnBrk="1" hangingPunct="1" latinLnBrk="0" marL="1371600" rtl="0">
      <a:defRPr kern="1200" sz="1200">
        <a:solidFill>
          <a:schemeClr val="tx1"/>
        </a:solidFill>
        <a:uFillTx/>
        <a:latin typeface="+mn-lt"/>
        <a:ea typeface="+mn-ea"/>
        <a:cs typeface="+mn-cs"/>
      </a:defRPr>
    </a:lvl4pPr>
    <a:lvl5pPr algn="l" defTabSz="914400" eaLnBrk="1" hangingPunct="1" latinLnBrk="0" marL="1828800" rtl="0">
      <a:defRPr kern="1200" sz="1200">
        <a:solidFill>
          <a:schemeClr val="tx1"/>
        </a:solidFill>
        <a:uFillTx/>
        <a:latin typeface="+mn-lt"/>
        <a:ea typeface="+mn-ea"/>
        <a:cs typeface="+mn-cs"/>
      </a:defRPr>
    </a:lvl5pPr>
    <a:lvl6pPr algn="l" defTabSz="914400" eaLnBrk="1" hangingPunct="1" latinLnBrk="0" marL="2286000" rtl="0">
      <a:defRPr kern="1200" sz="1200">
        <a:solidFill>
          <a:schemeClr val="tx1"/>
        </a:solidFill>
        <a:uFillTx/>
        <a:latin typeface="+mn-lt"/>
        <a:ea typeface="+mn-ea"/>
        <a:cs typeface="+mn-cs"/>
      </a:defRPr>
    </a:lvl6pPr>
    <a:lvl7pPr algn="l" defTabSz="914400" eaLnBrk="1" hangingPunct="1" latinLnBrk="0" marL="2743200" rtl="0">
      <a:defRPr kern="1200" sz="1200">
        <a:solidFill>
          <a:schemeClr val="tx1"/>
        </a:solidFill>
        <a:uFillTx/>
        <a:latin typeface="+mn-lt"/>
        <a:ea typeface="+mn-ea"/>
        <a:cs typeface="+mn-cs"/>
      </a:defRPr>
    </a:lvl7pPr>
    <a:lvl8pPr algn="l" defTabSz="914400" eaLnBrk="1" hangingPunct="1" latinLnBrk="0" marL="3200400" rtl="0">
      <a:defRPr kern="1200" sz="1200">
        <a:solidFill>
          <a:schemeClr val="tx1"/>
        </a:solidFill>
        <a:uFillTx/>
        <a:latin typeface="+mn-lt"/>
        <a:ea typeface="+mn-ea"/>
        <a:cs typeface="+mn-cs"/>
      </a:defRPr>
    </a:lvl8pPr>
    <a:lvl9pPr algn="l" defTabSz="914400" eaLnBrk="1" hangingPunct="1" latinLnBrk="0" marL="3657600" rtl="0">
      <a:defRPr kern="1200" sz="1200">
        <a:solidFill>
          <a:schemeClr val="tx1"/>
        </a:solidFill>
        <a:uFillTx/>
        <a:latin typeface="+mn-lt"/>
        <a:ea typeface="+mn-ea"/>
        <a:cs typeface="+mn-cs"/>
      </a:defRPr>
    </a:lvl9pPr>
  </p:notesStyle>
</p:notesMaster>
</file>

<file path=ppt/notesSlides/_rels/notesSlide1.xml.rels><?xml version="1.0" standalone="yes" ?><Relationships xmlns="http://schemas.openxmlformats.org/package/2006/relationships"><Relationship Id="rId1" Target="../slides/slide4.xml" Type="http://schemas.openxmlformats.org/officeDocument/2006/relationships/slide"></Relationship><Relationship Id="rId2" Target="../notesMasters/notesMaster1.xml" Type="http://schemas.openxmlformats.org/officeDocument/2006/relationships/notesMaster"></Relationship></Relationships>
</file>

<file path=ppt/notesSlides/notesSlide1.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Segnaposto immagine diapositiva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spect="1" noGrp="1" noRot="1"/>
          </p:cNvSpPr>
          <p:nvPr>
            <p:ph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Segnaposto note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ormAutofit/>
          </a:bodyPr>
          <a:lstStyle/>
          <a:p>
            <a:endParaRPr dirty="0"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Segnaposto numero diapositiva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333CAC44-6103-49C5-81C9-D263763E3F1C}" type="slidenum">
              <a:rPr lang="it-IT" smtClean="0">
                <a:uFillTx/>
              </a:rPr>
              <a:t>4</a:t>
            </a:fld>
            <a:endParaRPr lang="it-IT">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slideLayouts/_rels/slideLayout1.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10.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11.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2.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3.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4.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5.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6.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7.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8.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9.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slideLayout1.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title">
  <p:cSld name="Diapositiva titolo">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olo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ctr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2130425"/>
            <a:ext cx="7772400" cy="1470025"/>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lang="it-IT" smtClean="0">
                <a:uFillTx/>
              </a:rPr>
              <a:t>Fare clic per modificare lo stile del titolo</a:t>
            </a:r>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Sottotitolo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type="sub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371600" y="3886200"/>
            <a:ext cx="6400800" cy="17526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lgn="ctr" indent="0" marL="0">
              <a:buNone/>
              <a:defRPr>
                <a:solidFill>
                  <a:schemeClr val="tx1">
                    <a:tint val="75000"/>
                  </a:schemeClr>
                </a:solidFill>
                <a:uFillTx/>
              </a:defRPr>
            </a:lvl1pPr>
            <a:lvl2pPr algn="ctr" indent="0" marL="457200">
              <a:buNone/>
              <a:defRPr>
                <a:solidFill>
                  <a:schemeClr val="tx1">
                    <a:tint val="75000"/>
                  </a:schemeClr>
                </a:solidFill>
                <a:uFillTx/>
              </a:defRPr>
            </a:lvl2pPr>
            <a:lvl3pPr algn="ctr" indent="0" marL="914400">
              <a:buNone/>
              <a:defRPr>
                <a:solidFill>
                  <a:schemeClr val="tx1">
                    <a:tint val="75000"/>
                  </a:schemeClr>
                </a:solidFill>
                <a:uFillTx/>
              </a:defRPr>
            </a:lvl3pPr>
            <a:lvl4pPr algn="ctr" indent="0" marL="1371600">
              <a:buNone/>
              <a:defRPr>
                <a:solidFill>
                  <a:schemeClr val="tx1">
                    <a:tint val="75000"/>
                  </a:schemeClr>
                </a:solidFill>
                <a:uFillTx/>
              </a:defRPr>
            </a:lvl4pPr>
            <a:lvl5pPr algn="ctr" indent="0" marL="1828800">
              <a:buNone/>
              <a:defRPr>
                <a:solidFill>
                  <a:schemeClr val="tx1">
                    <a:tint val="75000"/>
                  </a:schemeClr>
                </a:solidFill>
                <a:uFillTx/>
              </a:defRPr>
            </a:lvl5pPr>
            <a:lvl6pPr algn="ctr" indent="0" marL="2286000">
              <a:buNone/>
              <a:defRPr>
                <a:solidFill>
                  <a:schemeClr val="tx1">
                    <a:tint val="75000"/>
                  </a:schemeClr>
                </a:solidFill>
                <a:uFillTx/>
              </a:defRPr>
            </a:lvl6pPr>
            <a:lvl7pPr algn="ctr" indent="0" marL="2743200">
              <a:buNone/>
              <a:defRPr>
                <a:solidFill>
                  <a:schemeClr val="tx1">
                    <a:tint val="75000"/>
                  </a:schemeClr>
                </a:solidFill>
                <a:uFillTx/>
              </a:defRPr>
            </a:lvl7pPr>
            <a:lvl8pPr algn="ctr" indent="0" marL="3200400">
              <a:buNone/>
              <a:defRPr>
                <a:solidFill>
                  <a:schemeClr val="tx1">
                    <a:tint val="75000"/>
                  </a:schemeClr>
                </a:solidFill>
                <a:uFillTx/>
              </a:defRPr>
            </a:lvl8pPr>
            <a:lvl9pPr algn="ctr" indent="0" marL="3657600">
              <a:buNone/>
              <a:defRPr>
                <a:solidFill>
                  <a:schemeClr val="tx1">
                    <a:tint val="75000"/>
                  </a:schemeClr>
                </a:solidFill>
                <a:uFillTx/>
              </a:defRPr>
            </a:lvl9pPr>
          </a:lstStyle>
          <a:p>
            <a:r>
              <a:rPr lang="it-IT" smtClean="0">
                <a:uFillTx/>
              </a:rPr>
              <a:t>Fare clic per modificare lo stile del sottotitolo dello schema</a:t>
            </a:r>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Segnaposto data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B4FD2AFB-3A0B-46C5-A614-D5DEEA4116D7}" type="datetimeFigureOut">
              <a:rPr lang="it-IT" smtClean="0">
                <a:uFillTx/>
              </a:rPr>
              <a:t>07/10/2019</a:t>
            </a:fld>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Segnaposto piè di pagina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Segnaposto numero diapositiva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6542A0CE-F4CC-4DA3-A649-1EC889CF63E0}" type="slidenum">
              <a:rPr lang="it-IT" smtClean="0">
                <a:uFillTx/>
              </a:rPr>
              <a:t>‹N›</a:t>
            </a:fld>
            <a:endParaRPr lang="it-IT">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10.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vertTx">
  <p:cSld name="Titolo e testo verticale">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olo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lang="it-IT" smtClean="0">
                <a:uFillTx/>
              </a:rPr>
              <a:t>Fare clic per modificare lo stile del titolo</a:t>
            </a:r>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Segnaposto testo verticale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orient="vert"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vert="eaVert"/>
          <a:lstStyle/>
          <a:p>
            <a:pPr lvl="0"/>
            <a:r>
              <a:rPr lang="it-IT" smtClean="0">
                <a:uFillTx/>
              </a:rPr>
              <a:t>Fare clic per modificare stili del testo dello schema</a:t>
            </a:r>
          </a:p>
          <a:p>
            <a:pPr lvl="1"/>
            <a:r>
              <a:rPr lang="it-IT" smtClean="0">
                <a:uFillTx/>
              </a:rPr>
              <a:t>Secondo livello</a:t>
            </a:r>
          </a:p>
          <a:p>
            <a:pPr lvl="2"/>
            <a:r>
              <a:rPr lang="it-IT" smtClean="0">
                <a:uFillTx/>
              </a:rPr>
              <a:t>Terzo livello</a:t>
            </a:r>
          </a:p>
          <a:p>
            <a:pPr lvl="3"/>
            <a:r>
              <a:rPr lang="it-IT" smtClean="0">
                <a:uFillTx/>
              </a:rPr>
              <a:t>Quarto livello</a:t>
            </a:r>
          </a:p>
          <a:p>
            <a:pPr lvl="4"/>
            <a:r>
              <a:rPr lang="it-IT" smtClean="0">
                <a:uFillTx/>
              </a:rPr>
              <a:t>Quinto livello</a:t>
            </a:r>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Segnaposto data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B4FD2AFB-3A0B-46C5-A614-D5DEEA4116D7}" type="datetimeFigureOut">
              <a:rPr lang="it-IT" smtClean="0">
                <a:uFillTx/>
              </a:rPr>
              <a:t>07/10/2019</a:t>
            </a:fld>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Segnaposto piè di pagina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Segnaposto numero diapositiva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6542A0CE-F4CC-4DA3-A649-1EC889CF63E0}" type="slidenum">
              <a:rPr lang="it-IT" smtClean="0">
                <a:uFillTx/>
              </a:rPr>
              <a:t>‹N›</a:t>
            </a:fld>
            <a:endParaRPr lang="it-IT">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11.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vertTitleAndTx">
  <p:cSld name="Titolo e testo verticale">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olo vertica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orient="vert"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629400" y="274638"/>
            <a:ext cx="2057400" cy="5851525"/>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vert="eaVert"/>
          <a:lstStyle/>
          <a:p>
            <a:r>
              <a:rPr lang="it-IT" smtClean="0">
                <a:uFillTx/>
              </a:rPr>
              <a:t>Fare clic per modificare lo stile del titolo</a:t>
            </a:r>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Segnaposto testo verticale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orient="vert"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274638"/>
            <a:ext cx="6019800" cy="5851525"/>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vert="eaVert"/>
          <a:lstStyle/>
          <a:p>
            <a:pPr lvl="0"/>
            <a:r>
              <a:rPr lang="it-IT" smtClean="0">
                <a:uFillTx/>
              </a:rPr>
              <a:t>Fare clic per modificare stili del testo dello schema</a:t>
            </a:r>
          </a:p>
          <a:p>
            <a:pPr lvl="1"/>
            <a:r>
              <a:rPr lang="it-IT" smtClean="0">
                <a:uFillTx/>
              </a:rPr>
              <a:t>Secondo livello</a:t>
            </a:r>
          </a:p>
          <a:p>
            <a:pPr lvl="2"/>
            <a:r>
              <a:rPr lang="it-IT" smtClean="0">
                <a:uFillTx/>
              </a:rPr>
              <a:t>Terzo livello</a:t>
            </a:r>
          </a:p>
          <a:p>
            <a:pPr lvl="3"/>
            <a:r>
              <a:rPr lang="it-IT" smtClean="0">
                <a:uFillTx/>
              </a:rPr>
              <a:t>Quarto livello</a:t>
            </a:r>
          </a:p>
          <a:p>
            <a:pPr lvl="4"/>
            <a:r>
              <a:rPr lang="it-IT" smtClean="0">
                <a:uFillTx/>
              </a:rPr>
              <a:t>Quinto livello</a:t>
            </a:r>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Segnaposto data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B4FD2AFB-3A0B-46C5-A614-D5DEEA4116D7}" type="datetimeFigureOut">
              <a:rPr lang="it-IT" smtClean="0">
                <a:uFillTx/>
              </a:rPr>
              <a:t>07/10/2019</a:t>
            </a:fld>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Segnaposto piè di pagina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Segnaposto numero diapositiva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6542A0CE-F4CC-4DA3-A649-1EC889CF63E0}" type="slidenum">
              <a:rPr lang="it-IT" smtClean="0">
                <a:uFillTx/>
              </a:rPr>
              <a:t>‹N›</a:t>
            </a:fld>
            <a:endParaRPr lang="it-IT">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2.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obj">
  <p:cSld name="Titolo e contenuto">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olo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lang="it-IT" smtClean="0">
                <a:uFillTx/>
              </a:rPr>
              <a:t>Fare clic per modificare lo stile del titolo</a:t>
            </a:r>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Segnaposto contenuto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lvl="0"/>
            <a:r>
              <a:rPr lang="it-IT" smtClean="0">
                <a:uFillTx/>
              </a:rPr>
              <a:t>Fare clic per modificare stili del testo dello schema</a:t>
            </a:r>
          </a:p>
          <a:p>
            <a:pPr lvl="1"/>
            <a:r>
              <a:rPr lang="it-IT" smtClean="0">
                <a:uFillTx/>
              </a:rPr>
              <a:t>Secondo livello</a:t>
            </a:r>
          </a:p>
          <a:p>
            <a:pPr lvl="2"/>
            <a:r>
              <a:rPr lang="it-IT" smtClean="0">
                <a:uFillTx/>
              </a:rPr>
              <a:t>Terzo livello</a:t>
            </a:r>
          </a:p>
          <a:p>
            <a:pPr lvl="3"/>
            <a:r>
              <a:rPr lang="it-IT" smtClean="0">
                <a:uFillTx/>
              </a:rPr>
              <a:t>Quarto livello</a:t>
            </a:r>
          </a:p>
          <a:p>
            <a:pPr lvl="4"/>
            <a:r>
              <a:rPr lang="it-IT" smtClean="0">
                <a:uFillTx/>
              </a:rPr>
              <a:t>Quinto livello</a:t>
            </a:r>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Segnaposto data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B4FD2AFB-3A0B-46C5-A614-D5DEEA4116D7}" type="datetimeFigureOut">
              <a:rPr lang="it-IT" smtClean="0">
                <a:uFillTx/>
              </a:rPr>
              <a:t>07/10/2019</a:t>
            </a:fld>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Segnaposto piè di pagina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Segnaposto numero diapositiva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6542A0CE-F4CC-4DA3-A649-1EC889CF63E0}" type="slidenum">
              <a:rPr lang="it-IT" smtClean="0">
                <a:uFillTx/>
              </a:rPr>
              <a:t>‹N›</a:t>
            </a:fld>
            <a:endParaRPr lang="it-IT">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3.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secHead">
  <p:cSld name="Intestazione sezione">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olo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722313" y="4406900"/>
            <a:ext cx="7772400" cy="1362075"/>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lstStyle>
            <a:lvl1pPr algn="l">
              <a:defRPr b="1" cap="all" sz="4000">
                <a:uFillTx/>
              </a:defRPr>
            </a:lvl1pPr>
          </a:lstStyle>
          <a:p>
            <a:r>
              <a:rPr lang="it-IT" smtClean="0">
                <a:uFillTx/>
              </a:rPr>
              <a:t>Fare clic per modificare lo stile del titolo</a:t>
            </a:r>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Segnaposto testo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722313" y="2906713"/>
            <a:ext cx="7772400" cy="1500187"/>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lstStyle>
            <a:lvl1pPr indent="0" marL="0">
              <a:buNone/>
              <a:defRPr sz="2000">
                <a:solidFill>
                  <a:schemeClr val="tx1">
                    <a:tint val="75000"/>
                  </a:schemeClr>
                </a:solidFill>
                <a:uFillTx/>
              </a:defRPr>
            </a:lvl1pPr>
            <a:lvl2pPr indent="0" marL="457200">
              <a:buNone/>
              <a:defRPr sz="1800">
                <a:solidFill>
                  <a:schemeClr val="tx1">
                    <a:tint val="75000"/>
                  </a:schemeClr>
                </a:solidFill>
                <a:uFillTx/>
              </a:defRPr>
            </a:lvl2pPr>
            <a:lvl3pPr indent="0" marL="914400">
              <a:buNone/>
              <a:defRPr sz="1600">
                <a:solidFill>
                  <a:schemeClr val="tx1">
                    <a:tint val="75000"/>
                  </a:schemeClr>
                </a:solidFill>
                <a:uFillTx/>
              </a:defRPr>
            </a:lvl3pPr>
            <a:lvl4pPr indent="0" marL="1371600">
              <a:buNone/>
              <a:defRPr sz="1400">
                <a:solidFill>
                  <a:schemeClr val="tx1">
                    <a:tint val="75000"/>
                  </a:schemeClr>
                </a:solidFill>
                <a:uFillTx/>
              </a:defRPr>
            </a:lvl4pPr>
            <a:lvl5pPr indent="0" marL="1828800">
              <a:buNone/>
              <a:defRPr sz="1400">
                <a:solidFill>
                  <a:schemeClr val="tx1">
                    <a:tint val="75000"/>
                  </a:schemeClr>
                </a:solidFill>
                <a:uFillTx/>
              </a:defRPr>
            </a:lvl5pPr>
            <a:lvl6pPr indent="0" marL="2286000">
              <a:buNone/>
              <a:defRPr sz="1400">
                <a:solidFill>
                  <a:schemeClr val="tx1">
                    <a:tint val="75000"/>
                  </a:schemeClr>
                </a:solidFill>
                <a:uFillTx/>
              </a:defRPr>
            </a:lvl6pPr>
            <a:lvl7pPr indent="0" marL="2743200">
              <a:buNone/>
              <a:defRPr sz="1400">
                <a:solidFill>
                  <a:schemeClr val="tx1">
                    <a:tint val="75000"/>
                  </a:schemeClr>
                </a:solidFill>
                <a:uFillTx/>
              </a:defRPr>
            </a:lvl7pPr>
            <a:lvl8pPr indent="0" marL="3200400">
              <a:buNone/>
              <a:defRPr sz="1400">
                <a:solidFill>
                  <a:schemeClr val="tx1">
                    <a:tint val="75000"/>
                  </a:schemeClr>
                </a:solidFill>
                <a:uFillTx/>
              </a:defRPr>
            </a:lvl8pPr>
            <a:lvl9pPr indent="0" marL="3657600">
              <a:buNone/>
              <a:defRPr sz="1400">
                <a:solidFill>
                  <a:schemeClr val="tx1">
                    <a:tint val="75000"/>
                  </a:schemeClr>
                </a:solidFill>
                <a:uFillTx/>
              </a:defRPr>
            </a:lvl9pPr>
          </a:lstStyle>
          <a:p>
            <a:pPr lvl="0"/>
            <a:r>
              <a:rPr lang="it-IT" smtClean="0">
                <a:uFillTx/>
              </a:rPr>
              <a:t>Fare clic per modificare stili del testo dello schema</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Segnaposto data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B4FD2AFB-3A0B-46C5-A614-D5DEEA4116D7}" type="datetimeFigureOut">
              <a:rPr lang="it-IT" smtClean="0">
                <a:uFillTx/>
              </a:rPr>
              <a:t>07/10/2019</a:t>
            </a:fld>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Segnaposto piè di pagina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Segnaposto numero diapositiva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6542A0CE-F4CC-4DA3-A649-1EC889CF63E0}" type="slidenum">
              <a:rPr lang="it-IT" smtClean="0">
                <a:uFillTx/>
              </a:rPr>
              <a:t>‹N›</a:t>
            </a:fld>
            <a:endParaRPr lang="it-IT">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4.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twoObj">
  <p:cSld name="Due contenuti">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olo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lang="it-IT" smtClean="0">
                <a:uFillTx/>
              </a:rPr>
              <a:t>Fare clic per modificare lo stile del titolo</a:t>
            </a:r>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Segnaposto contenuto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sz="half"/>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1600200"/>
            <a:ext cx="4038600" cy="4525963"/>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sz="2800">
                <a:uFillTx/>
              </a:defRPr>
            </a:lvl1pPr>
            <a:lvl2pPr>
              <a:defRPr sz="2400">
                <a:uFillTx/>
              </a:defRPr>
            </a:lvl2pPr>
            <a:lvl3pPr>
              <a:defRPr sz="2000">
                <a:uFillTx/>
              </a:defRPr>
            </a:lvl3pPr>
            <a:lvl4pPr>
              <a:defRPr sz="1800">
                <a:uFillTx/>
              </a:defRPr>
            </a:lvl4pPr>
            <a:lvl5pPr>
              <a:defRPr sz="1800">
                <a:uFillTx/>
              </a:defRPr>
            </a:lvl5pPr>
            <a:lvl6pPr>
              <a:defRPr sz="1800">
                <a:uFillTx/>
              </a:defRPr>
            </a:lvl6pPr>
            <a:lvl7pPr>
              <a:defRPr sz="1800">
                <a:uFillTx/>
              </a:defRPr>
            </a:lvl7pPr>
            <a:lvl8pPr>
              <a:defRPr sz="1800">
                <a:uFillTx/>
              </a:defRPr>
            </a:lvl8pPr>
            <a:lvl9pPr>
              <a:defRPr sz="1800">
                <a:uFillTx/>
              </a:defRPr>
            </a:lvl9pPr>
          </a:lstStyle>
          <a:p>
            <a:pPr lvl="0"/>
            <a:r>
              <a:rPr lang="it-IT" smtClean="0">
                <a:uFillTx/>
              </a:rPr>
              <a:t>Fare clic per modificare stili del testo dello schema</a:t>
            </a:r>
          </a:p>
          <a:p>
            <a:pPr lvl="1"/>
            <a:r>
              <a:rPr lang="it-IT" smtClean="0">
                <a:uFillTx/>
              </a:rPr>
              <a:t>Secondo livello</a:t>
            </a:r>
          </a:p>
          <a:p>
            <a:pPr lvl="2"/>
            <a:r>
              <a:rPr lang="it-IT" smtClean="0">
                <a:uFillTx/>
              </a:rPr>
              <a:t>Terzo livello</a:t>
            </a:r>
          </a:p>
          <a:p>
            <a:pPr lvl="3"/>
            <a:r>
              <a:rPr lang="it-IT" smtClean="0">
                <a:uFillTx/>
              </a:rPr>
              <a:t>Quarto livello</a:t>
            </a:r>
          </a:p>
          <a:p>
            <a:pPr lvl="4"/>
            <a:r>
              <a:rPr lang="it-IT" smtClean="0">
                <a:uFillTx/>
              </a:rPr>
              <a:t>Quinto livello</a:t>
            </a:r>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Segnaposto contenuto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2" sz="half"/>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648200" y="1600200"/>
            <a:ext cx="4038600" cy="4525963"/>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sz="2800">
                <a:uFillTx/>
              </a:defRPr>
            </a:lvl1pPr>
            <a:lvl2pPr>
              <a:defRPr sz="2400">
                <a:uFillTx/>
              </a:defRPr>
            </a:lvl2pPr>
            <a:lvl3pPr>
              <a:defRPr sz="2000">
                <a:uFillTx/>
              </a:defRPr>
            </a:lvl3pPr>
            <a:lvl4pPr>
              <a:defRPr sz="1800">
                <a:uFillTx/>
              </a:defRPr>
            </a:lvl4pPr>
            <a:lvl5pPr>
              <a:defRPr sz="1800">
                <a:uFillTx/>
              </a:defRPr>
            </a:lvl5pPr>
            <a:lvl6pPr>
              <a:defRPr sz="1800">
                <a:uFillTx/>
              </a:defRPr>
            </a:lvl6pPr>
            <a:lvl7pPr>
              <a:defRPr sz="1800">
                <a:uFillTx/>
              </a:defRPr>
            </a:lvl7pPr>
            <a:lvl8pPr>
              <a:defRPr sz="1800">
                <a:uFillTx/>
              </a:defRPr>
            </a:lvl8pPr>
            <a:lvl9pPr>
              <a:defRPr sz="1800">
                <a:uFillTx/>
              </a:defRPr>
            </a:lvl9pPr>
          </a:lstStyle>
          <a:p>
            <a:pPr lvl="0"/>
            <a:r>
              <a:rPr lang="it-IT" smtClean="0">
                <a:uFillTx/>
              </a:rPr>
              <a:t>Fare clic per modificare stili del testo dello schema</a:t>
            </a:r>
          </a:p>
          <a:p>
            <a:pPr lvl="1"/>
            <a:r>
              <a:rPr lang="it-IT" smtClean="0">
                <a:uFillTx/>
              </a:rPr>
              <a:t>Secondo livello</a:t>
            </a:r>
          </a:p>
          <a:p>
            <a:pPr lvl="2"/>
            <a:r>
              <a:rPr lang="it-IT" smtClean="0">
                <a:uFillTx/>
              </a:rPr>
              <a:t>Terzo livello</a:t>
            </a:r>
          </a:p>
          <a:p>
            <a:pPr lvl="3"/>
            <a:r>
              <a:rPr lang="it-IT" smtClean="0">
                <a:uFillTx/>
              </a:rPr>
              <a:t>Quarto livello</a:t>
            </a:r>
          </a:p>
          <a:p>
            <a:pPr lvl="4"/>
            <a:r>
              <a:rPr lang="it-IT" smtClean="0">
                <a:uFillTx/>
              </a:rPr>
              <a:t>Quinto livello</a:t>
            </a:r>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Segnaposto data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B4FD2AFB-3A0B-46C5-A614-D5DEEA4116D7}" type="datetimeFigureOut">
              <a:rPr lang="it-IT" smtClean="0">
                <a:uFillTx/>
              </a:rPr>
              <a:t>07/10/2019</a:t>
            </a:fld>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Segnaposto piè di pagina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 name="Segnaposto numero diapositiva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6542A0CE-F4CC-4DA3-A649-1EC889CF63E0}" type="slidenum">
              <a:rPr lang="it-IT" smtClean="0">
                <a:uFillTx/>
              </a:rPr>
              <a:t>‹N›</a:t>
            </a:fld>
            <a:endParaRPr lang="it-IT">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5.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twoTxTwoObj">
  <p:cSld name="Confronto">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olo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r>
              <a:rPr lang="it-IT" smtClean="0">
                <a:uFillTx/>
              </a:rPr>
              <a:t>Fare clic per modificare lo stile del titolo</a:t>
            </a:r>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Segnaposto testo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1535113"/>
            <a:ext cx="4040188" cy="639762"/>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lstStyle>
            <a:lvl1pPr indent="0" marL="0">
              <a:buNone/>
              <a:defRPr b="1" sz="2400">
                <a:uFillTx/>
              </a:defRPr>
            </a:lvl1pPr>
            <a:lvl2pPr indent="0" marL="457200">
              <a:buNone/>
              <a:defRPr b="1" sz="2000">
                <a:uFillTx/>
              </a:defRPr>
            </a:lvl2pPr>
            <a:lvl3pPr indent="0" marL="914400">
              <a:buNone/>
              <a:defRPr b="1" sz="1800">
                <a:uFillTx/>
              </a:defRPr>
            </a:lvl3pPr>
            <a:lvl4pPr indent="0" marL="1371600">
              <a:buNone/>
              <a:defRPr b="1" sz="1600">
                <a:uFillTx/>
              </a:defRPr>
            </a:lvl4pPr>
            <a:lvl5pPr indent="0" marL="1828800">
              <a:buNone/>
              <a:defRPr b="1" sz="1600">
                <a:uFillTx/>
              </a:defRPr>
            </a:lvl5pPr>
            <a:lvl6pPr indent="0" marL="2286000">
              <a:buNone/>
              <a:defRPr b="1" sz="1600">
                <a:uFillTx/>
              </a:defRPr>
            </a:lvl6pPr>
            <a:lvl7pPr indent="0" marL="2743200">
              <a:buNone/>
              <a:defRPr b="1" sz="1600">
                <a:uFillTx/>
              </a:defRPr>
            </a:lvl7pPr>
            <a:lvl8pPr indent="0" marL="3200400">
              <a:buNone/>
              <a:defRPr b="1" sz="1600">
                <a:uFillTx/>
              </a:defRPr>
            </a:lvl8pPr>
            <a:lvl9pPr indent="0" marL="3657600">
              <a:buNone/>
              <a:defRPr b="1" sz="1600">
                <a:uFillTx/>
              </a:defRPr>
            </a:lvl9pPr>
          </a:lstStyle>
          <a:p>
            <a:pPr lvl="0"/>
            <a:r>
              <a:rPr lang="it-IT" smtClean="0">
                <a:uFillTx/>
              </a:rPr>
              <a:t>Fare clic per modificare stili del testo dello schema</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Segnaposto contenuto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2" sz="half"/>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2174875"/>
            <a:ext cx="4040188" cy="3951288"/>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sz="2400">
                <a:uFillTx/>
              </a:defRPr>
            </a:lvl1pPr>
            <a:lvl2pPr>
              <a:defRPr sz="2000">
                <a:uFillTx/>
              </a:defRPr>
            </a:lvl2pPr>
            <a:lvl3pPr>
              <a:defRPr sz="1800">
                <a:uFillTx/>
              </a:defRPr>
            </a:lvl3pPr>
            <a:lvl4pPr>
              <a:defRPr sz="1600">
                <a:uFillTx/>
              </a:defRPr>
            </a:lvl4pPr>
            <a:lvl5pPr>
              <a:defRPr sz="1600">
                <a:uFillTx/>
              </a:defRPr>
            </a:lvl5pPr>
            <a:lvl6pPr>
              <a:defRPr sz="1600">
                <a:uFillTx/>
              </a:defRPr>
            </a:lvl6pPr>
            <a:lvl7pPr>
              <a:defRPr sz="1600">
                <a:uFillTx/>
              </a:defRPr>
            </a:lvl7pPr>
            <a:lvl8pPr>
              <a:defRPr sz="1600">
                <a:uFillTx/>
              </a:defRPr>
            </a:lvl8pPr>
            <a:lvl9pPr>
              <a:defRPr sz="1600">
                <a:uFillTx/>
              </a:defRPr>
            </a:lvl9pPr>
          </a:lstStyle>
          <a:p>
            <a:pPr lvl="0"/>
            <a:r>
              <a:rPr lang="it-IT" smtClean="0">
                <a:uFillTx/>
              </a:rPr>
              <a:t>Fare clic per modificare stili del testo dello schema</a:t>
            </a:r>
          </a:p>
          <a:p>
            <a:pPr lvl="1"/>
            <a:r>
              <a:rPr lang="it-IT" smtClean="0">
                <a:uFillTx/>
              </a:rPr>
              <a:t>Secondo livello</a:t>
            </a:r>
          </a:p>
          <a:p>
            <a:pPr lvl="2"/>
            <a:r>
              <a:rPr lang="it-IT" smtClean="0">
                <a:uFillTx/>
              </a:rPr>
              <a:t>Terzo livello</a:t>
            </a:r>
          </a:p>
          <a:p>
            <a:pPr lvl="3"/>
            <a:r>
              <a:rPr lang="it-IT" smtClean="0">
                <a:uFillTx/>
              </a:rPr>
              <a:t>Quarto livello</a:t>
            </a:r>
          </a:p>
          <a:p>
            <a:pPr lvl="4"/>
            <a:r>
              <a:rPr lang="it-IT" smtClean="0">
                <a:uFillTx/>
              </a:rPr>
              <a:t>Quinto livello</a:t>
            </a:r>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Segnaposto testo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3" sz="quarter"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645025" y="1535113"/>
            <a:ext cx="4041775" cy="639762"/>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lstStyle>
            <a:lvl1pPr indent="0" marL="0">
              <a:buNone/>
              <a:defRPr b="1" sz="2400">
                <a:uFillTx/>
              </a:defRPr>
            </a:lvl1pPr>
            <a:lvl2pPr indent="0" marL="457200">
              <a:buNone/>
              <a:defRPr b="1" sz="2000">
                <a:uFillTx/>
              </a:defRPr>
            </a:lvl2pPr>
            <a:lvl3pPr indent="0" marL="914400">
              <a:buNone/>
              <a:defRPr b="1" sz="1800">
                <a:uFillTx/>
              </a:defRPr>
            </a:lvl3pPr>
            <a:lvl4pPr indent="0" marL="1371600">
              <a:buNone/>
              <a:defRPr b="1" sz="1600">
                <a:uFillTx/>
              </a:defRPr>
            </a:lvl4pPr>
            <a:lvl5pPr indent="0" marL="1828800">
              <a:buNone/>
              <a:defRPr b="1" sz="1600">
                <a:uFillTx/>
              </a:defRPr>
            </a:lvl5pPr>
            <a:lvl6pPr indent="0" marL="2286000">
              <a:buNone/>
              <a:defRPr b="1" sz="1600">
                <a:uFillTx/>
              </a:defRPr>
            </a:lvl6pPr>
            <a:lvl7pPr indent="0" marL="2743200">
              <a:buNone/>
              <a:defRPr b="1" sz="1600">
                <a:uFillTx/>
              </a:defRPr>
            </a:lvl7pPr>
            <a:lvl8pPr indent="0" marL="3200400">
              <a:buNone/>
              <a:defRPr b="1" sz="1600">
                <a:uFillTx/>
              </a:defRPr>
            </a:lvl8pPr>
            <a:lvl9pPr indent="0" marL="3657600">
              <a:buNone/>
              <a:defRPr b="1" sz="1600">
                <a:uFillTx/>
              </a:defRPr>
            </a:lvl9pPr>
          </a:lstStyle>
          <a:p>
            <a:pPr lvl="0"/>
            <a:r>
              <a:rPr lang="it-IT" smtClean="0">
                <a:uFillTx/>
              </a:rPr>
              <a:t>Fare clic per modificare stili del testo dello schema</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Segnaposto contenuto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4" sz="quarte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645025" y="2174875"/>
            <a:ext cx="4041775" cy="3951288"/>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sz="2400">
                <a:uFillTx/>
              </a:defRPr>
            </a:lvl1pPr>
            <a:lvl2pPr>
              <a:defRPr sz="2000">
                <a:uFillTx/>
              </a:defRPr>
            </a:lvl2pPr>
            <a:lvl3pPr>
              <a:defRPr sz="1800">
                <a:uFillTx/>
              </a:defRPr>
            </a:lvl3pPr>
            <a:lvl4pPr>
              <a:defRPr sz="1600">
                <a:uFillTx/>
              </a:defRPr>
            </a:lvl4pPr>
            <a:lvl5pPr>
              <a:defRPr sz="1600">
                <a:uFillTx/>
              </a:defRPr>
            </a:lvl5pPr>
            <a:lvl6pPr>
              <a:defRPr sz="1600">
                <a:uFillTx/>
              </a:defRPr>
            </a:lvl6pPr>
            <a:lvl7pPr>
              <a:defRPr sz="1600">
                <a:uFillTx/>
              </a:defRPr>
            </a:lvl7pPr>
            <a:lvl8pPr>
              <a:defRPr sz="1600">
                <a:uFillTx/>
              </a:defRPr>
            </a:lvl8pPr>
            <a:lvl9pPr>
              <a:defRPr sz="1600">
                <a:uFillTx/>
              </a:defRPr>
            </a:lvl9pPr>
          </a:lstStyle>
          <a:p>
            <a:pPr lvl="0"/>
            <a:r>
              <a:rPr lang="it-IT" smtClean="0">
                <a:uFillTx/>
              </a:rPr>
              <a:t>Fare clic per modificare stili del testo dello schema</a:t>
            </a:r>
          </a:p>
          <a:p>
            <a:pPr lvl="1"/>
            <a:r>
              <a:rPr lang="it-IT" smtClean="0">
                <a:uFillTx/>
              </a:rPr>
              <a:t>Secondo livello</a:t>
            </a:r>
          </a:p>
          <a:p>
            <a:pPr lvl="2"/>
            <a:r>
              <a:rPr lang="it-IT" smtClean="0">
                <a:uFillTx/>
              </a:rPr>
              <a:t>Terzo livello</a:t>
            </a:r>
          </a:p>
          <a:p>
            <a:pPr lvl="3"/>
            <a:r>
              <a:rPr lang="it-IT" smtClean="0">
                <a:uFillTx/>
              </a:rPr>
              <a:t>Quarto livello</a:t>
            </a:r>
          </a:p>
          <a:p>
            <a:pPr lvl="4"/>
            <a:r>
              <a:rPr lang="it-IT" smtClean="0">
                <a:uFillTx/>
              </a:rPr>
              <a:t>Quinto livello</a:t>
            </a:r>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 name="Segnaposto data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B4FD2AFB-3A0B-46C5-A614-D5DEEA4116D7}" type="datetimeFigureOut">
              <a:rPr lang="it-IT" smtClean="0">
                <a:uFillTx/>
              </a:rPr>
              <a:t>07/10/2019</a:t>
            </a:fld>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 name="Segnaposto piè di pagina 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 name="Segnaposto numero diapositiva 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6542A0CE-F4CC-4DA3-A649-1EC889CF63E0}" type="slidenum">
              <a:rPr lang="it-IT" smtClean="0">
                <a:uFillTx/>
              </a:rPr>
              <a:t>‹N›</a:t>
            </a:fld>
            <a:endParaRPr lang="it-IT">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6.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titleOnly">
  <p:cSld name="Solo titolo">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olo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lang="it-IT" smtClean="0">
                <a:uFillTx/>
              </a:rPr>
              <a:t>Fare clic per modificare lo stile del titolo</a:t>
            </a:r>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Segnaposto data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B4FD2AFB-3A0B-46C5-A614-D5DEEA4116D7}" type="datetimeFigureOut">
              <a:rPr lang="it-IT" smtClean="0">
                <a:uFillTx/>
              </a:rPr>
              <a:t>07/10/2019</a:t>
            </a:fld>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Segnaposto piè di pagina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Segnaposto numero diapositiva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6542A0CE-F4CC-4DA3-A649-1EC889CF63E0}" type="slidenum">
              <a:rPr lang="it-IT" smtClean="0">
                <a:uFillTx/>
              </a:rPr>
              <a:t>‹N›</a:t>
            </a:fld>
            <a:endParaRPr lang="it-IT">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7.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blank">
  <p:cSld name="Vuota">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Segnaposto data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B4FD2AFB-3A0B-46C5-A614-D5DEEA4116D7}" type="datetimeFigureOut">
              <a:rPr lang="it-IT" smtClean="0">
                <a:uFillTx/>
              </a:rPr>
              <a:t>07/10/2019</a:t>
            </a:fld>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Segnaposto piè di pagina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Segnaposto numero diapositiva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6542A0CE-F4CC-4DA3-A649-1EC889CF63E0}" type="slidenum">
              <a:rPr lang="it-IT" smtClean="0">
                <a:uFillTx/>
              </a:rPr>
              <a:t>‹N›</a:t>
            </a:fld>
            <a:endParaRPr lang="it-IT">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8.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objTx">
  <p:cSld name="Contenuto con didascalia">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olo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273050"/>
            <a:ext cx="3008313" cy="116205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lstStyle>
            <a:lvl1pPr algn="l">
              <a:defRPr b="1" sz="2000">
                <a:uFillTx/>
              </a:defRPr>
            </a:lvl1pPr>
          </a:lstStyle>
          <a:p>
            <a:r>
              <a:rPr lang="it-IT" smtClean="0">
                <a:uFillTx/>
              </a:rPr>
              <a:t>Fare clic per modificare lo stile del titolo</a:t>
            </a:r>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Segnaposto contenuto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575050" y="273050"/>
            <a:ext cx="5111750" cy="5853113"/>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sz="3200">
                <a:uFillTx/>
              </a:defRPr>
            </a:lvl1pPr>
            <a:lvl2pPr>
              <a:defRPr sz="2800">
                <a:uFillTx/>
              </a:defRPr>
            </a:lvl2pPr>
            <a:lvl3pPr>
              <a:defRPr sz="2400">
                <a:uFillTx/>
              </a:defRPr>
            </a:lvl3pPr>
            <a:lvl4pPr>
              <a:defRPr sz="2000">
                <a:uFillTx/>
              </a:defRPr>
            </a:lvl4pPr>
            <a:lvl5pPr>
              <a:defRPr sz="2000">
                <a:uFillTx/>
              </a:defRPr>
            </a:lvl5pPr>
            <a:lvl6pPr>
              <a:defRPr sz="2000">
                <a:uFillTx/>
              </a:defRPr>
            </a:lvl6pPr>
            <a:lvl7pPr>
              <a:defRPr sz="2000">
                <a:uFillTx/>
              </a:defRPr>
            </a:lvl7pPr>
            <a:lvl8pPr>
              <a:defRPr sz="2000">
                <a:uFillTx/>
              </a:defRPr>
            </a:lvl8pPr>
            <a:lvl9pPr>
              <a:defRPr sz="2000">
                <a:uFillTx/>
              </a:defRPr>
            </a:lvl9pPr>
          </a:lstStyle>
          <a:p>
            <a:pPr lvl="0"/>
            <a:r>
              <a:rPr lang="it-IT" smtClean="0">
                <a:uFillTx/>
              </a:rPr>
              <a:t>Fare clic per modificare stili del testo dello schema</a:t>
            </a:r>
          </a:p>
          <a:p>
            <a:pPr lvl="1"/>
            <a:r>
              <a:rPr lang="it-IT" smtClean="0">
                <a:uFillTx/>
              </a:rPr>
              <a:t>Secondo livello</a:t>
            </a:r>
          </a:p>
          <a:p>
            <a:pPr lvl="2"/>
            <a:r>
              <a:rPr lang="it-IT" smtClean="0">
                <a:uFillTx/>
              </a:rPr>
              <a:t>Terzo livello</a:t>
            </a:r>
          </a:p>
          <a:p>
            <a:pPr lvl="3"/>
            <a:r>
              <a:rPr lang="it-IT" smtClean="0">
                <a:uFillTx/>
              </a:rPr>
              <a:t>Quarto livello</a:t>
            </a:r>
          </a:p>
          <a:p>
            <a:pPr lvl="4"/>
            <a:r>
              <a:rPr lang="it-IT" smtClean="0">
                <a:uFillTx/>
              </a:rPr>
              <a:t>Quinto livello</a:t>
            </a:r>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Segnaposto testo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2" sz="half"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1435100"/>
            <a:ext cx="3008313" cy="4691063"/>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indent="0" marL="0">
              <a:buNone/>
              <a:defRPr sz="1400">
                <a:uFillTx/>
              </a:defRPr>
            </a:lvl1pPr>
            <a:lvl2pPr indent="0" marL="457200">
              <a:buNone/>
              <a:defRPr sz="1200">
                <a:uFillTx/>
              </a:defRPr>
            </a:lvl2pPr>
            <a:lvl3pPr indent="0" marL="914400">
              <a:buNone/>
              <a:defRPr sz="1000">
                <a:uFillTx/>
              </a:defRPr>
            </a:lvl3pPr>
            <a:lvl4pPr indent="0" marL="1371600">
              <a:buNone/>
              <a:defRPr sz="900">
                <a:uFillTx/>
              </a:defRPr>
            </a:lvl4pPr>
            <a:lvl5pPr indent="0" marL="1828800">
              <a:buNone/>
              <a:defRPr sz="900">
                <a:uFillTx/>
              </a:defRPr>
            </a:lvl5pPr>
            <a:lvl6pPr indent="0" marL="2286000">
              <a:buNone/>
              <a:defRPr sz="900">
                <a:uFillTx/>
              </a:defRPr>
            </a:lvl6pPr>
            <a:lvl7pPr indent="0" marL="2743200">
              <a:buNone/>
              <a:defRPr sz="900">
                <a:uFillTx/>
              </a:defRPr>
            </a:lvl7pPr>
            <a:lvl8pPr indent="0" marL="3200400">
              <a:buNone/>
              <a:defRPr sz="900">
                <a:uFillTx/>
              </a:defRPr>
            </a:lvl8pPr>
            <a:lvl9pPr indent="0" marL="3657600">
              <a:buNone/>
              <a:defRPr sz="900">
                <a:uFillTx/>
              </a:defRPr>
            </a:lvl9pPr>
          </a:lstStyle>
          <a:p>
            <a:pPr lvl="0"/>
            <a:r>
              <a:rPr lang="it-IT" smtClean="0">
                <a:uFillTx/>
              </a:rPr>
              <a:t>Fare clic per modificare stili del testo dello schema</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Segnaposto data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B4FD2AFB-3A0B-46C5-A614-D5DEEA4116D7}" type="datetimeFigureOut">
              <a:rPr lang="it-IT" smtClean="0">
                <a:uFillTx/>
              </a:rPr>
              <a:t>07/10/2019</a:t>
            </a:fld>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Segnaposto piè di pagina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 name="Segnaposto numero diapositiva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6542A0CE-F4CC-4DA3-A649-1EC889CF63E0}" type="slidenum">
              <a:rPr lang="it-IT" smtClean="0">
                <a:uFillTx/>
              </a:rPr>
              <a:t>‹N›</a:t>
            </a:fld>
            <a:endParaRPr lang="it-IT">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9.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picTx">
  <p:cSld name="Immagine con didascalia">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olo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792288" y="4800600"/>
            <a:ext cx="5486400" cy="566738"/>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lstStyle>
            <a:lvl1pPr algn="l">
              <a:defRPr b="1" sz="2000">
                <a:uFillTx/>
              </a:defRPr>
            </a:lvl1pPr>
          </a:lstStyle>
          <a:p>
            <a:r>
              <a:rPr lang="it-IT" smtClean="0">
                <a:uFillTx/>
              </a:rPr>
              <a:t>Fare clic per modificare lo stile del titolo</a:t>
            </a:r>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Segnaposto immagine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type="pic"/>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792288" y="612775"/>
            <a:ext cx="5486400" cy="41148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indent="0" marL="0">
              <a:buNone/>
              <a:defRPr sz="3200">
                <a:uFillTx/>
              </a:defRPr>
            </a:lvl1pPr>
            <a:lvl2pPr indent="0" marL="457200">
              <a:buNone/>
              <a:defRPr sz="2800">
                <a:uFillTx/>
              </a:defRPr>
            </a:lvl2pPr>
            <a:lvl3pPr indent="0" marL="914400">
              <a:buNone/>
              <a:defRPr sz="2400">
                <a:uFillTx/>
              </a:defRPr>
            </a:lvl3pPr>
            <a:lvl4pPr indent="0" marL="1371600">
              <a:buNone/>
              <a:defRPr sz="2000">
                <a:uFillTx/>
              </a:defRPr>
            </a:lvl4pPr>
            <a:lvl5pPr indent="0" marL="1828800">
              <a:buNone/>
              <a:defRPr sz="2000">
                <a:uFillTx/>
              </a:defRPr>
            </a:lvl5pPr>
            <a:lvl6pPr indent="0" marL="2286000">
              <a:buNone/>
              <a:defRPr sz="2000">
                <a:uFillTx/>
              </a:defRPr>
            </a:lvl6pPr>
            <a:lvl7pPr indent="0" marL="2743200">
              <a:buNone/>
              <a:defRPr sz="2000">
                <a:uFillTx/>
              </a:defRPr>
            </a:lvl7pPr>
            <a:lvl8pPr indent="0" marL="3200400">
              <a:buNone/>
              <a:defRPr sz="2000">
                <a:uFillTx/>
              </a:defRPr>
            </a:lvl8pPr>
            <a:lvl9pPr indent="0" marL="3657600">
              <a:buNone/>
              <a:defRPr sz="2000">
                <a:uFillTx/>
              </a:defRPr>
            </a:lvl9pPr>
          </a:lstStyle>
          <a:p>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Segnaposto testo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2" sz="half"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792288" y="5367338"/>
            <a:ext cx="5486400" cy="804862"/>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indent="0" marL="0">
              <a:buNone/>
              <a:defRPr sz="1400">
                <a:uFillTx/>
              </a:defRPr>
            </a:lvl1pPr>
            <a:lvl2pPr indent="0" marL="457200">
              <a:buNone/>
              <a:defRPr sz="1200">
                <a:uFillTx/>
              </a:defRPr>
            </a:lvl2pPr>
            <a:lvl3pPr indent="0" marL="914400">
              <a:buNone/>
              <a:defRPr sz="1000">
                <a:uFillTx/>
              </a:defRPr>
            </a:lvl3pPr>
            <a:lvl4pPr indent="0" marL="1371600">
              <a:buNone/>
              <a:defRPr sz="900">
                <a:uFillTx/>
              </a:defRPr>
            </a:lvl4pPr>
            <a:lvl5pPr indent="0" marL="1828800">
              <a:buNone/>
              <a:defRPr sz="900">
                <a:uFillTx/>
              </a:defRPr>
            </a:lvl5pPr>
            <a:lvl6pPr indent="0" marL="2286000">
              <a:buNone/>
              <a:defRPr sz="900">
                <a:uFillTx/>
              </a:defRPr>
            </a:lvl6pPr>
            <a:lvl7pPr indent="0" marL="2743200">
              <a:buNone/>
              <a:defRPr sz="900">
                <a:uFillTx/>
              </a:defRPr>
            </a:lvl7pPr>
            <a:lvl8pPr indent="0" marL="3200400">
              <a:buNone/>
              <a:defRPr sz="900">
                <a:uFillTx/>
              </a:defRPr>
            </a:lvl8pPr>
            <a:lvl9pPr indent="0" marL="3657600">
              <a:buNone/>
              <a:defRPr sz="900">
                <a:uFillTx/>
              </a:defRPr>
            </a:lvl9pPr>
          </a:lstStyle>
          <a:p>
            <a:pPr lvl="0"/>
            <a:r>
              <a:rPr lang="it-IT" smtClean="0">
                <a:uFillTx/>
              </a:rPr>
              <a:t>Fare clic per modificare stili del testo dello schema</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Segnaposto data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B4FD2AFB-3A0B-46C5-A614-D5DEEA4116D7}" type="datetimeFigureOut">
              <a:rPr lang="it-IT" smtClean="0">
                <a:uFillTx/>
              </a:rPr>
              <a:t>07/10/2019</a:t>
            </a:fld>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Segnaposto piè di pagina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 name="Segnaposto numero diapositiva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6542A0CE-F4CC-4DA3-A649-1EC889CF63E0}" type="slidenum">
              <a:rPr lang="it-IT" smtClean="0">
                <a:uFillTx/>
              </a:rPr>
              <a:t>‹N›</a:t>
            </a:fld>
            <a:endParaRPr lang="it-IT">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Masters/_rels/slideMaster1.xml.rels><?xml version="1.0" standalone="yes" ?><Relationships xmlns="http://schemas.openxmlformats.org/package/2006/relationships"><Relationship Id="rId1" Target="../slideLayouts/slideLayout1.xml" Type="http://schemas.openxmlformats.org/officeDocument/2006/relationships/slideLayout"></Relationship><Relationship Id="rId2" Target="../slideLayouts/slideLayout2.xml" Type="http://schemas.openxmlformats.org/officeDocument/2006/relationships/slideLayout"></Relationship><Relationship Id="rId3" Target="../slideLayouts/slideLayout3.xml" Type="http://schemas.openxmlformats.org/officeDocument/2006/relationships/slideLayout"></Relationship><Relationship Id="rId4" Target="../slideLayouts/slideLayout4.xml" Type="http://schemas.openxmlformats.org/officeDocument/2006/relationships/slideLayout"></Relationship><Relationship Id="rId5" Target="../slideLayouts/slideLayout5.xml" Type="http://schemas.openxmlformats.org/officeDocument/2006/relationships/slideLayout"></Relationship><Relationship Id="rId6" Target="../slideLayouts/slideLayout6.xml" Type="http://schemas.openxmlformats.org/officeDocument/2006/relationships/slideLayout"></Relationship><Relationship Id="rId7" Target="../slideLayouts/slideLayout7.xml" Type="http://schemas.openxmlformats.org/officeDocument/2006/relationships/slideLayout"></Relationship><Relationship Id="rId8" Target="../slideLayouts/slideLayout8.xml" Type="http://schemas.openxmlformats.org/officeDocument/2006/relationships/slideLayout"></Relationship><Relationship Id="rId9" Target="../slideLayouts/slideLayout9.xml" Type="http://schemas.openxmlformats.org/officeDocument/2006/relationships/slideLayout"></Relationship><Relationship Id="rId10" Target="../slideLayouts/slideLayout10.xml" Type="http://schemas.openxmlformats.org/officeDocument/2006/relationships/slideLayout"></Relationship><Relationship Id="rId11" Target="../slideLayouts/slideLayout11.xml" Type="http://schemas.openxmlformats.org/officeDocument/2006/relationships/slideLayout"></Relationship><Relationship Id="rId12" Target="../theme/theme1.xml" Type="http://schemas.openxmlformats.org/officeDocument/2006/relationships/theme"></Relationship></Relationships>
</file>

<file path=ppt/slideMasters/slideMaster1.xml><?xml version="1.0" encoding="utf-8"?>
<p:sldMaster xmlns:a="http://schemas.openxmlformats.org/drawingml/2006/main" xmlns:p="http://schemas.openxmlformats.org/presentationml/2006/main" xmlns:s="http://schemas.openxmlformats.org/officeDocument/2006/sharedTypes" xmlns:r="http://schemas.openxmlformats.org/officeDocument/2006/relationships">
  <p:cSld>
    <p:bg>
      <p:bgPr>
        <a:gradFill flip="none" rotWithShape="1">
          <a:gsLst>
            <a:gs pos="0">
              <a:srgbClr val="5E9EFF"/>
            </a:gs>
            <a:gs pos="39999">
              <a:srgbClr val="85C2FF"/>
            </a:gs>
            <a:gs pos="70000">
              <a:srgbClr val="C4D6EB"/>
            </a:gs>
            <a:gs pos="100000">
              <a:srgbClr val="FFEBFA"/>
            </a:gs>
          </a:gsLst>
          <a:lin ang="5400000" scaled="0"/>
          <a:tileRect l="-100000" t="-100000"/>
        </a:gradFill>
        <a:effectLst/>
      </p:bgPr>
    </p:bg>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Segnaposto titolo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274638"/>
            <a:ext cx="8229600" cy="11430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bIns="45720" lIns="91440" rIns="91440" rtlCol="0" tIns="45720" vert="horz">
            <a:normAutofit/>
          </a:bodyPr>
          <a:lstStyle/>
          <a:p>
            <a:r>
              <a:rPr lang="it-IT" smtClean="0">
                <a:uFillTx/>
              </a:rPr>
              <a:t>Fare clic per modificare lo stile del titolo</a:t>
            </a:r>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Segnaposto testo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1600200"/>
            <a:ext cx="8229600" cy="4525963"/>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bIns="45720" lIns="91440" rIns="91440" rtlCol="0" tIns="45720" vert="horz">
            <a:normAutofit/>
          </a:bodyPr>
          <a:lstStyle/>
          <a:p>
            <a:pPr lvl="0"/>
            <a:r>
              <a:rPr lang="it-IT" smtClean="0">
                <a:uFillTx/>
              </a:rPr>
              <a:t>Fare clic per modificare stili del testo dello schema</a:t>
            </a:r>
          </a:p>
          <a:p>
            <a:pPr lvl="1"/>
            <a:r>
              <a:rPr lang="it-IT" smtClean="0">
                <a:uFillTx/>
              </a:rPr>
              <a:t>Secondo livello</a:t>
            </a:r>
          </a:p>
          <a:p>
            <a:pPr lvl="2"/>
            <a:r>
              <a:rPr lang="it-IT" smtClean="0">
                <a:uFillTx/>
              </a:rPr>
              <a:t>Terzo livello</a:t>
            </a:r>
          </a:p>
          <a:p>
            <a:pPr lvl="3"/>
            <a:r>
              <a:rPr lang="it-IT" smtClean="0">
                <a:uFillTx/>
              </a:rPr>
              <a:t>Quarto livello</a:t>
            </a:r>
          </a:p>
          <a:p>
            <a:pPr lvl="4"/>
            <a:r>
              <a:rPr lang="it-IT" smtClean="0">
                <a:uFillTx/>
              </a:rPr>
              <a:t>Quinto livello</a:t>
            </a:r>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Segnaposto data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2"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6356350"/>
            <a:ext cx="2133600" cy="365125"/>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bIns="45720" lIns="91440" rIns="91440" rtlCol="0" tIns="45720" vert="horz"/>
          <a:lstStyle>
            <a:lvl1pPr algn="l">
              <a:defRPr sz="1200">
                <a:solidFill>
                  <a:schemeClr val="tx1">
                    <a:tint val="75000"/>
                  </a:schemeClr>
                </a:solidFill>
                <a:uFillTx/>
              </a:defRPr>
            </a:lvl1pPr>
          </a:lstStyle>
          <a:p>
            <a:fld id="{B4FD2AFB-3A0B-46C5-A614-D5DEEA4116D7}" type="datetimeFigureOut">
              <a:rPr lang="it-IT" smtClean="0">
                <a:uFillTx/>
              </a:rPr>
              <a:t>07/10/2019</a:t>
            </a:fld>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Segnaposto piè di pagina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3"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24200" y="6356350"/>
            <a:ext cx="2895600" cy="365125"/>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bIns="45720" lIns="91440" rIns="91440" rtlCol="0" tIns="45720" vert="horz"/>
          <a:lstStyle>
            <a:lvl1pPr algn="ctr">
              <a:defRPr sz="1200">
                <a:solidFill>
                  <a:schemeClr val="tx1">
                    <a:tint val="75000"/>
                  </a:schemeClr>
                </a:solidFill>
                <a:uFillTx/>
              </a:defRPr>
            </a:lvl1pPr>
          </a:lstStyle>
          <a:p>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Segnaposto numero diapositiva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4"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553200" y="6356350"/>
            <a:ext cx="2133600" cy="365125"/>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bIns="45720" lIns="91440" rIns="91440" rtlCol="0" tIns="45720" vert="horz"/>
          <a:lstStyle>
            <a:lvl1pPr algn="r">
              <a:defRPr sz="1200">
                <a:solidFill>
                  <a:schemeClr val="tx1">
                    <a:tint val="75000"/>
                  </a:schemeClr>
                </a:solidFill>
                <a:uFillTx/>
              </a:defRPr>
            </a:lvl1pPr>
          </a:lstStyle>
          <a:p>
            <a:fld id="{6542A0CE-F4CC-4DA3-A649-1EC889CF63E0}" type="slidenum">
              <a:rPr lang="it-IT" smtClean="0">
                <a:uFillTx/>
              </a:rPr>
              <a:t>‹N›</a:t>
            </a:fld>
            <a:endParaRPr lang="it-IT">
              <a:uFillTx/>
            </a:endParaRPr>
          </a:p>
        </p:txBody>
      </p:sp>
    </p:spTree>
  </p:cSld>
  <p:clrMap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ccent1="accent1" accent2="accent2" accent3="accent3" accent4="accent4" accent5="accent5" accent6="accent6" bg1="lt1" bg2="lt2" folHlink="folHlink" hlink="hlink" tx1="dk1" tx2="dk2"/>
  <p:sldLayoutIdLst>
    <p:sldLayoutId r:id="rId1" id="2147483661"/>
    <p:sldLayoutId r:id="rId2" id="2147483662"/>
    <p:sldLayoutId r:id="rId3" id="2147483663"/>
    <p:sldLayoutId r:id="rId4" id="2147483664"/>
    <p:sldLayoutId r:id="rId5" id="2147483665"/>
    <p:sldLayoutId r:id="rId6" id="2147483666"/>
    <p:sldLayoutId r:id="rId7" id="2147483667"/>
    <p:sldLayoutId r:id="rId8" id="2147483668"/>
    <p:sldLayoutId r:id="rId9" id="2147483669"/>
    <p:sldLayoutId r:id="rId10" id="2147483670"/>
    <p:sldLayoutId r:id="rId11" id="2147483671"/>
  </p:sldLayoutIdLst>
  <p:txStyles>
    <p:title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lvl1pPr algn="ctr" defTabSz="914400" eaLnBrk="1" hangingPunct="1" latinLnBrk="0" rtl="0">
        <a:spcBef>
          <a:spcPct val="0"/>
        </a:spcBef>
        <a:buNone/>
        <a:defRPr kern="1200" sz="4400">
          <a:solidFill>
            <a:schemeClr val="tx1"/>
          </a:solidFill>
          <a:uFillTx/>
          <a:latin typeface="+mj-lt"/>
          <a:ea typeface="+mj-ea"/>
          <a:cs typeface="+mj-cs"/>
        </a:defRPr>
      </a:lvl1pPr>
    </p:titleStyle>
    <p:body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lvl1pPr algn="l" defTabSz="914400" eaLnBrk="1" hangingPunct="1" indent="-342900" latinLnBrk="0" marL="342900" rtl="0">
        <a:spcBef>
          <a:spcPct val="20000"/>
        </a:spcBef>
        <a:buFont charset="0" pitchFamily="34" typeface="Arial"/>
        <a:buChar char="•"/>
        <a:defRPr kern="1200" sz="3200">
          <a:solidFill>
            <a:schemeClr val="tx1"/>
          </a:solidFill>
          <a:uFillTx/>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uFillTx/>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uFillTx/>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uFillTx/>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uFillTx/>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uFillTx/>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uFillTx/>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uFillTx/>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uFillTx/>
          <a:latin typeface="+mn-lt"/>
          <a:ea typeface="+mn-ea"/>
          <a:cs typeface="+mn-cs"/>
        </a:defRPr>
      </a:lvl9pPr>
    </p:bodyStyle>
    <p:other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defPPr>
        <a:defRPr lang="it-IT">
          <a:uFillTx/>
        </a:defRPr>
      </a:defPPr>
      <a:lvl1pPr algn="l" defTabSz="914400" eaLnBrk="1" hangingPunct="1" latinLnBrk="0" marL="0" rtl="0">
        <a:defRPr kern="1200" sz="1800">
          <a:solidFill>
            <a:schemeClr val="tx1"/>
          </a:solidFill>
          <a:uFillTx/>
          <a:latin typeface="+mn-lt"/>
          <a:ea typeface="+mn-ea"/>
          <a:cs typeface="+mn-cs"/>
        </a:defRPr>
      </a:lvl1pPr>
      <a:lvl2pPr algn="l" defTabSz="914400" eaLnBrk="1" hangingPunct="1" latinLnBrk="0" marL="457200" rtl="0">
        <a:defRPr kern="1200" sz="1800">
          <a:solidFill>
            <a:schemeClr val="tx1"/>
          </a:solidFill>
          <a:uFillTx/>
          <a:latin typeface="+mn-lt"/>
          <a:ea typeface="+mn-ea"/>
          <a:cs typeface="+mn-cs"/>
        </a:defRPr>
      </a:lvl2pPr>
      <a:lvl3pPr algn="l" defTabSz="914400" eaLnBrk="1" hangingPunct="1" latinLnBrk="0" marL="914400" rtl="0">
        <a:defRPr kern="1200" sz="1800">
          <a:solidFill>
            <a:schemeClr val="tx1"/>
          </a:solidFill>
          <a:uFillTx/>
          <a:latin typeface="+mn-lt"/>
          <a:ea typeface="+mn-ea"/>
          <a:cs typeface="+mn-cs"/>
        </a:defRPr>
      </a:lvl3pPr>
      <a:lvl4pPr algn="l" defTabSz="914400" eaLnBrk="1" hangingPunct="1" latinLnBrk="0" marL="1371600" rtl="0">
        <a:defRPr kern="1200" sz="1800">
          <a:solidFill>
            <a:schemeClr val="tx1"/>
          </a:solidFill>
          <a:uFillTx/>
          <a:latin typeface="+mn-lt"/>
          <a:ea typeface="+mn-ea"/>
          <a:cs typeface="+mn-cs"/>
        </a:defRPr>
      </a:lvl4pPr>
      <a:lvl5pPr algn="l" defTabSz="914400" eaLnBrk="1" hangingPunct="1" latinLnBrk="0" marL="1828800" rtl="0">
        <a:defRPr kern="1200" sz="1800">
          <a:solidFill>
            <a:schemeClr val="tx1"/>
          </a:solidFill>
          <a:uFillTx/>
          <a:latin typeface="+mn-lt"/>
          <a:ea typeface="+mn-ea"/>
          <a:cs typeface="+mn-cs"/>
        </a:defRPr>
      </a:lvl5pPr>
      <a:lvl6pPr algn="l" defTabSz="914400" eaLnBrk="1" hangingPunct="1" latinLnBrk="0" marL="2286000" rtl="0">
        <a:defRPr kern="1200" sz="1800">
          <a:solidFill>
            <a:schemeClr val="tx1"/>
          </a:solidFill>
          <a:uFillTx/>
          <a:latin typeface="+mn-lt"/>
          <a:ea typeface="+mn-ea"/>
          <a:cs typeface="+mn-cs"/>
        </a:defRPr>
      </a:lvl6pPr>
      <a:lvl7pPr algn="l" defTabSz="914400" eaLnBrk="1" hangingPunct="1" latinLnBrk="0" marL="2743200" rtl="0">
        <a:defRPr kern="1200" sz="1800">
          <a:solidFill>
            <a:schemeClr val="tx1"/>
          </a:solidFill>
          <a:uFillTx/>
          <a:latin typeface="+mn-lt"/>
          <a:ea typeface="+mn-ea"/>
          <a:cs typeface="+mn-cs"/>
        </a:defRPr>
      </a:lvl7pPr>
      <a:lvl8pPr algn="l" defTabSz="914400" eaLnBrk="1" hangingPunct="1" latinLnBrk="0" marL="3200400" rtl="0">
        <a:defRPr kern="1200" sz="1800">
          <a:solidFill>
            <a:schemeClr val="tx1"/>
          </a:solidFill>
          <a:uFillTx/>
          <a:latin typeface="+mn-lt"/>
          <a:ea typeface="+mn-ea"/>
          <a:cs typeface="+mn-cs"/>
        </a:defRPr>
      </a:lvl8pPr>
      <a:lvl9pPr algn="l" defTabSz="914400" eaLnBrk="1" hangingPunct="1" latinLnBrk="0" marL="3657600" rtl="0">
        <a:defRPr kern="1200" sz="1800">
          <a:solidFill>
            <a:schemeClr val="tx1"/>
          </a:solidFill>
          <a:uFillTx/>
          <a:latin typeface="+mn-lt"/>
          <a:ea typeface="+mn-ea"/>
          <a:cs typeface="+mn-cs"/>
        </a:defRPr>
      </a:lvl9pPr>
    </p:otherStyle>
  </p:txStyles>
</p:sldMaster>
</file>

<file path=ppt/slides/_rels/slide1.xml.rels><?xml version="1.0" standalone="yes" ?><Relationships xmlns="http://schemas.openxmlformats.org/package/2006/relationships"><Relationship Id="rId1" Target="../slideLayouts/slideLayout1.xml" Type="http://schemas.openxmlformats.org/officeDocument/2006/relationships/slideLayout"></Relationship><Relationship Id="rId2" Target="../media/image1.png" Type="http://schemas.openxmlformats.org/officeDocument/2006/relationships/image"></Relationship></Relationships>
</file>

<file path=ppt/slides/_rels/slide2.xml.rels><?xml version="1.0" standalone="yes" ?><Relationships xmlns="http://schemas.openxmlformats.org/package/2006/relationships"><Relationship Id="rId1" Target="../slideLayouts/slideLayout4.xml" Type="http://schemas.openxmlformats.org/officeDocument/2006/relationships/slideLayout"></Relationship><Relationship Id="rId2" Target="../media/image2.jpeg" Type="http://schemas.openxmlformats.org/officeDocument/2006/relationships/image"></Relationship></Relationships>
</file>

<file path=ppt/slides/_rels/slide3.xml.rels><?xml version="1.0" standalone="yes" ?><Relationships xmlns="http://schemas.openxmlformats.org/package/2006/relationships"><Relationship Id="rId1" Target="../slideLayouts/slideLayout4.xml" Type="http://schemas.openxmlformats.org/officeDocument/2006/relationships/slideLayout"></Relationship><Relationship Id="rId2" Target="../media/image3.jpeg" Type="http://schemas.openxmlformats.org/officeDocument/2006/relationships/image"></Relationship></Relationships>
</file>

<file path=ppt/slides/_rels/slide4.xml.rels><?xml version="1.0" standalone="yes" ?><Relationships xmlns="http://schemas.openxmlformats.org/package/2006/relationships"><Relationship Id="rId1" Target="../slideLayouts/slideLayout4.xml" Type="http://schemas.openxmlformats.org/officeDocument/2006/relationships/slideLayout"></Relationship><Relationship Id="rId2" Target="../notesSlides/notesSlide1.xml" Type="http://schemas.openxmlformats.org/officeDocument/2006/relationships/notesSlide"></Relationship><Relationship Id="rId3" Target="../media/image4.jpeg" Type="http://schemas.openxmlformats.org/officeDocument/2006/relationships/image"></Relationship></Relationships>
</file>

<file path=ppt/slides/_rels/slide5.xml.rels><?xml version="1.0" standalone="yes" ?><Relationships xmlns="http://schemas.openxmlformats.org/package/2006/relationships"><Relationship Id="rId1" Target="../slideLayouts/slideLayout4.xml" Type="http://schemas.openxmlformats.org/officeDocument/2006/relationships/slideLayout"></Relationship><Relationship Id="rId2" Target="../media/image5.jpeg" Type="http://schemas.openxmlformats.org/officeDocument/2006/relationships/image"></Relationship></Relationships>
</file>

<file path=ppt/slides/_rels/slide6.xml.rels><?xml version="1.0" standalone="yes" ?><Relationships xmlns="http://schemas.openxmlformats.org/package/2006/relationships"><Relationship Id="rId1" Target="../slideLayouts/slideLayout4.xml" Type="http://schemas.openxmlformats.org/officeDocument/2006/relationships/slideLayout"></Relationship><Relationship Id="rId2" Target="../media/image6.jpeg" Type="http://schemas.openxmlformats.org/officeDocument/2006/relationships/image"></Relationship></Relationships>
</file>

<file path=ppt/slides/_rels/slide7.xml.rels><?xml version="1.0" standalone="yes" ?><Relationships xmlns="http://schemas.openxmlformats.org/package/2006/relationships"><Relationship Id="rId1" Target="../slideLayouts/slideLayout4.xml" Type="http://schemas.openxmlformats.org/officeDocument/2006/relationships/slideLayout"></Relationship><Relationship Id="rId2" Target="../media/image7.jpeg" Type="http://schemas.openxmlformats.org/officeDocument/2006/relationships/image"></Relationship></Relationships>
</file>

<file path=ppt/slides/_rels/slide8.xml.rels><?xml version="1.0" standalone="yes" ?><Relationships xmlns="http://schemas.openxmlformats.org/package/2006/relationships"><Relationship Id="rId1" Target="../slideLayouts/slideLayout4.xml" Type="http://schemas.openxmlformats.org/officeDocument/2006/relationships/slideLayout"></Relationship><Relationship Id="rId2" Target="../media/image8.jpeg" Type="http://schemas.openxmlformats.org/officeDocument/2006/relationships/image"></Relationship></Relationships>
</file>

<file path=ppt/slides/slide1.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olo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ctr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755576" y="260648"/>
            <a:ext cx="7772400" cy="1584176"/>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dirty="0" lang="it-IT">
                <a:uFillTx/>
              </a:rPr>
              <a:t> </a:t>
            </a:r>
            <a:r>
              <a:rPr dirty="0" lang="it-IT" smtClean="0">
                <a:uFillTx/>
              </a:rPr>
              <a:t>  </a:t>
            </a:r>
            <a:endParaRPr dirty="0"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Sottotitolo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type="sub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3568" y="4869160"/>
            <a:ext cx="8064896" cy="1368152"/>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ormAutofit fontScale="70000" lnSpcReduction="20000"/>
          </a:bodyPr>
          <a:lstStyle/>
          <a:p>
            <a:r>
              <a:rPr b="1" dirty="0" i="1" lang="es-ES">
                <a:solidFill>
                  <a:schemeClr val="tx2">
                    <a:lumMod val="75000"/>
                  </a:schemeClr>
                </a:solidFill>
                <a:uFillTx/>
              </a:rPr>
              <a:t>ERASMUS + K229. VAN PROJECT (VIAJAR AMPLIA NACIONES):</a:t>
            </a:r>
            <a:endParaRPr dirty="0" lang="it-IT" smtClean="0">
              <a:solidFill>
                <a:schemeClr val="tx2">
                  <a:lumMod val="75000"/>
                </a:schemeClr>
              </a:solidFill>
              <a:uFillTx/>
            </a:endParaRPr>
          </a:p>
          <a:p>
            <a:r>
              <a:rPr b="1" dirty="0" i="1" lang="en-US">
                <a:solidFill>
                  <a:schemeClr val="tx2">
                    <a:lumMod val="75000"/>
                  </a:schemeClr>
                </a:solidFill>
                <a:uFillTx/>
              </a:rPr>
              <a:t>THE INTEGRATION OF STUDENTS THROUGH EMOTIONS AND ARTISTIC EDUCATION</a:t>
            </a:r>
            <a:endParaRPr dirty="0" lang="it-IT" smtClean="0">
              <a:solidFill>
                <a:schemeClr val="tx2">
                  <a:lumMod val="75000"/>
                </a:schemeClr>
              </a:solidFill>
              <a:uFillTx/>
            </a:endParaRPr>
          </a:p>
          <a:p>
            <a:r>
              <a:rPr b="1" dirty="0" i="1" lang="en-US">
                <a:solidFill>
                  <a:schemeClr val="tx2">
                    <a:lumMod val="75000"/>
                  </a:schemeClr>
                </a:solidFill>
                <a:uFillTx/>
              </a:rPr>
              <a:t>PROJECT NUMBER 2018-1-ES01-KA229-050749_6</a:t>
            </a:r>
            <a:endParaRPr dirty="0" lang="it-IT" smtClean="0">
              <a:solidFill>
                <a:schemeClr val="tx2">
                  <a:lumMod val="75000"/>
                </a:schemeClr>
              </a:solidFill>
              <a:uFillTx/>
            </a:endParaRPr>
          </a:p>
          <a:p>
            <a:endParaRPr dirty="0"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Rettangolo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403648" y="2348880"/>
            <a:ext cx="3287135" cy="369332"/>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wrap="square">
            <a:spAutoFit/>
          </a:bodyPr>
          <a:lstStyle/>
          <a:p>
            <a:r>
              <a:rPr dirty="0" lang="it-IT">
                <a:uFillTx/>
              </a:rPr>
              <a:t> </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Rettangolo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453217" y="3244334"/>
            <a:ext cx="237566" cy="369332"/>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wrap="none">
            <a:spAutoFit/>
          </a:bodyPr>
          <a:lstStyle/>
          <a:p>
            <a:r>
              <a:rPr dirty="0" lang="it-IT">
                <a:uFillTx/>
              </a:rPr>
              <a:t> </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 name="Rettangolo 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453217" y="3244334"/>
            <a:ext cx="237566" cy="369332"/>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wrap="none">
            <a:spAutoFit/>
          </a:bodyPr>
          <a:lstStyle/>
          <a:p>
            <a:r>
              <a:rPr dirty="0" lang="it-IT">
                <a:uFillTx/>
              </a:rPr>
              <a:t> </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 name="Titolo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580112" y="413048"/>
            <a:ext cx="3172272" cy="855712"/>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bIns="45720" lIns="91440" rIns="91440" rtlCol="0" tIns="45720" vert="horz">
            <a:normAutofit/>
          </a:bodyPr>
          <a:lstStyle/>
          <a:p>
            <a:pPr algn="ctr" defTabSz="914400" eaLnBrk="1" fontAlgn="auto" hangingPunct="1" indent="0" latinLnBrk="0" lvl="0" marL="0" marR="0" rtl="0">
              <a:lnSpc>
                <a:spcPct val="100000"/>
              </a:lnSpc>
              <a:spcBef>
                <a:spcPct val="0"/>
              </a:spcBef>
              <a:spcAft>
                <a:spcPts val="0"/>
              </a:spcAft>
              <a:buFontTx/>
              <a:buNone/>
              <a:defRPr>
                <a:uFillTx/>
              </a:defRPr>
            </a:pPr>
            <a:r>
              <a:rPr b="0" baseline="0" cap="none" i="0" kern="1200" kumimoji="0" lang="it-IT" noProof="0" normalizeH="0" smtClean="0" spc="0" strike="noStrike" sz="4400" u="none">
                <a:ln>
                  <a:noFill/>
                </a:ln>
                <a:solidFill>
                  <a:schemeClr val="tx1"/>
                </a:solidFill>
                <a:effectLst/>
                <a:uFillTx/>
                <a:latin typeface="+mj-lt"/>
                <a:ea typeface="+mj-ea"/>
                <a:cs typeface="+mj-cs"/>
              </a:rPr>
              <a:t>   </a:t>
            </a:r>
            <a:endParaRPr b="0" baseline="0" cap="none" dirty="0" i="0" kern="1200" kumimoji="0" lang="it-IT" noProof="0" normalizeH="0" smtClean="0" spc="0" strike="noStrike" sz="4400" u="none">
              <a:ln>
                <a:noFill/>
              </a:ln>
              <a:solidFill>
                <a:schemeClr val="tx1"/>
              </a:solidFill>
              <a:effectLst/>
              <a:uFillTx/>
              <a:latin typeface="+mj-lt"/>
              <a:ea typeface="+mj-ea"/>
              <a:cs typeface="+mj-cs"/>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 name="Titolo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971600" y="404664"/>
            <a:ext cx="7772400" cy="3168352"/>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bIns="45720" lIns="91440" rIns="91440" rtlCol="0" tIns="45720" vert="horz">
            <a:normAutofit/>
          </a:bodyPr>
          <a:lstStyle/>
          <a:p>
            <a:pPr algn="ctr" defTabSz="914400" eaLnBrk="1" fontAlgn="auto" hangingPunct="1" indent="0" latinLnBrk="0" lvl="0" marL="0" marR="0" rtl="0">
              <a:lnSpc>
                <a:spcPct val="100000"/>
              </a:lnSpc>
              <a:spcBef>
                <a:spcPct val="0"/>
              </a:spcBef>
              <a:spcAft>
                <a:spcPts val="0"/>
              </a:spcAft>
              <a:buFontTx/>
              <a:buNone/>
              <a:defRPr>
                <a:uFillTx/>
              </a:defRPr>
            </a:pPr>
            <a:r>
              <a:rPr b="0" baseline="0" cap="none" i="0" kern="1200" kumimoji="0" lang="it-IT" noProof="0" normalizeH="0" smtClean="0" spc="0" strike="noStrike" sz="4400" u="none">
                <a:ln>
                  <a:noFill/>
                </a:ln>
                <a:solidFill>
                  <a:schemeClr val="tx1"/>
                </a:solidFill>
                <a:effectLst/>
                <a:uFillTx/>
                <a:latin typeface="+mj-lt"/>
                <a:ea typeface="+mj-ea"/>
                <a:cs typeface="+mj-cs"/>
              </a:rPr>
              <a:t>   </a:t>
            </a:r>
            <a:endParaRPr b="0" baseline="0" cap="none" dirty="0" i="0" kern="1200" kumimoji="0" lang="it-IT" noProof="0" normalizeH="0" smtClean="0" spc="0" strike="noStrike" sz="4400" u="none">
              <a:ln>
                <a:noFill/>
              </a:ln>
              <a:solidFill>
                <a:schemeClr val="tx1"/>
              </a:solidFill>
              <a:effectLst/>
              <a:uFillTx/>
              <a:latin typeface="+mj-lt"/>
              <a:ea typeface="+mj-ea"/>
              <a:cs typeface="+mj-cs"/>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2" name="Rettangolo 1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453217" y="3244334"/>
            <a:ext cx="237566" cy="369332"/>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wrap="none">
            <a:spAutoFit/>
          </a:bodyPr>
          <a:lstStyle/>
          <a:p>
            <a:r>
              <a:rPr dirty="0" lang="it-IT">
                <a:uFillTx/>
              </a:rPr>
              <a:t> </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30" name="Rectangle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0" y="457200"/>
            <a:ext cx="9144000" cy="0"/>
          </a:xfrm>
          <a:prstGeom prst="rect">
            <a:avLst/>
          </a:prstGeom>
          <a:noFill/>
          <a:ln w="9525">
            <a:noFill/>
            <a:miter lim="800000"/>
          </a:ln>
          <a:effectLst/>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20" compatLnSpc="1" lIns="91440" numCol="1" rIns="91440" tIns="45720" vert="horz" wrap="none">
            <a:prstTxWarp prst="textNoShape">
              <a:avLst/>
            </a:prstTxWarp>
            <a:spAutoFit/>
          </a:bodyPr>
          <a:lstStyle/>
          <a:p>
            <a:endParaRPr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9" name="CasellaDiTesto 1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39552" y="1844825"/>
            <a:ext cx="7992888" cy="2985433"/>
          </a:xfrm>
          <a:prstGeom prst="rect">
            <a:avLst/>
          </a:prstGeom>
          <a:noFill/>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rtlCol="0" wrap="square">
            <a:spAutoFit/>
          </a:bodyPr>
          <a:lstStyle/>
          <a:p>
            <a:r>
              <a:rPr b="1" dirty="0" lang="it-IT" smtClean="0" sz="4400">
                <a:uFillTx/>
              </a:rPr>
              <a:t>Decalogo sulle Emozioni e l’Arte</a:t>
            </a:r>
          </a:p>
          <a:p>
            <a:r>
              <a:rPr b="1" dirty="0" lang="it-IT" smtClean="0" sz="4400">
                <a:uFillTx/>
              </a:rPr>
              <a:t>Decalouge on Emontions and Arts</a:t>
            </a:r>
          </a:p>
          <a:p>
            <a:r>
              <a:rPr b="1" dirty="0" lang="it-IT" smtClean="0" sz="2800">
                <a:uFillTx/>
              </a:rPr>
              <a:t>I.C. Fontanellato e Fontevivo - A.S. 2018-19</a:t>
            </a:r>
          </a:p>
          <a:p>
            <a:endParaRPr b="1" dirty="0" lang="it-IT" sz="2800">
              <a:uFillTx/>
            </a:endParaRPr>
          </a:p>
        </p:txBody>
      </p:sp>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descr="https://lh6.googleusercontent.com/OM7TvEll_jCIK68AZcJaVJrSlcFXV_Sa6OghdZPKbMVwu9U3tYeNx6f6wEzzuQPhpYopfWNXTTyNs63P9uYYQ-o463sMzUk_QDoS5y9Hchg3vDCeHpd8yU0xbMG_qcaT-XJv7QZbYuo" id="6" name="Picture 2"/>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rrowheads="1" noChangeAspect="1"/>
          </p:cNvPicPr>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2"/>
          <a:srcRect/>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202121" y="288453"/>
            <a:ext cx="8667750" cy="1104901"/>
          </a:xfrm>
          <a:prstGeom prst="rect">
            <a:avLst/>
          </a:prstGeom>
          <a:noFill/>
        </p:spPr>
      </p:pic>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par>
    </p:tnLst>
  </p:timing>
</p:sld>
</file>

<file path=ppt/slides/slide2.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Titolo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274638"/>
            <a:ext cx="8229600" cy="106613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ormAutofit fontScale="90000"/>
          </a:bodyPr>
          <a:lstStyle/>
          <a:p>
            <a:r>
              <a:rPr b="1" dirty="0" lang="it-IT" smtClean="0">
                <a:uFillTx/>
              </a:rPr>
              <a:t>Different Steps of a Class Workshop </a:t>
            </a:r>
            <a:br>
              <a:rPr b="1" dirty="0" lang="it-IT" smtClean="0">
                <a:uFillTx/>
              </a:rPr>
            </a:br>
            <a:r>
              <a:rPr b="1" dirty="0" lang="it-IT" smtClean="0">
                <a:uFillTx/>
              </a:rPr>
              <a:t>on Emotions and Art</a:t>
            </a:r>
            <a:endParaRPr b="1" dirty="0"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Segnaposto contenuto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sz="half"/>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ormAutofit fontScale="70000" lnSpcReduction="20000"/>
          </a:bodyPr>
          <a:lstStyle/>
          <a:p>
            <a:pPr>
              <a:buNone/>
            </a:pPr>
            <a:r>
              <a:rPr dirty="0" lang="es-ES" smtClean="0">
                <a:uFillTx/>
              </a:rPr>
              <a:t>1) </a:t>
            </a:r>
            <a:r>
              <a:rPr b="1" dirty="0" err="1" lang="es-ES" smtClean="0">
                <a:uFillTx/>
              </a:rPr>
              <a:t>Teacher</a:t>
            </a:r>
            <a:r>
              <a:rPr dirty="0" lang="es-ES" smtClean="0">
                <a:uFillTx/>
              </a:rPr>
              <a:t>: </a:t>
            </a:r>
            <a:r>
              <a:rPr dirty="0" err="1" lang="es-ES">
                <a:uFillTx/>
              </a:rPr>
              <a:t>p</a:t>
            </a:r>
            <a:r>
              <a:rPr dirty="0" err="1" lang="es-ES" smtClean="0">
                <a:uFillTx/>
              </a:rPr>
              <a:t>resents</a:t>
            </a:r>
            <a:r>
              <a:rPr dirty="0" lang="es-ES" smtClean="0">
                <a:uFillTx/>
              </a:rPr>
              <a:t> </a:t>
            </a:r>
            <a:r>
              <a:rPr dirty="0" err="1" lang="es-ES" smtClean="0">
                <a:uFillTx/>
              </a:rPr>
              <a:t>to</a:t>
            </a:r>
            <a:r>
              <a:rPr dirty="0" lang="es-ES" smtClean="0">
                <a:uFillTx/>
              </a:rPr>
              <a:t> </a:t>
            </a:r>
            <a:r>
              <a:rPr dirty="0" err="1" lang="es-ES" smtClean="0">
                <a:uFillTx/>
              </a:rPr>
              <a:t>the</a:t>
            </a:r>
            <a:r>
              <a:rPr dirty="0" lang="es-ES" smtClean="0">
                <a:uFillTx/>
              </a:rPr>
              <a:t> </a:t>
            </a:r>
            <a:r>
              <a:rPr dirty="0" err="1" lang="es-ES" smtClean="0">
                <a:uFillTx/>
              </a:rPr>
              <a:t>pupils</a:t>
            </a:r>
            <a:r>
              <a:rPr dirty="0" lang="es-ES" smtClean="0">
                <a:uFillTx/>
              </a:rPr>
              <a:t> </a:t>
            </a:r>
            <a:r>
              <a:rPr dirty="0" err="1" lang="es-ES" smtClean="0">
                <a:uFillTx/>
              </a:rPr>
              <a:t>basic</a:t>
            </a:r>
            <a:r>
              <a:rPr dirty="0" lang="es-ES" smtClean="0">
                <a:uFillTx/>
              </a:rPr>
              <a:t> </a:t>
            </a:r>
            <a:r>
              <a:rPr dirty="0" err="1" lang="es-ES" smtClean="0">
                <a:uFillTx/>
              </a:rPr>
              <a:t>emotions</a:t>
            </a:r>
            <a:r>
              <a:rPr dirty="0" lang="es-ES">
                <a:uFillTx/>
              </a:rPr>
              <a:t>.</a:t>
            </a:r>
            <a:r>
              <a:rPr dirty="0" lang="es-ES" smtClean="0">
                <a:uFillTx/>
              </a:rPr>
              <a:t> </a:t>
            </a:r>
            <a:r>
              <a:rPr dirty="0" err="1" lang="es-ES" smtClean="0">
                <a:uFillTx/>
              </a:rPr>
              <a:t>Focus</a:t>
            </a:r>
            <a:r>
              <a:rPr dirty="0" lang="es-ES" smtClean="0">
                <a:uFillTx/>
              </a:rPr>
              <a:t> </a:t>
            </a:r>
            <a:r>
              <a:rPr dirty="0" err="1" lang="es-ES" smtClean="0">
                <a:uFillTx/>
              </a:rPr>
              <a:t>on</a:t>
            </a:r>
            <a:r>
              <a:rPr dirty="0" lang="es-ES" smtClean="0">
                <a:uFillTx/>
              </a:rPr>
              <a:t> a </a:t>
            </a:r>
            <a:r>
              <a:rPr dirty="0" err="1" lang="es-ES" smtClean="0">
                <a:uFillTx/>
              </a:rPr>
              <a:t>specific</a:t>
            </a:r>
            <a:r>
              <a:rPr dirty="0" lang="es-ES" smtClean="0">
                <a:uFillTx/>
              </a:rPr>
              <a:t>  </a:t>
            </a:r>
            <a:r>
              <a:rPr dirty="0" err="1" lang="es-ES" smtClean="0">
                <a:uFillTx/>
              </a:rPr>
              <a:t>emotion</a:t>
            </a:r>
            <a:r>
              <a:rPr dirty="0" lang="es-ES" smtClean="0">
                <a:uFillTx/>
              </a:rPr>
              <a:t>, in </a:t>
            </a:r>
            <a:r>
              <a:rPr dirty="0" err="1" lang="es-ES" smtClean="0">
                <a:uFillTx/>
              </a:rPr>
              <a:t>this</a:t>
            </a:r>
            <a:r>
              <a:rPr dirty="0" lang="es-ES" smtClean="0">
                <a:uFillTx/>
              </a:rPr>
              <a:t> case  </a:t>
            </a:r>
            <a:r>
              <a:rPr dirty="0" err="1" lang="es-ES" smtClean="0">
                <a:uFillTx/>
              </a:rPr>
              <a:t>angriness</a:t>
            </a:r>
            <a:r>
              <a:rPr dirty="0" lang="es-ES" smtClean="0">
                <a:uFillTx/>
              </a:rPr>
              <a:t>.</a:t>
            </a:r>
          </a:p>
          <a:p>
            <a:pPr>
              <a:buNone/>
            </a:pPr>
            <a:r>
              <a:rPr dirty="0" lang="es-ES" smtClean="0">
                <a:uFillTx/>
              </a:rPr>
              <a:t>	</a:t>
            </a:r>
            <a:r>
              <a:rPr b="1" dirty="0" err="1" lang="es-ES" smtClean="0">
                <a:uFillTx/>
              </a:rPr>
              <a:t>Pupils</a:t>
            </a:r>
            <a:r>
              <a:rPr dirty="0" lang="es-ES" smtClean="0">
                <a:uFillTx/>
              </a:rPr>
              <a:t> :</a:t>
            </a:r>
            <a:r>
              <a:rPr dirty="0" err="1" lang="es-ES" smtClean="0">
                <a:uFillTx/>
              </a:rPr>
              <a:t>recognize</a:t>
            </a:r>
            <a:r>
              <a:rPr dirty="0" lang="es-ES" smtClean="0">
                <a:uFillTx/>
              </a:rPr>
              <a:t> </a:t>
            </a:r>
            <a:r>
              <a:rPr dirty="0" err="1" lang="es-ES" smtClean="0">
                <a:uFillTx/>
              </a:rPr>
              <a:t>the</a:t>
            </a:r>
            <a:r>
              <a:rPr dirty="0" lang="es-ES" smtClean="0">
                <a:uFillTx/>
              </a:rPr>
              <a:t> </a:t>
            </a:r>
            <a:r>
              <a:rPr dirty="0" err="1" lang="es-ES" smtClean="0">
                <a:uFillTx/>
              </a:rPr>
              <a:t>basic</a:t>
            </a:r>
            <a:r>
              <a:rPr dirty="0" lang="es-ES" smtClean="0">
                <a:uFillTx/>
              </a:rPr>
              <a:t> </a:t>
            </a:r>
            <a:r>
              <a:rPr dirty="0" err="1" lang="es-ES" smtClean="0">
                <a:uFillTx/>
              </a:rPr>
              <a:t>emotions</a:t>
            </a:r>
            <a:r>
              <a:rPr dirty="0" lang="es-ES" smtClean="0">
                <a:uFillTx/>
              </a:rPr>
              <a:t>  in </a:t>
            </a:r>
            <a:r>
              <a:rPr dirty="0" err="1" lang="es-ES" smtClean="0">
                <a:uFillTx/>
              </a:rPr>
              <a:t>their</a:t>
            </a:r>
            <a:r>
              <a:rPr dirty="0" lang="es-ES" smtClean="0">
                <a:uFillTx/>
              </a:rPr>
              <a:t> </a:t>
            </a:r>
            <a:r>
              <a:rPr dirty="0" err="1" lang="es-ES" smtClean="0">
                <a:uFillTx/>
              </a:rPr>
              <a:t>own</a:t>
            </a:r>
            <a:r>
              <a:rPr dirty="0" lang="es-ES" smtClean="0">
                <a:uFillTx/>
              </a:rPr>
              <a:t> </a:t>
            </a:r>
            <a:r>
              <a:rPr dirty="0" err="1" lang="es-ES" smtClean="0">
                <a:uFillTx/>
              </a:rPr>
              <a:t>experiences</a:t>
            </a:r>
            <a:r>
              <a:rPr dirty="0" lang="es-ES" smtClean="0">
                <a:uFillTx/>
              </a:rPr>
              <a:t>.</a:t>
            </a:r>
            <a:endParaRPr dirty="0" lang="it-IT" smtClean="0">
              <a:uFillTx/>
            </a:endParaRPr>
          </a:p>
          <a:p>
            <a:pPr>
              <a:buNone/>
            </a:pPr>
            <a:endParaRPr dirty="0" lang="it-IT">
              <a:uFillTx/>
            </a:endParaRPr>
          </a:p>
          <a:p>
            <a:pPr>
              <a:buNone/>
            </a:pPr>
            <a:r>
              <a:rPr dirty="0" lang="es-ES" smtClean="0">
                <a:uFillTx/>
              </a:rPr>
              <a:t>2)   </a:t>
            </a:r>
            <a:r>
              <a:rPr b="1" dirty="0" err="1" lang="es-ES" smtClean="0">
                <a:uFillTx/>
              </a:rPr>
              <a:t>Teacher</a:t>
            </a:r>
            <a:r>
              <a:rPr dirty="0" lang="es-ES" smtClean="0">
                <a:uFillTx/>
              </a:rPr>
              <a:t>: introduce a </a:t>
            </a:r>
            <a:r>
              <a:rPr dirty="0" err="1" lang="es-ES" smtClean="0">
                <a:uFillTx/>
              </a:rPr>
              <a:t>Class</a:t>
            </a:r>
            <a:r>
              <a:rPr dirty="0" lang="es-ES" smtClean="0">
                <a:uFillTx/>
              </a:rPr>
              <a:t> </a:t>
            </a:r>
            <a:r>
              <a:rPr dirty="0" err="1" lang="es-ES" smtClean="0">
                <a:uFillTx/>
              </a:rPr>
              <a:t>discussion</a:t>
            </a:r>
            <a:r>
              <a:rPr dirty="0" lang="es-ES" smtClean="0">
                <a:uFillTx/>
              </a:rPr>
              <a:t>  </a:t>
            </a:r>
            <a:r>
              <a:rPr dirty="0" err="1" lang="es-ES" smtClean="0">
                <a:uFillTx/>
              </a:rPr>
              <a:t>on</a:t>
            </a:r>
            <a:r>
              <a:rPr dirty="0" lang="es-ES" smtClean="0">
                <a:uFillTx/>
              </a:rPr>
              <a:t> a </a:t>
            </a:r>
            <a:r>
              <a:rPr dirty="0" err="1" lang="es-ES" smtClean="0">
                <a:uFillTx/>
              </a:rPr>
              <a:t>specific</a:t>
            </a:r>
            <a:r>
              <a:rPr dirty="0" lang="es-ES" smtClean="0">
                <a:uFillTx/>
              </a:rPr>
              <a:t> </a:t>
            </a:r>
            <a:r>
              <a:rPr dirty="0" err="1" lang="es-ES" smtClean="0">
                <a:uFillTx/>
              </a:rPr>
              <a:t>emotion</a:t>
            </a:r>
            <a:r>
              <a:rPr dirty="0" lang="es-ES" smtClean="0">
                <a:uFillTx/>
              </a:rPr>
              <a:t>.</a:t>
            </a:r>
          </a:p>
          <a:p>
            <a:pPr>
              <a:buNone/>
            </a:pPr>
            <a:r>
              <a:rPr dirty="0" lang="es-ES" smtClean="0">
                <a:uFillTx/>
              </a:rPr>
              <a:t>     </a:t>
            </a:r>
            <a:r>
              <a:rPr b="1" dirty="0" lang="es-ES" smtClean="0">
                <a:uFillTx/>
              </a:rPr>
              <a:t> </a:t>
            </a:r>
            <a:r>
              <a:rPr b="1" dirty="0" err="1" lang="es-ES" smtClean="0">
                <a:uFillTx/>
              </a:rPr>
              <a:t>Pupils</a:t>
            </a:r>
            <a:r>
              <a:rPr dirty="0" lang="es-ES" smtClean="0">
                <a:uFillTx/>
              </a:rPr>
              <a:t>: </a:t>
            </a:r>
            <a:r>
              <a:rPr dirty="0" err="1" lang="es-ES">
                <a:uFillTx/>
              </a:rPr>
              <a:t>r</a:t>
            </a:r>
            <a:r>
              <a:rPr dirty="0" err="1" lang="es-ES" smtClean="0">
                <a:uFillTx/>
              </a:rPr>
              <a:t>epresent</a:t>
            </a:r>
            <a:r>
              <a:rPr dirty="0" lang="es-ES" smtClean="0">
                <a:uFillTx/>
              </a:rPr>
              <a:t> </a:t>
            </a:r>
            <a:r>
              <a:rPr dirty="0" err="1" lang="es-ES" smtClean="0">
                <a:uFillTx/>
              </a:rPr>
              <a:t>thoughts</a:t>
            </a:r>
            <a:r>
              <a:rPr dirty="0" lang="es-ES" smtClean="0">
                <a:uFillTx/>
              </a:rPr>
              <a:t>, </a:t>
            </a:r>
            <a:r>
              <a:rPr dirty="0" err="1" lang="es-ES" smtClean="0">
                <a:uFillTx/>
              </a:rPr>
              <a:t>feelings</a:t>
            </a:r>
            <a:r>
              <a:rPr dirty="0" lang="es-ES" smtClean="0">
                <a:uFillTx/>
              </a:rPr>
              <a:t>  </a:t>
            </a:r>
            <a:r>
              <a:rPr dirty="0" lang="es-ES">
                <a:uFillTx/>
              </a:rPr>
              <a:t>and </a:t>
            </a:r>
            <a:r>
              <a:rPr dirty="0" err="1" lang="es-ES" smtClean="0">
                <a:uFillTx/>
              </a:rPr>
              <a:t>every</a:t>
            </a:r>
            <a:r>
              <a:rPr dirty="0" lang="es-ES" smtClean="0">
                <a:uFillTx/>
              </a:rPr>
              <a:t> </a:t>
            </a:r>
            <a:r>
              <a:rPr dirty="0" err="1" lang="es-ES" smtClean="0">
                <a:uFillTx/>
              </a:rPr>
              <a:t>day</a:t>
            </a:r>
            <a:r>
              <a:rPr dirty="0" lang="es-ES" smtClean="0">
                <a:uFillTx/>
              </a:rPr>
              <a:t> </a:t>
            </a:r>
            <a:r>
              <a:rPr dirty="0" err="1" lang="es-ES" smtClean="0">
                <a:uFillTx/>
              </a:rPr>
              <a:t>life</a:t>
            </a:r>
            <a:r>
              <a:rPr dirty="0" lang="es-ES" smtClean="0">
                <a:uFillTx/>
              </a:rPr>
              <a:t>  </a:t>
            </a:r>
            <a:r>
              <a:rPr dirty="0" err="1" lang="es-ES" smtClean="0">
                <a:uFillTx/>
              </a:rPr>
              <a:t>experiences</a:t>
            </a:r>
            <a:r>
              <a:rPr dirty="0" lang="es-ES" smtClean="0">
                <a:uFillTx/>
              </a:rPr>
              <a:t> </a:t>
            </a:r>
            <a:r>
              <a:rPr dirty="0" err="1" lang="es-ES" smtClean="0">
                <a:uFillTx/>
              </a:rPr>
              <a:t>on</a:t>
            </a:r>
            <a:r>
              <a:rPr dirty="0" lang="es-ES" smtClean="0">
                <a:uFillTx/>
              </a:rPr>
              <a:t> a </a:t>
            </a:r>
            <a:r>
              <a:rPr dirty="0" err="1" lang="es-ES" smtClean="0">
                <a:uFillTx/>
              </a:rPr>
              <a:t>specific</a:t>
            </a:r>
            <a:r>
              <a:rPr dirty="0" lang="es-ES" smtClean="0">
                <a:uFillTx/>
              </a:rPr>
              <a:t> </a:t>
            </a:r>
            <a:r>
              <a:rPr dirty="0" err="1" lang="es-ES" smtClean="0">
                <a:uFillTx/>
              </a:rPr>
              <a:t>emotion</a:t>
            </a:r>
            <a:r>
              <a:rPr dirty="0" lang="es-ES" smtClean="0">
                <a:uFillTx/>
              </a:rPr>
              <a:t> </a:t>
            </a:r>
            <a:r>
              <a:rPr dirty="0" err="1" lang="es-ES" smtClean="0">
                <a:uFillTx/>
              </a:rPr>
              <a:t>first</a:t>
            </a:r>
            <a:r>
              <a:rPr dirty="0" lang="es-ES" smtClean="0">
                <a:uFillTx/>
              </a:rPr>
              <a:t> </a:t>
            </a:r>
            <a:r>
              <a:rPr dirty="0" err="1" lang="es-ES" smtClean="0">
                <a:uFillTx/>
              </a:rPr>
              <a:t>by</a:t>
            </a:r>
            <a:r>
              <a:rPr dirty="0" lang="es-ES" smtClean="0">
                <a:uFillTx/>
              </a:rPr>
              <a:t> a </a:t>
            </a:r>
            <a:r>
              <a:rPr dirty="0" err="1" lang="es-ES" smtClean="0">
                <a:uFillTx/>
              </a:rPr>
              <a:t>speech</a:t>
            </a:r>
            <a:r>
              <a:rPr dirty="0" lang="es-ES" smtClean="0">
                <a:uFillTx/>
              </a:rPr>
              <a:t> and </a:t>
            </a:r>
            <a:r>
              <a:rPr dirty="0" err="1" lang="es-ES" smtClean="0">
                <a:uFillTx/>
              </a:rPr>
              <a:t>then</a:t>
            </a:r>
            <a:r>
              <a:rPr dirty="0" lang="es-ES" smtClean="0">
                <a:uFillTx/>
              </a:rPr>
              <a:t>  </a:t>
            </a:r>
            <a:r>
              <a:rPr dirty="0" err="1" lang="es-ES" smtClean="0">
                <a:uFillTx/>
              </a:rPr>
              <a:t>by</a:t>
            </a:r>
            <a:r>
              <a:rPr dirty="0" lang="es-ES" smtClean="0">
                <a:uFillTx/>
              </a:rPr>
              <a:t>  a </a:t>
            </a:r>
            <a:r>
              <a:rPr dirty="0" err="1" lang="es-ES" smtClean="0">
                <a:uFillTx/>
              </a:rPr>
              <a:t>graphic</a:t>
            </a:r>
            <a:r>
              <a:rPr dirty="0" lang="es-ES" smtClean="0">
                <a:uFillTx/>
              </a:rPr>
              <a:t> </a:t>
            </a:r>
            <a:r>
              <a:rPr dirty="0" err="1" lang="es-ES">
                <a:uFillTx/>
              </a:rPr>
              <a:t>expressions</a:t>
            </a:r>
            <a:r>
              <a:rPr dirty="0" lang="es-ES" smtClean="0">
                <a:uFillTx/>
              </a:rPr>
              <a:t>;</a:t>
            </a:r>
            <a:endParaRPr dirty="0" lang="it-IT">
              <a:uFillTx/>
            </a:endParaRPr>
          </a:p>
        </p:txBody>
      </p:sp>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268" name="Picture 4"/>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rrowheads="1" noChangeAspect="1"/>
          </p:cNvPicPr>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2" cstate="print"/>
          <a:srcRect/>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4644008" y="1484784"/>
            <a:ext cx="3168352" cy="4380931"/>
          </a:xfrm>
          <a:prstGeom prst="rect">
            <a:avLst/>
          </a:prstGeom>
          <a:noFill/>
          <a:ln w="9525">
            <a:noFill/>
            <a:miter lim="800000"/>
          </a:ln>
          <a:effectLst/>
        </p:spPr>
      </p:pic>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 name="Segnaposto contenuto 10"/>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2" sz="half"/>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endParaRPr dirty="0" lang="it-IT">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par>
    </p:tnLst>
  </p:timing>
</p:sld>
</file>

<file path=ppt/slides/slide3.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olo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ormAutofit fontScale="90000"/>
          </a:bodyPr>
          <a:lstStyle/>
          <a:p>
            <a:r>
              <a:rPr b="1" dirty="0" lang="it-IT" smtClean="0">
                <a:uFillTx/>
              </a:rPr>
              <a:t>Find a local Artist: Antonio Ligabue  </a:t>
            </a:r>
            <a:endParaRPr b="1" dirty="0"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Segnaposto contenuto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sz="half"/>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ormAutofit/>
          </a:bodyPr>
          <a:lstStyle/>
          <a:p>
            <a:pPr>
              <a:buNone/>
            </a:pPr>
            <a:r>
              <a:rPr dirty="0" lang="es-ES" smtClean="0" sz="2000">
                <a:uFillTx/>
              </a:rPr>
              <a:t>3) </a:t>
            </a:r>
            <a:r>
              <a:rPr b="1" dirty="0" err="1" lang="es-ES" smtClean="0" sz="2000">
                <a:uFillTx/>
              </a:rPr>
              <a:t>Teacher</a:t>
            </a:r>
            <a:r>
              <a:rPr dirty="0" lang="es-ES" smtClean="0" sz="2000">
                <a:uFillTx/>
              </a:rPr>
              <a:t>: </a:t>
            </a:r>
            <a:r>
              <a:rPr dirty="0" err="1" lang="es-ES" smtClean="0" sz="2000">
                <a:uFillTx/>
              </a:rPr>
              <a:t>presents</a:t>
            </a:r>
            <a:r>
              <a:rPr dirty="0" lang="es-ES" smtClean="0" sz="2000">
                <a:uFillTx/>
              </a:rPr>
              <a:t> </a:t>
            </a:r>
            <a:r>
              <a:rPr dirty="0" err="1" lang="es-ES" smtClean="0" sz="2000">
                <a:uFillTx/>
              </a:rPr>
              <a:t>to</a:t>
            </a:r>
            <a:r>
              <a:rPr dirty="0" lang="es-ES" smtClean="0" sz="2000">
                <a:uFillTx/>
              </a:rPr>
              <a:t> </a:t>
            </a:r>
            <a:r>
              <a:rPr dirty="0" err="1" lang="es-ES" smtClean="0" sz="2000">
                <a:uFillTx/>
              </a:rPr>
              <a:t>the</a:t>
            </a:r>
            <a:r>
              <a:rPr dirty="0" lang="es-ES" smtClean="0" sz="2000">
                <a:uFillTx/>
              </a:rPr>
              <a:t> </a:t>
            </a:r>
            <a:r>
              <a:rPr dirty="0" err="1" lang="es-ES" smtClean="0" sz="2000">
                <a:uFillTx/>
              </a:rPr>
              <a:t>pupils</a:t>
            </a:r>
            <a:r>
              <a:rPr dirty="0" lang="es-ES" smtClean="0" sz="2000">
                <a:uFillTx/>
              </a:rPr>
              <a:t>, </a:t>
            </a:r>
            <a:r>
              <a:rPr dirty="0" err="1" lang="es-ES" smtClean="0" sz="2000">
                <a:uFillTx/>
              </a:rPr>
              <a:t>with</a:t>
            </a:r>
            <a:r>
              <a:rPr dirty="0" lang="es-ES" smtClean="0" sz="2000">
                <a:uFillTx/>
              </a:rPr>
              <a:t> </a:t>
            </a:r>
            <a:r>
              <a:rPr dirty="0" err="1" lang="es-ES" smtClean="0" sz="2000">
                <a:uFillTx/>
              </a:rPr>
              <a:t>the</a:t>
            </a:r>
            <a:r>
              <a:rPr dirty="0" lang="es-ES" smtClean="0" sz="2000">
                <a:uFillTx/>
              </a:rPr>
              <a:t> use of ICT , </a:t>
            </a:r>
            <a:r>
              <a:rPr dirty="0" err="1" lang="es-ES" smtClean="0" sz="2000">
                <a:uFillTx/>
              </a:rPr>
              <a:t>an</a:t>
            </a:r>
            <a:r>
              <a:rPr dirty="0" lang="es-ES" smtClean="0" sz="2000">
                <a:uFillTx/>
              </a:rPr>
              <a:t> </a:t>
            </a:r>
            <a:r>
              <a:rPr dirty="0" err="1" lang="es-ES" smtClean="0" sz="2000">
                <a:uFillTx/>
              </a:rPr>
              <a:t>artist</a:t>
            </a:r>
            <a:r>
              <a:rPr dirty="0" lang="es-ES" smtClean="0" sz="2000">
                <a:uFillTx/>
              </a:rPr>
              <a:t> of </a:t>
            </a:r>
            <a:r>
              <a:rPr dirty="0" err="1" lang="es-ES" smtClean="0" sz="2000">
                <a:uFillTx/>
              </a:rPr>
              <a:t>the</a:t>
            </a:r>
            <a:r>
              <a:rPr dirty="0" lang="es-ES" smtClean="0" sz="2000">
                <a:uFillTx/>
              </a:rPr>
              <a:t> local </a:t>
            </a:r>
            <a:r>
              <a:rPr dirty="0" err="1" lang="es-ES" smtClean="0" sz="2000">
                <a:uFillTx/>
              </a:rPr>
              <a:t>territory</a:t>
            </a:r>
            <a:r>
              <a:rPr dirty="0" lang="es-ES" smtClean="0" sz="2000">
                <a:uFillTx/>
              </a:rPr>
              <a:t>  </a:t>
            </a:r>
            <a:r>
              <a:rPr dirty="0" err="1" lang="es-ES" smtClean="0" sz="2000">
                <a:uFillTx/>
              </a:rPr>
              <a:t>that</a:t>
            </a:r>
            <a:r>
              <a:rPr dirty="0" lang="es-ES" smtClean="0" sz="2000">
                <a:uFillTx/>
              </a:rPr>
              <a:t> </a:t>
            </a:r>
            <a:r>
              <a:rPr dirty="0" err="1" lang="es-ES" smtClean="0" sz="2000">
                <a:uFillTx/>
              </a:rPr>
              <a:t>express</a:t>
            </a:r>
            <a:r>
              <a:rPr dirty="0" lang="es-ES" smtClean="0" sz="2000">
                <a:uFillTx/>
              </a:rPr>
              <a:t>  in </a:t>
            </a:r>
            <a:r>
              <a:rPr dirty="0" err="1" lang="es-ES" smtClean="0" sz="2000">
                <a:uFillTx/>
              </a:rPr>
              <a:t>his</a:t>
            </a:r>
            <a:r>
              <a:rPr dirty="0" lang="es-ES" smtClean="0" sz="2000">
                <a:uFillTx/>
              </a:rPr>
              <a:t> </a:t>
            </a:r>
            <a:r>
              <a:rPr dirty="0" err="1" lang="es-ES" smtClean="0" sz="2000">
                <a:uFillTx/>
              </a:rPr>
              <a:t>paintings</a:t>
            </a:r>
            <a:r>
              <a:rPr dirty="0" lang="es-ES" smtClean="0" sz="2000">
                <a:uFillTx/>
              </a:rPr>
              <a:t> </a:t>
            </a:r>
            <a:r>
              <a:rPr dirty="0" err="1" lang="es-ES" smtClean="0" sz="2000">
                <a:uFillTx/>
              </a:rPr>
              <a:t>the</a:t>
            </a:r>
            <a:r>
              <a:rPr dirty="0" lang="es-ES" smtClean="0" sz="2000">
                <a:uFillTx/>
              </a:rPr>
              <a:t> </a:t>
            </a:r>
            <a:r>
              <a:rPr dirty="0" err="1" lang="es-ES" smtClean="0" sz="2000">
                <a:uFillTx/>
              </a:rPr>
              <a:t>specific</a:t>
            </a:r>
            <a:r>
              <a:rPr dirty="0" lang="es-ES" smtClean="0" sz="2000">
                <a:uFillTx/>
              </a:rPr>
              <a:t> </a:t>
            </a:r>
            <a:r>
              <a:rPr dirty="0" err="1" lang="es-ES" smtClean="0" sz="2000">
                <a:uFillTx/>
              </a:rPr>
              <a:t>emotion</a:t>
            </a:r>
            <a:r>
              <a:rPr dirty="0" lang="es-ES" smtClean="0" sz="2000">
                <a:uFillTx/>
              </a:rPr>
              <a:t> </a:t>
            </a:r>
            <a:r>
              <a:rPr dirty="0" err="1" lang="es-ES" smtClean="0" sz="2000">
                <a:uFillTx/>
              </a:rPr>
              <a:t>analized</a:t>
            </a:r>
            <a:r>
              <a:rPr dirty="0" lang="es-ES" smtClean="0" sz="2000">
                <a:uFillTx/>
              </a:rPr>
              <a:t>.   (</a:t>
            </a:r>
            <a:r>
              <a:rPr b="1" dirty="0" lang="es-ES" smtClean="0" sz="2000">
                <a:uFillTx/>
              </a:rPr>
              <a:t>Antonio </a:t>
            </a:r>
            <a:r>
              <a:rPr b="1" dirty="0" err="1" lang="es-ES" smtClean="0" sz="2000">
                <a:uFillTx/>
              </a:rPr>
              <a:t>Ligabue</a:t>
            </a:r>
            <a:r>
              <a:rPr b="1" dirty="0" lang="es-ES" smtClean="0" sz="2000">
                <a:uFillTx/>
              </a:rPr>
              <a:t>  </a:t>
            </a:r>
            <a:r>
              <a:rPr dirty="0" err="1" lang="es-ES" smtClean="0" sz="2000">
                <a:uFillTx/>
              </a:rPr>
              <a:t>an</a:t>
            </a:r>
            <a:r>
              <a:rPr dirty="0" lang="es-ES" smtClean="0" sz="2000">
                <a:uFillTx/>
              </a:rPr>
              <a:t> </a:t>
            </a:r>
            <a:r>
              <a:rPr dirty="0" err="1" lang="es-ES" smtClean="0" sz="2000">
                <a:uFillTx/>
              </a:rPr>
              <a:t>Italian</a:t>
            </a:r>
            <a:r>
              <a:rPr dirty="0" lang="es-ES" smtClean="0" sz="2000">
                <a:uFillTx/>
              </a:rPr>
              <a:t> naif </a:t>
            </a:r>
            <a:r>
              <a:rPr dirty="0" err="1" lang="es-ES" smtClean="0" sz="2000">
                <a:uFillTx/>
              </a:rPr>
              <a:t>painter</a:t>
            </a:r>
            <a:r>
              <a:rPr dirty="0" lang="es-ES" smtClean="0" sz="2000">
                <a:uFillTx/>
              </a:rPr>
              <a:t>).</a:t>
            </a:r>
          </a:p>
          <a:p>
            <a:pPr>
              <a:buNone/>
            </a:pPr>
            <a:r>
              <a:rPr dirty="0" lang="es-ES" smtClean="0" sz="2000">
                <a:uFillTx/>
              </a:rPr>
              <a:t>       Antonio </a:t>
            </a:r>
            <a:r>
              <a:rPr dirty="0" err="1" lang="es-ES" smtClean="0" sz="2000">
                <a:uFillTx/>
              </a:rPr>
              <a:t>Ligabue</a:t>
            </a:r>
            <a:r>
              <a:rPr dirty="0" lang="es-ES" smtClean="0" sz="2000">
                <a:uFillTx/>
              </a:rPr>
              <a:t> ‘s </a:t>
            </a:r>
            <a:r>
              <a:rPr dirty="0" err="1" lang="es-ES" smtClean="0" sz="2000">
                <a:uFillTx/>
              </a:rPr>
              <a:t>life</a:t>
            </a:r>
            <a:r>
              <a:rPr dirty="0" lang="es-ES" smtClean="0" sz="2000">
                <a:uFillTx/>
              </a:rPr>
              <a:t> </a:t>
            </a:r>
            <a:r>
              <a:rPr dirty="0" err="1" lang="es-ES" smtClean="0" sz="2000">
                <a:uFillTx/>
              </a:rPr>
              <a:t>was</a:t>
            </a:r>
            <a:r>
              <a:rPr dirty="0" lang="es-ES" smtClean="0" sz="2000">
                <a:uFillTx/>
              </a:rPr>
              <a:t> </a:t>
            </a:r>
            <a:r>
              <a:rPr dirty="0" err="1" lang="es-ES" smtClean="0" sz="2000">
                <a:uFillTx/>
              </a:rPr>
              <a:t>told</a:t>
            </a:r>
            <a:r>
              <a:rPr dirty="0" lang="es-ES" smtClean="0" sz="2000">
                <a:uFillTx/>
              </a:rPr>
              <a:t> </a:t>
            </a:r>
            <a:r>
              <a:rPr dirty="0" err="1" lang="es-ES" smtClean="0" sz="2000">
                <a:uFillTx/>
              </a:rPr>
              <a:t>the</a:t>
            </a:r>
            <a:r>
              <a:rPr dirty="0" lang="es-ES" smtClean="0" sz="2000">
                <a:uFillTx/>
              </a:rPr>
              <a:t> </a:t>
            </a:r>
            <a:r>
              <a:rPr dirty="0" err="1" lang="es-ES" smtClean="0" sz="2000">
                <a:uFillTx/>
              </a:rPr>
              <a:t>children</a:t>
            </a:r>
            <a:r>
              <a:rPr dirty="0" lang="es-ES" smtClean="0" sz="2000">
                <a:uFillTx/>
              </a:rPr>
              <a:t> of </a:t>
            </a:r>
            <a:r>
              <a:rPr dirty="0" err="1" lang="es-ES" smtClean="0" sz="2000">
                <a:uFillTx/>
              </a:rPr>
              <a:t>the</a:t>
            </a:r>
            <a:r>
              <a:rPr dirty="0" lang="es-ES" smtClean="0" sz="2000">
                <a:uFillTx/>
              </a:rPr>
              <a:t> </a:t>
            </a:r>
            <a:r>
              <a:rPr dirty="0" err="1" lang="es-ES" smtClean="0" sz="2000">
                <a:uFillTx/>
              </a:rPr>
              <a:t>class</a:t>
            </a:r>
            <a:r>
              <a:rPr dirty="0" lang="es-ES" smtClean="0" sz="2000">
                <a:uFillTx/>
              </a:rPr>
              <a:t>. </a:t>
            </a:r>
          </a:p>
          <a:p>
            <a:pPr>
              <a:buNone/>
            </a:pPr>
            <a:r>
              <a:rPr dirty="0" lang="es-ES" sz="2000">
                <a:uFillTx/>
              </a:rPr>
              <a:t> </a:t>
            </a:r>
            <a:r>
              <a:rPr dirty="0" lang="es-ES" smtClean="0" sz="2000">
                <a:uFillTx/>
              </a:rPr>
              <a:t>      </a:t>
            </a:r>
            <a:r>
              <a:rPr b="1" dirty="0" err="1" lang="es-ES" smtClean="0" sz="2000">
                <a:uFillTx/>
              </a:rPr>
              <a:t>Pupils</a:t>
            </a:r>
            <a:r>
              <a:rPr dirty="0" lang="es-ES" smtClean="0" sz="2000">
                <a:uFillTx/>
              </a:rPr>
              <a:t>: </a:t>
            </a:r>
            <a:r>
              <a:rPr dirty="0" err="1" lang="es-ES" smtClean="0" sz="2000">
                <a:uFillTx/>
              </a:rPr>
              <a:t>know</a:t>
            </a:r>
            <a:r>
              <a:rPr dirty="0" lang="es-ES" smtClean="0" sz="2000">
                <a:uFillTx/>
              </a:rPr>
              <a:t> </a:t>
            </a:r>
            <a:r>
              <a:rPr dirty="0" err="1" lang="es-ES" smtClean="0" sz="2000">
                <a:uFillTx/>
              </a:rPr>
              <a:t>the</a:t>
            </a:r>
            <a:r>
              <a:rPr dirty="0" lang="es-ES" smtClean="0" sz="2000">
                <a:uFillTx/>
              </a:rPr>
              <a:t> </a:t>
            </a:r>
            <a:r>
              <a:rPr dirty="0" err="1" lang="es-ES" smtClean="0" sz="2000">
                <a:uFillTx/>
              </a:rPr>
              <a:t>Ligabue’s</a:t>
            </a:r>
            <a:r>
              <a:rPr dirty="0" lang="es-ES" smtClean="0" sz="2000">
                <a:uFillTx/>
              </a:rPr>
              <a:t> </a:t>
            </a:r>
            <a:r>
              <a:rPr dirty="0" err="1" lang="es-ES" smtClean="0" sz="2000">
                <a:uFillTx/>
              </a:rPr>
              <a:t>story</a:t>
            </a:r>
            <a:r>
              <a:rPr dirty="0" lang="es-ES" smtClean="0" sz="2000">
                <a:uFillTx/>
              </a:rPr>
              <a:t>  and </a:t>
            </a:r>
            <a:r>
              <a:rPr dirty="0" err="1" lang="es-ES" smtClean="0" sz="2000">
                <a:uFillTx/>
              </a:rPr>
              <a:t>they</a:t>
            </a:r>
            <a:r>
              <a:rPr dirty="0" lang="es-ES" smtClean="0" sz="2000">
                <a:uFillTx/>
              </a:rPr>
              <a:t> </a:t>
            </a:r>
            <a:r>
              <a:rPr dirty="0" err="1" lang="es-ES" smtClean="0" sz="2000">
                <a:uFillTx/>
              </a:rPr>
              <a:t>were</a:t>
            </a:r>
            <a:r>
              <a:rPr dirty="0" lang="es-ES" smtClean="0" sz="2000">
                <a:uFillTx/>
              </a:rPr>
              <a:t> </a:t>
            </a:r>
            <a:r>
              <a:rPr dirty="0" err="1" lang="es-ES" smtClean="0" sz="2000">
                <a:uFillTx/>
              </a:rPr>
              <a:t>able</a:t>
            </a:r>
            <a:r>
              <a:rPr dirty="0" lang="es-ES" smtClean="0" sz="2000">
                <a:uFillTx/>
              </a:rPr>
              <a:t> </a:t>
            </a:r>
            <a:r>
              <a:rPr dirty="0" err="1" lang="es-ES" smtClean="0" sz="2000">
                <a:uFillTx/>
              </a:rPr>
              <a:t>to</a:t>
            </a:r>
            <a:r>
              <a:rPr dirty="0" lang="es-ES" smtClean="0" sz="2000">
                <a:uFillTx/>
              </a:rPr>
              <a:t> </a:t>
            </a:r>
            <a:r>
              <a:rPr dirty="0" err="1" lang="es-ES" smtClean="0" sz="2000">
                <a:uFillTx/>
              </a:rPr>
              <a:t>understand</a:t>
            </a:r>
            <a:r>
              <a:rPr dirty="0" lang="es-ES" smtClean="0" sz="2000">
                <a:uFillTx/>
              </a:rPr>
              <a:t> </a:t>
            </a:r>
            <a:r>
              <a:rPr dirty="0" err="1" lang="es-ES" smtClean="0" sz="2000">
                <a:uFillTx/>
              </a:rPr>
              <a:t>his</a:t>
            </a:r>
            <a:r>
              <a:rPr dirty="0" lang="es-ES" smtClean="0" sz="2000">
                <a:uFillTx/>
              </a:rPr>
              <a:t> </a:t>
            </a:r>
            <a:r>
              <a:rPr dirty="0" err="1" lang="es-ES" smtClean="0" sz="2000">
                <a:uFillTx/>
              </a:rPr>
              <a:t>personality</a:t>
            </a:r>
            <a:r>
              <a:rPr dirty="0" lang="es-ES" smtClean="0" sz="2000">
                <a:uFillTx/>
              </a:rPr>
              <a:t> and </a:t>
            </a:r>
            <a:r>
              <a:rPr dirty="0" err="1" lang="es-ES" smtClean="0" sz="2000">
                <a:uFillTx/>
              </a:rPr>
              <a:t>his</a:t>
            </a:r>
            <a:r>
              <a:rPr dirty="0" lang="es-ES" smtClean="0" sz="2000">
                <a:uFillTx/>
              </a:rPr>
              <a:t> </a:t>
            </a:r>
            <a:r>
              <a:rPr dirty="0" err="1" lang="es-ES" smtClean="0" sz="2000">
                <a:uFillTx/>
              </a:rPr>
              <a:t>artistic</a:t>
            </a:r>
            <a:r>
              <a:rPr dirty="0" lang="es-ES" sz="2000">
                <a:uFillTx/>
              </a:rPr>
              <a:t> </a:t>
            </a:r>
            <a:r>
              <a:rPr dirty="0" err="1" lang="es-ES" smtClean="0" sz="2000">
                <a:uFillTx/>
              </a:rPr>
              <a:t>research</a:t>
            </a:r>
            <a:r>
              <a:rPr dirty="0" lang="es-ES" smtClean="0" sz="2000">
                <a:uFillTx/>
              </a:rPr>
              <a:t> and </a:t>
            </a:r>
            <a:r>
              <a:rPr dirty="0" err="1" lang="es-ES" smtClean="0" sz="2000">
                <a:uFillTx/>
              </a:rPr>
              <a:t>style</a:t>
            </a:r>
            <a:r>
              <a:rPr dirty="0" lang="es-ES" smtClean="0" sz="2000">
                <a:uFillTx/>
              </a:rPr>
              <a:t>. </a:t>
            </a:r>
          </a:p>
          <a:p>
            <a:pPr>
              <a:buNone/>
            </a:pPr>
            <a:endParaRPr dirty="0" lang="es-ES">
              <a:uFillTx/>
            </a:endParaRPr>
          </a:p>
        </p:txBody>
      </p:sp>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122" name="Picture 2"/>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rrowheads="1" noChangeAspect="1" noGrp="1"/>
          </p:cNvPicPr>
          <p:nvPr>
            <p:ph idx="2" sz="half"/>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2" cstate="print"/>
          <a:srcRect/>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5004048" y="1412776"/>
            <a:ext cx="3603610" cy="4525963"/>
          </a:xfrm>
          <a:prstGeom prst="rect">
            <a:avLst/>
          </a:prstGeom>
          <a:noFill/>
          <a:ln w="9525">
            <a:noFill/>
            <a:miter lim="800000"/>
          </a:ln>
          <a:effectLst/>
        </p:spPr>
      </p:pic>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par>
    </p:tnLst>
  </p:timing>
</p:sld>
</file>

<file path=ppt/slides/slide4.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olo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ormAutofit fontScale="90000"/>
          </a:bodyPr>
          <a:lstStyle/>
          <a:p>
            <a:r>
              <a:rPr b="1" dirty="0" lang="it-IT" smtClean="0">
                <a:uFillTx/>
              </a:rPr>
              <a:t>Discussion to Choice a Painting as Inspiration Work</a:t>
            </a:r>
            <a:endParaRPr b="1" dirty="0"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Segnaposto contenuto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sz="half"/>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39552" y="1556792"/>
            <a:ext cx="4038600" cy="4525963"/>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ormAutofit/>
          </a:bodyPr>
          <a:lstStyle/>
          <a:p>
            <a:pPr>
              <a:buNone/>
            </a:pPr>
            <a:r>
              <a:rPr dirty="0" lang="es-ES">
                <a:uFillTx/>
              </a:rPr>
              <a:t>6</a:t>
            </a:r>
            <a:r>
              <a:rPr dirty="0" lang="es-ES" smtClean="0">
                <a:uFillTx/>
              </a:rPr>
              <a:t>) </a:t>
            </a:r>
            <a:r>
              <a:rPr b="1" dirty="0" err="1" lang="es-ES" smtClean="0">
                <a:uFillTx/>
              </a:rPr>
              <a:t>Teacher</a:t>
            </a:r>
            <a:r>
              <a:rPr dirty="0" lang="es-ES" smtClean="0">
                <a:uFillTx/>
              </a:rPr>
              <a:t>: in </a:t>
            </a:r>
            <a:r>
              <a:rPr dirty="0" err="1" lang="es-ES" smtClean="0">
                <a:uFillTx/>
              </a:rPr>
              <a:t>class</a:t>
            </a:r>
            <a:r>
              <a:rPr dirty="0" lang="es-ES" smtClean="0">
                <a:uFillTx/>
              </a:rPr>
              <a:t> </a:t>
            </a:r>
            <a:r>
              <a:rPr dirty="0" err="1" lang="es-ES" smtClean="0">
                <a:uFillTx/>
              </a:rPr>
              <a:t>presents</a:t>
            </a:r>
            <a:r>
              <a:rPr dirty="0" lang="es-ES" smtClean="0">
                <a:uFillTx/>
              </a:rPr>
              <a:t> </a:t>
            </a:r>
            <a:r>
              <a:rPr dirty="0" err="1" lang="es-ES" smtClean="0">
                <a:uFillTx/>
              </a:rPr>
              <a:t>photos</a:t>
            </a:r>
            <a:r>
              <a:rPr dirty="0" lang="es-ES" smtClean="0">
                <a:uFillTx/>
              </a:rPr>
              <a:t> </a:t>
            </a:r>
            <a:r>
              <a:rPr dirty="0" err="1" lang="es-ES" smtClean="0">
                <a:uFillTx/>
              </a:rPr>
              <a:t>by</a:t>
            </a:r>
            <a:r>
              <a:rPr dirty="0" lang="es-ES" smtClean="0">
                <a:uFillTx/>
              </a:rPr>
              <a:t> ICT of </a:t>
            </a:r>
            <a:r>
              <a:rPr dirty="0" err="1" lang="es-ES" smtClean="0">
                <a:uFillTx/>
              </a:rPr>
              <a:t>the</a:t>
            </a:r>
            <a:r>
              <a:rPr dirty="0" lang="es-ES" smtClean="0">
                <a:uFillTx/>
              </a:rPr>
              <a:t> </a:t>
            </a:r>
            <a:r>
              <a:rPr dirty="0" err="1" lang="es-ES" smtClean="0">
                <a:uFillTx/>
              </a:rPr>
              <a:t>paintings</a:t>
            </a:r>
            <a:r>
              <a:rPr dirty="0" lang="es-ES" smtClean="0">
                <a:uFillTx/>
              </a:rPr>
              <a:t> </a:t>
            </a:r>
            <a:r>
              <a:rPr dirty="0" err="1" lang="es-ES" smtClean="0">
                <a:uFillTx/>
              </a:rPr>
              <a:t>studied</a:t>
            </a:r>
            <a:r>
              <a:rPr dirty="0" lang="es-ES" smtClean="0">
                <a:uFillTx/>
              </a:rPr>
              <a:t> </a:t>
            </a:r>
            <a:r>
              <a:rPr dirty="0" err="1" lang="es-ES" smtClean="0">
                <a:uFillTx/>
              </a:rPr>
              <a:t>during</a:t>
            </a:r>
            <a:r>
              <a:rPr dirty="0" lang="es-ES" smtClean="0">
                <a:uFillTx/>
              </a:rPr>
              <a:t> </a:t>
            </a:r>
            <a:r>
              <a:rPr dirty="0" err="1" lang="es-ES" smtClean="0">
                <a:uFillTx/>
              </a:rPr>
              <a:t>the</a:t>
            </a:r>
            <a:r>
              <a:rPr dirty="0" lang="es-ES" smtClean="0">
                <a:uFillTx/>
              </a:rPr>
              <a:t> </a:t>
            </a:r>
            <a:r>
              <a:rPr dirty="0" err="1" lang="es-ES" smtClean="0">
                <a:uFillTx/>
              </a:rPr>
              <a:t>Museum</a:t>
            </a:r>
            <a:r>
              <a:rPr dirty="0" lang="es-ES" smtClean="0">
                <a:uFillTx/>
              </a:rPr>
              <a:t> </a:t>
            </a:r>
            <a:r>
              <a:rPr dirty="0" err="1" lang="es-ES" smtClean="0">
                <a:uFillTx/>
              </a:rPr>
              <a:t>visit</a:t>
            </a:r>
            <a:r>
              <a:rPr dirty="0" lang="es-ES" smtClean="0">
                <a:uFillTx/>
              </a:rPr>
              <a:t>.</a:t>
            </a:r>
          </a:p>
          <a:p>
            <a:pPr>
              <a:buNone/>
            </a:pPr>
            <a:r>
              <a:rPr dirty="0" lang="es-ES">
                <a:uFillTx/>
              </a:rPr>
              <a:t> </a:t>
            </a:r>
            <a:r>
              <a:rPr dirty="0" lang="es-ES" smtClean="0">
                <a:uFillTx/>
              </a:rPr>
              <a:t>    </a:t>
            </a:r>
            <a:r>
              <a:rPr b="1" dirty="0" err="1" lang="es-ES" smtClean="0">
                <a:uFillTx/>
              </a:rPr>
              <a:t>Pupils</a:t>
            </a:r>
            <a:r>
              <a:rPr dirty="0" lang="es-ES" smtClean="0">
                <a:uFillTx/>
              </a:rPr>
              <a:t>: open a </a:t>
            </a:r>
            <a:r>
              <a:rPr dirty="0" err="1" lang="es-ES" smtClean="0">
                <a:uFillTx/>
              </a:rPr>
              <a:t>guided</a:t>
            </a:r>
            <a:r>
              <a:rPr dirty="0" lang="es-ES" smtClean="0">
                <a:uFillTx/>
              </a:rPr>
              <a:t> </a:t>
            </a:r>
            <a:r>
              <a:rPr dirty="0" err="1" lang="es-ES" smtClean="0">
                <a:uFillTx/>
              </a:rPr>
              <a:t>discussion</a:t>
            </a:r>
            <a:r>
              <a:rPr dirty="0" lang="es-ES" smtClean="0">
                <a:uFillTx/>
              </a:rPr>
              <a:t> </a:t>
            </a:r>
            <a:r>
              <a:rPr dirty="0" err="1" lang="es-ES" smtClean="0">
                <a:uFillTx/>
              </a:rPr>
              <a:t>to</a:t>
            </a:r>
            <a:r>
              <a:rPr dirty="0" lang="es-ES" smtClean="0">
                <a:uFillTx/>
              </a:rPr>
              <a:t> </a:t>
            </a:r>
            <a:r>
              <a:rPr dirty="0" err="1" lang="es-ES" smtClean="0">
                <a:uFillTx/>
              </a:rPr>
              <a:t>choose</a:t>
            </a:r>
            <a:r>
              <a:rPr dirty="0" lang="es-ES" smtClean="0">
                <a:uFillTx/>
              </a:rPr>
              <a:t> a </a:t>
            </a:r>
            <a:r>
              <a:rPr dirty="0" err="1" lang="es-ES" smtClean="0">
                <a:uFillTx/>
              </a:rPr>
              <a:t>painting</a:t>
            </a:r>
            <a:r>
              <a:rPr dirty="0" lang="es-ES" smtClean="0">
                <a:uFillTx/>
              </a:rPr>
              <a:t> </a:t>
            </a:r>
            <a:r>
              <a:rPr dirty="0" err="1" lang="es-ES" smtClean="0">
                <a:uFillTx/>
              </a:rPr>
              <a:t>which</a:t>
            </a:r>
            <a:r>
              <a:rPr dirty="0" lang="es-ES" smtClean="0">
                <a:uFillTx/>
              </a:rPr>
              <a:t> </a:t>
            </a:r>
            <a:r>
              <a:rPr dirty="0" err="1" lang="es-ES" smtClean="0">
                <a:uFillTx/>
              </a:rPr>
              <a:t>could</a:t>
            </a:r>
            <a:r>
              <a:rPr dirty="0" lang="es-ES" smtClean="0">
                <a:uFillTx/>
              </a:rPr>
              <a:t> </a:t>
            </a:r>
            <a:r>
              <a:rPr dirty="0" err="1" lang="es-ES" smtClean="0">
                <a:uFillTx/>
              </a:rPr>
              <a:t>express</a:t>
            </a:r>
            <a:r>
              <a:rPr dirty="0" lang="es-ES" smtClean="0">
                <a:uFillTx/>
              </a:rPr>
              <a:t> </a:t>
            </a:r>
            <a:r>
              <a:rPr dirty="0" err="1" lang="es-ES" smtClean="0">
                <a:uFillTx/>
              </a:rPr>
              <a:t>the</a:t>
            </a:r>
            <a:r>
              <a:rPr dirty="0" lang="es-ES" smtClean="0">
                <a:uFillTx/>
              </a:rPr>
              <a:t>  </a:t>
            </a:r>
            <a:r>
              <a:rPr dirty="0" err="1" lang="es-ES" smtClean="0">
                <a:uFillTx/>
              </a:rPr>
              <a:t>emotion</a:t>
            </a:r>
            <a:r>
              <a:rPr dirty="0" lang="es-ES" smtClean="0">
                <a:uFillTx/>
              </a:rPr>
              <a:t> </a:t>
            </a:r>
            <a:r>
              <a:rPr dirty="0" err="1" lang="es-ES" smtClean="0">
                <a:uFillTx/>
              </a:rPr>
              <a:t>analized</a:t>
            </a:r>
            <a:r>
              <a:rPr dirty="0" lang="es-ES" smtClean="0">
                <a:uFillTx/>
              </a:rPr>
              <a:t> ( </a:t>
            </a:r>
            <a:r>
              <a:rPr dirty="0" err="1" lang="es-ES" smtClean="0">
                <a:uFillTx/>
              </a:rPr>
              <a:t>angriness</a:t>
            </a:r>
            <a:r>
              <a:rPr dirty="0" lang="es-ES" smtClean="0">
                <a:uFillTx/>
              </a:rPr>
              <a:t>).</a:t>
            </a:r>
          </a:p>
          <a:p>
            <a:pPr>
              <a:buNone/>
            </a:pPr>
            <a:endParaRPr dirty="0" lang="es-ES" smtClean="0">
              <a:uFillTx/>
            </a:endParaRPr>
          </a:p>
          <a:p>
            <a:pPr>
              <a:buNone/>
            </a:pPr>
            <a:endParaRPr dirty="0" lang="es-ES">
              <a:uFillTx/>
            </a:endParaRPr>
          </a:p>
        </p:txBody>
      </p:sp>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170" name="Picture 2"/>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rrowheads="1" noChangeAspect="1" noGrp="1"/>
          </p:cNvPicPr>
          <p:nvPr>
            <p:ph idx="2" sz="half"/>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3" cstate="print"/>
          <a:srcRect/>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4427984" y="2060848"/>
            <a:ext cx="4263790" cy="3150255"/>
          </a:xfrm>
          <a:prstGeom prst="rect">
            <a:avLst/>
          </a:prstGeom>
          <a:noFill/>
          <a:ln w="9525">
            <a:noFill/>
            <a:miter lim="800000"/>
          </a:ln>
          <a:effectLst/>
        </p:spPr>
      </p:pic>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par>
    </p:tnLst>
  </p:timing>
</p:sld>
</file>

<file path=ppt/slides/slide5.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olo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b="1" dirty="0" lang="it-IT" smtClean="0">
                <a:uFillTx/>
              </a:rPr>
              <a:t>Individual Choice of the Painting </a:t>
            </a:r>
            <a:endParaRPr b="1" dirty="0"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Segnaposto contenuto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sz="half"/>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ormAutofit fontScale="92500" lnSpcReduction="10000"/>
          </a:bodyPr>
          <a:lstStyle/>
          <a:p>
            <a:pPr>
              <a:buNone/>
            </a:pPr>
            <a:r>
              <a:rPr dirty="0" lang="es-ES" smtClean="0">
                <a:uFillTx/>
              </a:rPr>
              <a:t>7) </a:t>
            </a:r>
            <a:r>
              <a:rPr b="1" dirty="0" err="1" lang="es-ES" smtClean="0">
                <a:uFillTx/>
              </a:rPr>
              <a:t>Teacher</a:t>
            </a:r>
            <a:r>
              <a:rPr dirty="0" lang="es-ES" smtClean="0">
                <a:uFillTx/>
              </a:rPr>
              <a:t>: </a:t>
            </a:r>
            <a:r>
              <a:rPr dirty="0" err="1" lang="es-ES" smtClean="0">
                <a:uFillTx/>
              </a:rPr>
              <a:t>help</a:t>
            </a:r>
            <a:r>
              <a:rPr dirty="0" lang="es-ES" smtClean="0">
                <a:uFillTx/>
              </a:rPr>
              <a:t> </a:t>
            </a:r>
            <a:r>
              <a:rPr dirty="0" err="1" lang="es-ES" smtClean="0">
                <a:uFillTx/>
              </a:rPr>
              <a:t>every</a:t>
            </a:r>
            <a:r>
              <a:rPr dirty="0" lang="es-ES" smtClean="0">
                <a:uFillTx/>
              </a:rPr>
              <a:t> </a:t>
            </a:r>
            <a:r>
              <a:rPr dirty="0" err="1" lang="es-ES" smtClean="0">
                <a:uFillTx/>
              </a:rPr>
              <a:t>one</a:t>
            </a:r>
            <a:r>
              <a:rPr dirty="0" lang="es-ES" smtClean="0">
                <a:uFillTx/>
              </a:rPr>
              <a:t> </a:t>
            </a:r>
            <a:r>
              <a:rPr dirty="0" err="1" lang="es-ES" smtClean="0">
                <a:uFillTx/>
              </a:rPr>
              <a:t>pupils</a:t>
            </a:r>
            <a:r>
              <a:rPr dirty="0" lang="es-ES" smtClean="0">
                <a:uFillTx/>
              </a:rPr>
              <a:t> </a:t>
            </a:r>
            <a:r>
              <a:rPr dirty="0" err="1" lang="es-ES" smtClean="0">
                <a:uFillTx/>
              </a:rPr>
              <a:t>to</a:t>
            </a:r>
            <a:r>
              <a:rPr dirty="0" lang="es-ES" smtClean="0">
                <a:uFillTx/>
              </a:rPr>
              <a:t> </a:t>
            </a:r>
            <a:r>
              <a:rPr dirty="0" err="1" lang="es-ES" smtClean="0">
                <a:uFillTx/>
              </a:rPr>
              <a:t>choose</a:t>
            </a:r>
            <a:r>
              <a:rPr dirty="0" lang="es-ES" smtClean="0">
                <a:uFillTx/>
              </a:rPr>
              <a:t> </a:t>
            </a:r>
            <a:r>
              <a:rPr dirty="0" err="1" lang="es-ES" smtClean="0">
                <a:uFillTx/>
              </a:rPr>
              <a:t>the</a:t>
            </a:r>
            <a:r>
              <a:rPr dirty="0" lang="es-ES" smtClean="0">
                <a:uFillTx/>
              </a:rPr>
              <a:t> </a:t>
            </a:r>
            <a:r>
              <a:rPr dirty="0" err="1" lang="es-ES" smtClean="0">
                <a:uFillTx/>
              </a:rPr>
              <a:t>painting</a:t>
            </a:r>
            <a:r>
              <a:rPr dirty="0" lang="es-ES" smtClean="0">
                <a:uFillTx/>
              </a:rPr>
              <a:t> </a:t>
            </a:r>
            <a:r>
              <a:rPr dirty="0" err="1" lang="es-ES" smtClean="0">
                <a:uFillTx/>
              </a:rPr>
              <a:t>to</a:t>
            </a:r>
            <a:r>
              <a:rPr dirty="0" lang="es-ES" smtClean="0">
                <a:uFillTx/>
              </a:rPr>
              <a:t> inspire </a:t>
            </a:r>
            <a:r>
              <a:rPr dirty="0" err="1" lang="es-ES" smtClean="0">
                <a:uFillTx/>
              </a:rPr>
              <a:t>himself</a:t>
            </a:r>
            <a:r>
              <a:rPr dirty="0" lang="es-ES" smtClean="0">
                <a:uFillTx/>
              </a:rPr>
              <a:t>/</a:t>
            </a:r>
            <a:r>
              <a:rPr dirty="0" err="1" lang="es-ES" smtClean="0">
                <a:uFillTx/>
              </a:rPr>
              <a:t>herself</a:t>
            </a:r>
            <a:r>
              <a:rPr dirty="0" lang="es-ES" smtClean="0">
                <a:uFillTx/>
              </a:rPr>
              <a:t> </a:t>
            </a:r>
            <a:r>
              <a:rPr dirty="0" err="1" lang="es-ES" smtClean="0">
                <a:uFillTx/>
              </a:rPr>
              <a:t>to</a:t>
            </a:r>
            <a:r>
              <a:rPr dirty="0" lang="es-ES" smtClean="0">
                <a:uFillTx/>
              </a:rPr>
              <a:t> produce </a:t>
            </a:r>
            <a:r>
              <a:rPr dirty="0" err="1" lang="es-ES" smtClean="0">
                <a:uFillTx/>
              </a:rPr>
              <a:t>an</a:t>
            </a:r>
            <a:r>
              <a:rPr dirty="0" lang="es-ES" smtClean="0">
                <a:uFillTx/>
              </a:rPr>
              <a:t> </a:t>
            </a:r>
            <a:r>
              <a:rPr dirty="0" err="1" lang="es-ES" smtClean="0">
                <a:uFillTx/>
              </a:rPr>
              <a:t>artistic</a:t>
            </a:r>
            <a:r>
              <a:rPr dirty="0" lang="es-ES" smtClean="0">
                <a:uFillTx/>
              </a:rPr>
              <a:t> </a:t>
            </a:r>
            <a:r>
              <a:rPr dirty="0" err="1" lang="es-ES" smtClean="0">
                <a:uFillTx/>
              </a:rPr>
              <a:t>work</a:t>
            </a:r>
            <a:r>
              <a:rPr dirty="0" lang="es-ES" smtClean="0">
                <a:uFillTx/>
              </a:rPr>
              <a:t>.</a:t>
            </a:r>
          </a:p>
          <a:p>
            <a:pPr>
              <a:buNone/>
            </a:pPr>
            <a:r>
              <a:rPr dirty="0" lang="es-ES">
                <a:uFillTx/>
              </a:rPr>
              <a:t> </a:t>
            </a:r>
            <a:r>
              <a:rPr dirty="0" lang="es-ES" smtClean="0">
                <a:uFillTx/>
              </a:rPr>
              <a:t>   </a:t>
            </a:r>
            <a:r>
              <a:rPr b="1" dirty="0" err="1" lang="es-ES" smtClean="0">
                <a:uFillTx/>
              </a:rPr>
              <a:t>Pupils</a:t>
            </a:r>
            <a:r>
              <a:rPr dirty="0" lang="es-ES" smtClean="0">
                <a:uFillTx/>
              </a:rPr>
              <a:t>: </a:t>
            </a:r>
            <a:r>
              <a:rPr dirty="0" err="1" lang="es-ES" smtClean="0">
                <a:uFillTx/>
              </a:rPr>
              <a:t>chose</a:t>
            </a:r>
            <a:r>
              <a:rPr dirty="0" lang="es-ES" smtClean="0">
                <a:uFillTx/>
              </a:rPr>
              <a:t> a </a:t>
            </a:r>
            <a:r>
              <a:rPr dirty="0" err="1" lang="es-ES" smtClean="0">
                <a:uFillTx/>
              </a:rPr>
              <a:t>Ligabue’s</a:t>
            </a:r>
            <a:r>
              <a:rPr dirty="0" lang="es-ES" smtClean="0">
                <a:uFillTx/>
              </a:rPr>
              <a:t> </a:t>
            </a:r>
            <a:r>
              <a:rPr dirty="0" err="1" lang="es-ES" smtClean="0">
                <a:uFillTx/>
              </a:rPr>
              <a:t>painting</a:t>
            </a:r>
            <a:r>
              <a:rPr dirty="0" lang="es-ES" smtClean="0">
                <a:uFillTx/>
              </a:rPr>
              <a:t> </a:t>
            </a:r>
            <a:r>
              <a:rPr dirty="0" err="1" lang="es-ES" smtClean="0">
                <a:uFillTx/>
              </a:rPr>
              <a:t>that</a:t>
            </a:r>
            <a:r>
              <a:rPr dirty="0" lang="es-ES" smtClean="0">
                <a:uFillTx/>
              </a:rPr>
              <a:t> </a:t>
            </a:r>
            <a:r>
              <a:rPr dirty="0" err="1" lang="es-ES" smtClean="0">
                <a:uFillTx/>
              </a:rPr>
              <a:t>they</a:t>
            </a:r>
            <a:r>
              <a:rPr dirty="0" lang="es-ES" smtClean="0">
                <a:uFillTx/>
              </a:rPr>
              <a:t> </a:t>
            </a:r>
            <a:r>
              <a:rPr dirty="0" err="1" lang="es-ES" smtClean="0">
                <a:uFillTx/>
              </a:rPr>
              <a:t>feel</a:t>
            </a:r>
            <a:r>
              <a:rPr dirty="0" lang="es-ES" smtClean="0">
                <a:uFillTx/>
              </a:rPr>
              <a:t> </a:t>
            </a:r>
            <a:r>
              <a:rPr dirty="0" err="1" lang="es-ES" smtClean="0">
                <a:uFillTx/>
              </a:rPr>
              <a:t>to</a:t>
            </a:r>
            <a:r>
              <a:rPr dirty="0" lang="es-ES" smtClean="0">
                <a:uFillTx/>
              </a:rPr>
              <a:t> </a:t>
            </a:r>
            <a:r>
              <a:rPr dirty="0" err="1" lang="es-ES" smtClean="0">
                <a:uFillTx/>
              </a:rPr>
              <a:t>be</a:t>
            </a:r>
            <a:r>
              <a:rPr dirty="0" lang="es-ES" smtClean="0">
                <a:uFillTx/>
              </a:rPr>
              <a:t> </a:t>
            </a:r>
            <a:r>
              <a:rPr dirty="0" err="1" lang="es-ES" smtClean="0">
                <a:uFillTx/>
              </a:rPr>
              <a:t>inspirate</a:t>
            </a:r>
            <a:r>
              <a:rPr dirty="0" lang="es-ES" smtClean="0">
                <a:uFillTx/>
              </a:rPr>
              <a:t> </a:t>
            </a:r>
            <a:r>
              <a:rPr dirty="0" err="1" lang="es-ES" smtClean="0">
                <a:uFillTx/>
              </a:rPr>
              <a:t>on</a:t>
            </a:r>
            <a:r>
              <a:rPr dirty="0" lang="es-ES" smtClean="0">
                <a:uFillTx/>
              </a:rPr>
              <a:t> </a:t>
            </a:r>
            <a:r>
              <a:rPr dirty="0" err="1" lang="es-ES" smtClean="0">
                <a:uFillTx/>
              </a:rPr>
              <a:t>an</a:t>
            </a:r>
            <a:r>
              <a:rPr dirty="0" lang="es-ES" smtClean="0">
                <a:uFillTx/>
              </a:rPr>
              <a:t> </a:t>
            </a:r>
            <a:r>
              <a:rPr dirty="0" err="1" lang="es-ES" smtClean="0">
                <a:uFillTx/>
              </a:rPr>
              <a:t>artistic</a:t>
            </a:r>
            <a:r>
              <a:rPr dirty="0" lang="es-ES" smtClean="0">
                <a:uFillTx/>
              </a:rPr>
              <a:t> </a:t>
            </a:r>
            <a:r>
              <a:rPr dirty="0" err="1" lang="es-ES" smtClean="0">
                <a:uFillTx/>
              </a:rPr>
              <a:t>work</a:t>
            </a:r>
            <a:r>
              <a:rPr dirty="0" lang="es-ES" smtClean="0">
                <a:uFillTx/>
              </a:rPr>
              <a:t> </a:t>
            </a:r>
            <a:r>
              <a:rPr dirty="0" err="1" lang="es-ES" smtClean="0">
                <a:uFillTx/>
              </a:rPr>
              <a:t>to</a:t>
            </a:r>
            <a:r>
              <a:rPr dirty="0" lang="es-ES" smtClean="0">
                <a:uFillTx/>
              </a:rPr>
              <a:t> </a:t>
            </a:r>
            <a:r>
              <a:rPr dirty="0" err="1" lang="es-ES" smtClean="0">
                <a:uFillTx/>
              </a:rPr>
              <a:t>express</a:t>
            </a:r>
            <a:r>
              <a:rPr dirty="0" lang="es-ES" smtClean="0">
                <a:uFillTx/>
              </a:rPr>
              <a:t> </a:t>
            </a:r>
            <a:r>
              <a:rPr dirty="0" err="1" lang="es-ES" smtClean="0">
                <a:uFillTx/>
              </a:rPr>
              <a:t>the</a:t>
            </a:r>
            <a:r>
              <a:rPr dirty="0" lang="es-ES" smtClean="0">
                <a:uFillTx/>
              </a:rPr>
              <a:t> </a:t>
            </a:r>
            <a:r>
              <a:rPr dirty="0" err="1" lang="es-ES" smtClean="0">
                <a:uFillTx/>
              </a:rPr>
              <a:t>emotion</a:t>
            </a:r>
            <a:r>
              <a:rPr dirty="0" lang="es-ES" smtClean="0">
                <a:uFillTx/>
              </a:rPr>
              <a:t> </a:t>
            </a:r>
            <a:r>
              <a:rPr dirty="0" err="1" lang="es-ES" smtClean="0">
                <a:uFillTx/>
              </a:rPr>
              <a:t>analize</a:t>
            </a:r>
            <a:r>
              <a:rPr dirty="0" lang="es-ES" smtClean="0">
                <a:uFillTx/>
              </a:rPr>
              <a:t> </a:t>
            </a:r>
          </a:p>
          <a:p>
            <a:pPr>
              <a:buNone/>
            </a:pPr>
            <a:r>
              <a:rPr dirty="0" lang="es-ES">
                <a:uFillTx/>
              </a:rPr>
              <a:t> </a:t>
            </a:r>
            <a:r>
              <a:rPr dirty="0" lang="es-ES" smtClean="0">
                <a:uFillTx/>
              </a:rPr>
              <a:t>   ( </a:t>
            </a:r>
            <a:r>
              <a:rPr dirty="0" err="1" lang="es-ES" smtClean="0">
                <a:uFillTx/>
              </a:rPr>
              <a:t>angriness</a:t>
            </a:r>
            <a:r>
              <a:rPr dirty="0" lang="es-ES" smtClean="0">
                <a:uFillTx/>
              </a:rPr>
              <a:t>)</a:t>
            </a:r>
          </a:p>
          <a:p>
            <a:endParaRPr dirty="0" lang="it-IT">
              <a:uFillTx/>
            </a:endParaRPr>
          </a:p>
        </p:txBody>
      </p:sp>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194" name="Picture 2"/>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rrowheads="1" noChangeAspect="1" noGrp="1"/>
          </p:cNvPicPr>
          <p:nvPr>
            <p:ph idx="2" sz="half"/>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2" cstate="print"/>
          <a:srcRect/>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4648200" y="1556792"/>
            <a:ext cx="4038600" cy="4325689"/>
          </a:xfrm>
          <a:prstGeom prst="rect">
            <a:avLst/>
          </a:prstGeom>
          <a:noFill/>
          <a:ln w="9525">
            <a:noFill/>
            <a:miter lim="800000"/>
          </a:ln>
          <a:effectLst/>
        </p:spPr>
      </p:pic>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par>
    </p:tnLst>
  </p:timing>
</p:sld>
</file>

<file path=ppt/slides/slide6.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olo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b="1" dirty="0" lang="it-IT" smtClean="0">
                <a:uFillTx/>
              </a:rPr>
              <a:t>Art Workshop and Art Techniques</a:t>
            </a:r>
            <a:endParaRPr b="1" dirty="0"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Segnaposto contenuto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sz="half"/>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ormAutofit lnSpcReduction="10000"/>
          </a:bodyPr>
          <a:lstStyle/>
          <a:p>
            <a:pPr>
              <a:buNone/>
            </a:pPr>
            <a:r>
              <a:rPr dirty="0" lang="it-IT" smtClean="0">
                <a:uFillTx/>
              </a:rPr>
              <a:t>8) </a:t>
            </a:r>
            <a:r>
              <a:rPr b="1" dirty="0" lang="it-IT" smtClean="0">
                <a:uFillTx/>
              </a:rPr>
              <a:t>Teacher</a:t>
            </a:r>
            <a:r>
              <a:rPr dirty="0" lang="it-IT" smtClean="0">
                <a:uFillTx/>
              </a:rPr>
              <a:t>:prepare the art workshop for the class and show to the pupils a specific </a:t>
            </a:r>
            <a:r>
              <a:rPr dirty="0" err="1" lang="es-ES" smtClean="0">
                <a:uFillTx/>
              </a:rPr>
              <a:t>or</a:t>
            </a:r>
            <a:r>
              <a:rPr dirty="0" lang="es-ES" smtClean="0">
                <a:uFillTx/>
              </a:rPr>
              <a:t> </a:t>
            </a:r>
            <a:r>
              <a:rPr dirty="0" err="1" lang="es-ES" smtClean="0">
                <a:uFillTx/>
              </a:rPr>
              <a:t>different</a:t>
            </a:r>
            <a:r>
              <a:rPr dirty="0" lang="es-ES" smtClean="0">
                <a:uFillTx/>
              </a:rPr>
              <a:t> art </a:t>
            </a:r>
            <a:r>
              <a:rPr dirty="0" err="1" lang="es-ES" smtClean="0">
                <a:uFillTx/>
              </a:rPr>
              <a:t>techniques</a:t>
            </a:r>
            <a:r>
              <a:rPr dirty="0" lang="es-ES" smtClean="0">
                <a:uFillTx/>
              </a:rPr>
              <a:t> (</a:t>
            </a:r>
            <a:r>
              <a:rPr dirty="0" err="1" lang="es-ES" smtClean="0">
                <a:uFillTx/>
              </a:rPr>
              <a:t>crayons</a:t>
            </a:r>
            <a:r>
              <a:rPr dirty="0" lang="es-ES" smtClean="0">
                <a:uFillTx/>
              </a:rPr>
              <a:t>, </a:t>
            </a:r>
            <a:r>
              <a:rPr dirty="0" err="1" lang="es-ES" smtClean="0">
                <a:uFillTx/>
              </a:rPr>
              <a:t>waterpainting</a:t>
            </a:r>
            <a:r>
              <a:rPr dirty="0" lang="es-ES" smtClean="0">
                <a:uFillTx/>
              </a:rPr>
              <a:t>, tempera </a:t>
            </a:r>
            <a:r>
              <a:rPr dirty="0" err="1" lang="es-ES" smtClean="0">
                <a:uFillTx/>
              </a:rPr>
              <a:t>colors,etc</a:t>
            </a:r>
            <a:r>
              <a:rPr dirty="0" lang="es-ES" smtClean="0">
                <a:uFillTx/>
              </a:rPr>
              <a:t>.) </a:t>
            </a:r>
            <a:r>
              <a:rPr dirty="0" err="1" lang="es-ES" smtClean="0">
                <a:uFillTx/>
              </a:rPr>
              <a:t>to</a:t>
            </a:r>
            <a:r>
              <a:rPr dirty="0" lang="es-ES" smtClean="0">
                <a:uFillTx/>
              </a:rPr>
              <a:t> </a:t>
            </a:r>
            <a:r>
              <a:rPr dirty="0" err="1" lang="es-ES" smtClean="0">
                <a:uFillTx/>
              </a:rPr>
              <a:t>realize</a:t>
            </a:r>
            <a:r>
              <a:rPr dirty="0" lang="es-ES" smtClean="0">
                <a:uFillTx/>
              </a:rPr>
              <a:t> </a:t>
            </a:r>
            <a:r>
              <a:rPr dirty="0" err="1" lang="es-ES" smtClean="0">
                <a:uFillTx/>
              </a:rPr>
              <a:t>their</a:t>
            </a:r>
            <a:r>
              <a:rPr dirty="0" lang="es-ES" smtClean="0">
                <a:uFillTx/>
              </a:rPr>
              <a:t> </a:t>
            </a:r>
            <a:r>
              <a:rPr dirty="0" err="1" lang="es-ES" smtClean="0">
                <a:uFillTx/>
              </a:rPr>
              <a:t>own</a:t>
            </a:r>
            <a:r>
              <a:rPr dirty="0" lang="es-ES" smtClean="0">
                <a:uFillTx/>
              </a:rPr>
              <a:t> art </a:t>
            </a:r>
            <a:r>
              <a:rPr dirty="0" err="1" lang="es-ES" smtClean="0">
                <a:uFillTx/>
              </a:rPr>
              <a:t>works</a:t>
            </a:r>
            <a:r>
              <a:rPr dirty="0" lang="es-ES" smtClean="0">
                <a:uFillTx/>
              </a:rPr>
              <a:t>.</a:t>
            </a:r>
          </a:p>
          <a:p>
            <a:pPr>
              <a:buNone/>
            </a:pPr>
            <a:r>
              <a:rPr dirty="0" lang="es-ES" smtClean="0">
                <a:uFillTx/>
              </a:rPr>
              <a:t>    </a:t>
            </a:r>
            <a:r>
              <a:rPr b="1" dirty="0" err="1" lang="es-ES" smtClean="0">
                <a:uFillTx/>
              </a:rPr>
              <a:t>Pupils</a:t>
            </a:r>
            <a:r>
              <a:rPr dirty="0" lang="es-ES" smtClean="0">
                <a:uFillTx/>
              </a:rPr>
              <a:t>: </a:t>
            </a:r>
            <a:r>
              <a:rPr dirty="0" err="1" lang="es-ES" smtClean="0">
                <a:uFillTx/>
              </a:rPr>
              <a:t>to</a:t>
            </a:r>
            <a:r>
              <a:rPr dirty="0" lang="es-ES" smtClean="0">
                <a:uFillTx/>
              </a:rPr>
              <a:t> </a:t>
            </a:r>
            <a:r>
              <a:rPr dirty="0" err="1" lang="es-ES" smtClean="0">
                <a:uFillTx/>
              </a:rPr>
              <a:t>pay</a:t>
            </a:r>
            <a:r>
              <a:rPr dirty="0" lang="es-ES" smtClean="0">
                <a:uFillTx/>
              </a:rPr>
              <a:t> </a:t>
            </a:r>
            <a:r>
              <a:rPr dirty="0" err="1" lang="es-ES" smtClean="0">
                <a:uFillTx/>
              </a:rPr>
              <a:t>attention</a:t>
            </a:r>
            <a:r>
              <a:rPr dirty="0" lang="es-ES" smtClean="0">
                <a:uFillTx/>
              </a:rPr>
              <a:t> and </a:t>
            </a:r>
            <a:r>
              <a:rPr dirty="0" err="1" lang="es-ES" smtClean="0">
                <a:uFillTx/>
              </a:rPr>
              <a:t>to</a:t>
            </a:r>
            <a:r>
              <a:rPr dirty="0" lang="es-ES" smtClean="0">
                <a:uFillTx/>
              </a:rPr>
              <a:t> </a:t>
            </a:r>
            <a:r>
              <a:rPr dirty="0" err="1" lang="es-ES" smtClean="0">
                <a:uFillTx/>
              </a:rPr>
              <a:t>learn</a:t>
            </a:r>
            <a:r>
              <a:rPr dirty="0" lang="es-ES" smtClean="0">
                <a:uFillTx/>
              </a:rPr>
              <a:t> </a:t>
            </a:r>
            <a:r>
              <a:rPr dirty="0" err="1" lang="es-ES" smtClean="0">
                <a:uFillTx/>
              </a:rPr>
              <a:t>the</a:t>
            </a:r>
            <a:r>
              <a:rPr dirty="0" lang="es-ES" smtClean="0">
                <a:uFillTx/>
              </a:rPr>
              <a:t> </a:t>
            </a:r>
            <a:r>
              <a:rPr dirty="0" err="1" lang="es-ES" smtClean="0">
                <a:uFillTx/>
              </a:rPr>
              <a:t>different</a:t>
            </a:r>
            <a:r>
              <a:rPr dirty="0" lang="es-ES" smtClean="0">
                <a:uFillTx/>
              </a:rPr>
              <a:t> art </a:t>
            </a:r>
            <a:r>
              <a:rPr dirty="0" err="1" lang="es-ES" smtClean="0">
                <a:uFillTx/>
              </a:rPr>
              <a:t>techniques</a:t>
            </a:r>
            <a:r>
              <a:rPr dirty="0" lang="es-ES" smtClean="0">
                <a:uFillTx/>
              </a:rPr>
              <a:t>.</a:t>
            </a:r>
            <a:endParaRPr dirty="0" lang="it-IT">
              <a:uFillTx/>
            </a:endParaRPr>
          </a:p>
        </p:txBody>
      </p:sp>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218" name="Picture 2"/>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rrowheads="1" noChangeAspect="1" noGrp="1"/>
          </p:cNvPicPr>
          <p:nvPr>
            <p:ph idx="2" sz="half"/>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2" cstate="print"/>
          <a:srcRect/>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5310187" y="1729581"/>
            <a:ext cx="2714625" cy="4267200"/>
          </a:xfrm>
          <a:prstGeom prst="rect">
            <a:avLst/>
          </a:prstGeom>
          <a:noFill/>
          <a:ln w="9525">
            <a:noFill/>
            <a:miter lim="800000"/>
          </a:ln>
          <a:effectLst/>
        </p:spPr>
      </p:pic>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par>
    </p:tnLst>
  </p:timing>
</p:sld>
</file>

<file path=ppt/slides/slide7.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olo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b="1" dirty="0" lang="it-IT" smtClean="0">
                <a:uFillTx/>
              </a:rPr>
              <a:t>Art Workshop: Insipired Painting</a:t>
            </a:r>
            <a:endParaRPr b="1" dirty="0"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Segnaposto contenuto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sz="half"/>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ormAutofit fontScale="92500" lnSpcReduction="20000"/>
          </a:bodyPr>
          <a:lstStyle/>
          <a:p>
            <a:pPr>
              <a:buNone/>
            </a:pPr>
            <a:r>
              <a:rPr dirty="0" lang="it-IT" smtClean="0">
                <a:uFillTx/>
              </a:rPr>
              <a:t>9)</a:t>
            </a:r>
            <a:r>
              <a:rPr b="1" dirty="0" lang="it-IT" smtClean="0">
                <a:uFillTx/>
              </a:rPr>
              <a:t> Teacher</a:t>
            </a:r>
            <a:r>
              <a:rPr dirty="0" lang="it-IT" smtClean="0">
                <a:uFillTx/>
              </a:rPr>
              <a:t>: follows and helps  pupils in the realization of their art works inspirated by a famous artist and that express a specific emotion (angriness).</a:t>
            </a:r>
          </a:p>
          <a:p>
            <a:pPr>
              <a:buNone/>
            </a:pPr>
            <a:r>
              <a:rPr dirty="0" lang="it-IT">
                <a:uFillTx/>
              </a:rPr>
              <a:t> </a:t>
            </a:r>
            <a:r>
              <a:rPr dirty="0" lang="it-IT" smtClean="0">
                <a:uFillTx/>
              </a:rPr>
              <a:t>  </a:t>
            </a:r>
            <a:r>
              <a:rPr b="1" dirty="0" lang="it-IT" smtClean="0">
                <a:uFillTx/>
              </a:rPr>
              <a:t>Pupils</a:t>
            </a:r>
            <a:r>
              <a:rPr dirty="0" lang="it-IT" smtClean="0">
                <a:uFillTx/>
              </a:rPr>
              <a:t>: paint  art works inspirated by the famous artist ( </a:t>
            </a:r>
            <a:r>
              <a:rPr b="1" dirty="0" lang="it-IT" smtClean="0">
                <a:uFillTx/>
              </a:rPr>
              <a:t>Ligabue</a:t>
            </a:r>
            <a:r>
              <a:rPr dirty="0" lang="it-IT" smtClean="0">
                <a:uFillTx/>
              </a:rPr>
              <a:t>) using a specific art technique ( crayon technique in this case). </a:t>
            </a:r>
            <a:endParaRPr dirty="0" lang="it-IT">
              <a:uFillTx/>
            </a:endParaRPr>
          </a:p>
        </p:txBody>
      </p:sp>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242" name="Picture 2"/>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rrowheads="1" noChangeAspect="1" noGrp="1"/>
          </p:cNvPicPr>
          <p:nvPr>
            <p:ph idx="2" sz="half"/>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2" cstate="print"/>
          <a:srcRect/>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5076825" y="1729581"/>
            <a:ext cx="3181350" cy="4267200"/>
          </a:xfrm>
          <a:prstGeom prst="rect">
            <a:avLst/>
          </a:prstGeom>
          <a:noFill/>
          <a:ln w="9525">
            <a:noFill/>
            <a:miter lim="800000"/>
          </a:ln>
          <a:effectLst/>
        </p:spPr>
      </p:pic>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par>
    </p:tnLst>
  </p:timing>
</p:sld>
</file>

<file path=ppt/slides/slide8.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olo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b="1" dirty="0" lang="it-IT" smtClean="0">
                <a:uFillTx/>
              </a:rPr>
              <a:t>Art Exhibition at School </a:t>
            </a:r>
            <a:endParaRPr b="1" dirty="0" lang="it-IT">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Segnaposto contenuto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sz="half"/>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ormAutofit fontScale="85000" lnSpcReduction="10000"/>
          </a:bodyPr>
          <a:lstStyle/>
          <a:p>
            <a:pPr>
              <a:buNone/>
            </a:pPr>
            <a:r>
              <a:rPr dirty="0" lang="it-IT" smtClean="0">
                <a:uFillTx/>
              </a:rPr>
              <a:t>10) </a:t>
            </a:r>
            <a:r>
              <a:rPr b="1" dirty="0" lang="it-IT" smtClean="0">
                <a:uFillTx/>
              </a:rPr>
              <a:t>Teacher</a:t>
            </a:r>
            <a:r>
              <a:rPr dirty="0" lang="it-IT" smtClean="0">
                <a:uFillTx/>
              </a:rPr>
              <a:t>: collects all pupils art works and set up an Art Exibithon in the School. Every art work is reproduced by photos to post on Etwinning Platform or Eramsus Plus V.A.N.  Social Media.</a:t>
            </a:r>
          </a:p>
          <a:p>
            <a:pPr>
              <a:buNone/>
            </a:pPr>
            <a:r>
              <a:rPr dirty="0" lang="it-IT">
                <a:uFillTx/>
              </a:rPr>
              <a:t> </a:t>
            </a:r>
            <a:r>
              <a:rPr dirty="0" lang="it-IT" smtClean="0">
                <a:uFillTx/>
              </a:rPr>
              <a:t>   </a:t>
            </a:r>
            <a:r>
              <a:rPr b="1" dirty="0" lang="it-IT" smtClean="0">
                <a:uFillTx/>
              </a:rPr>
              <a:t>Pupils</a:t>
            </a:r>
            <a:r>
              <a:rPr dirty="0" lang="it-IT" smtClean="0">
                <a:uFillTx/>
              </a:rPr>
              <a:t>: opent the Art Exibition in the School and present it to the Headmistress and the Parents, Relatives, Friends.</a:t>
            </a:r>
            <a:endParaRPr dirty="0" lang="it-IT">
              <a:uFillTx/>
            </a:endParaRPr>
          </a:p>
        </p:txBody>
      </p:sp>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098" name="Picture 2"/>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rrowheads="1" noChangeAspect="1" noGrp="1"/>
          </p:cNvPicPr>
          <p:nvPr>
            <p:ph idx="2" sz="half"/>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2" cstate="print"/>
          <a:srcRect/>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4499992" y="1916832"/>
            <a:ext cx="4319560" cy="3321218"/>
          </a:xfrm>
          <a:prstGeom prst="rect">
            <a:avLst/>
          </a:prstGeom>
          <a:noFill/>
          <a:ln w="9525">
            <a:noFill/>
            <a:miter lim="800000"/>
          </a:ln>
          <a:effectLst/>
        </p:spPr>
      </p:pic>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par>
    </p:tnLst>
  </p:timing>
</p:sld>
</file>

<file path=ppt/theme/theme1.xml><?xml version="1.0" encoding="utf-8"?>
<a:theme xmlns:a="http://schemas.openxmlformats.org/drawingml/2006/main" xmlns:c="http://schemas.openxmlformats.org/drawingml/2006/chart" xmlns:wpg="http://schemas.microsoft.com/office/word/2010/wordprocessingGroup" xmlns:pic="http://schemas.openxmlformats.org/drawingml/2006/picture" xmlns:wps="http://schemas.microsoft.com/office/word/2010/wordprocessingShape" xmlns:p="http://schemas.openxmlformats.org/presentationml/2006/main" xmlns:s="http://schemas.openxmlformats.org/officeDocument/2006/sharedTypes" xmlns:r="http://schemas.openxmlformats.org/officeDocument/2006/relationships" xmlns:dgm="http://schemas.openxmlformats.org/drawingml/2006/diagram" xmlns:wpc="http://schemas.microsoft.com/office/word/2010/wordprocessingCanvas" name="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ppt/theme/theme2.xml><?xml version="1.0" encoding="utf-8"?>
<a:theme xmlns:a="http://schemas.openxmlformats.org/drawingml/2006/main" xmlns:c="http://schemas.openxmlformats.org/drawingml/2006/chart" xmlns:wpg="http://schemas.microsoft.com/office/word/2010/wordprocessingGroup" xmlns:pic="http://schemas.openxmlformats.org/drawingml/2006/picture" xmlns:wps="http://schemas.microsoft.com/office/word/2010/wordprocessingShape" xmlns:p="http://schemas.openxmlformats.org/presentationml/2006/main" xmlns:s="http://schemas.openxmlformats.org/officeDocument/2006/sharedTypes" xmlns:r="http://schemas.openxmlformats.org/officeDocument/2006/relationships" xmlns:dgm="http://schemas.openxmlformats.org/drawingml/2006/diagram" xmlns:wpc="http://schemas.microsoft.com/office/word/2010/wordprocessingCanvas" name="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docProps/app.xml><?xml version="1.0" encoding="utf-8"?>
<Properties xmlns="http://schemas.openxmlformats.org/officeDocument/2006/extended-properties" xmlns:vt="http://schemas.openxmlformats.org/officeDocument/2006/docPropsVTypes">
  <TotalTime>114</TotalTime>
  <Words>440</Words>
  <Application>Microsoft Office PowerPoint</Application>
  <PresentationFormat>Presentazione su schermo (4:3)</PresentationFormat>
  <Paragraphs>40</Paragraphs>
  <Slides>8</Slides>
  <Notes>1</Notes>
  <HiddenSlides>0</HiddenSlides>
  <MMClips>0</MMClips>
  <ScaleCrop>false</ScaleCrop>
  <HeadingPairs>
    <vt:vector size="4" baseType="variant">
      <vt:variant>
        <vt:lpstr>Tema</vt:lpstr>
      </vt:variant>
      <vt:variant>
        <vt:i4>1</vt:i4>
      </vt:variant>
      <vt:variant>
        <vt:lpstr>Titoli diapositive</vt:lpstr>
      </vt:variant>
      <vt:variant>
        <vt:i4>8</vt:i4>
      </vt:variant>
    </vt:vector>
  </HeadingPairs>
  <TitlesOfParts>
    <vt:vector size="9" baseType="lpstr">
      <vt:lpstr>Tema di Office</vt:lpstr>
      <vt:lpstr>   </vt:lpstr>
      <vt:lpstr>Different Steps of a Class Workshop  on Emotions and Art</vt:lpstr>
      <vt:lpstr>Find a local Artist: Antonio Ligabue  </vt:lpstr>
      <vt:lpstr>Discussion to Choice a Painting as Inspiration Work</vt:lpstr>
      <vt:lpstr>Individual Choice of the Painting </vt:lpstr>
      <vt:lpstr>Art Workshop and Art Techniques</vt:lpstr>
      <vt:lpstr>Art Workshop: Insipired Painting</vt:lpstr>
      <vt:lpstr>Art Exhibition at School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ROSARIA</dc:creator>
  <cp:lastModifiedBy>utente</cp:lastModifiedBy>
  <cp:revision>16</cp:revision>
  <dcterms:created xsi:type="dcterms:W3CDTF">2019-10-06T22:43:56Z</dcterms:created>
  <dcterms:modified xsi:type="dcterms:W3CDTF">2019-10-07T13:31:47Z</dcterms:modified>
</cp:coreProperties>
</file>